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>
      <p:cViewPr>
        <p:scale>
          <a:sx n="105" d="100"/>
          <a:sy n="105" d="100"/>
        </p:scale>
        <p:origin x="8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35E8-7FE2-5D10-6BCB-F014C9DEA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SmartBudget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03D5D-49C6-0B26-C26C-B569F4C3A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D4C8-0B37-6A23-CD1E-ACD51D74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Individual Contributions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5CF40-F8F4-36A7-F239-A7A775077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Backend + Auth + API (Omer Rohina, )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Frontend UI + Forms + Routing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+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Dashboard + Analytics (Member names)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Deployment + Docs (Everyone)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01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F603-E45C-A28F-4E25-CD5DC2A5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1EA00-A5A1-AAA2-542A-8A123C935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0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3A66-2EA7-960C-CED0-89284F26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13B48-EB7E-44F0-F98C-42966590D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We are building a web-based personal budget tracker that allows users to record income and expenses, analyze their financial habits, and plan ahead using visual reports.</a:t>
            </a:r>
          </a:p>
          <a:p>
            <a:r>
              <a:rPr lang="en-US" dirty="0">
                <a:solidFill>
                  <a:srgbClr val="000000"/>
                </a:solidFill>
                <a:latin typeface="-webkit-standard"/>
              </a:rPr>
              <a:t>Team members: Omer Rohina,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33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6506-953F-CCB4-BA65-37DD0273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Target Audience &amp; Competitor 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BD81B-C099-E8B7-13C4-CBB654007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Target Users: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Students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Freelancers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Young professionals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Anyone who wants a simple way to track spending</a:t>
            </a:r>
          </a:p>
          <a:p>
            <a:pPr>
              <a:buNone/>
            </a:pPr>
            <a:r>
              <a:rPr lang="en-US" dirty="0"/>
              <a:t>Competitors: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PocketGuard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Excel sheets</a:t>
            </a:r>
          </a:p>
        </p:txBody>
      </p:sp>
    </p:spTree>
    <p:extLst>
      <p:ext uri="{BB962C8B-B14F-4D97-AF65-F5344CB8AC3E}">
        <p14:creationId xmlns:p14="http://schemas.microsoft.com/office/powerpoint/2010/main" val="1854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C7CF-21B4-1101-1548-21BF0B9F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Unique Aspects of the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D9061-FEFF-B78C-759E-A8D024907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and responsive UI using Material-UI</a:t>
            </a:r>
          </a:p>
          <a:p>
            <a:r>
              <a:rPr lang="en-US" dirty="0"/>
              <a:t>Charts that show real-time spending trends</a:t>
            </a:r>
          </a:p>
          <a:p>
            <a:r>
              <a:rPr lang="en-US" dirty="0"/>
              <a:t>JWT-based authentication for secure multi-user use</a:t>
            </a:r>
          </a:p>
          <a:p>
            <a:r>
              <a:rPr lang="en-US" dirty="0"/>
              <a:t>Hosted on free platforms</a:t>
            </a:r>
          </a:p>
          <a:p>
            <a:r>
              <a:rPr lang="en-US" dirty="0"/>
              <a:t>Works on desktop and mobile browsers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6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A9E5-0BD8-47EE-CA32-FF41A5EC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Major Goals of the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A192-AEDF-28A4-F44E-7672B3A58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user registration and login system</a:t>
            </a:r>
          </a:p>
          <a:p>
            <a:r>
              <a:rPr lang="en-US" dirty="0"/>
              <a:t>Allow users to add income and expenses with categories</a:t>
            </a:r>
          </a:p>
          <a:p>
            <a:r>
              <a:rPr lang="en-US" dirty="0"/>
              <a:t>Show total income, expenses, and balance at a glance</a:t>
            </a:r>
          </a:p>
          <a:p>
            <a:r>
              <a:rPr lang="en-US" dirty="0"/>
              <a:t>Visualize data with pie charts and bar graphs</a:t>
            </a:r>
          </a:p>
          <a:p>
            <a:r>
              <a:rPr lang="en-US" dirty="0"/>
              <a:t>Allow filtering by date and category</a:t>
            </a:r>
          </a:p>
          <a:p>
            <a:r>
              <a:rPr lang="en-US" dirty="0"/>
              <a:t>Fully deploy app so it’s accessible to anyone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EB1D-907D-9778-D2D8-718310DD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Project Timeline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4F420-BDA4-CFDA-DDE6-A5CAF5F66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Set up repo, install dependencies, assign roles – Already done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Backend: Auth, MongoDB models, transaction API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 – By August of 2025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Frontend: Login, dashboard, form UI – By ending of September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Analytics: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Chart.js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graphs, filters - B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y November of 2025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Deployment, testing, polish, documentation – By 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December of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2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3E9D-4AF0-5879-5EF6-2CB08630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Technologies to Be Used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F70DB20-1CA0-648E-D76F-C3A1F4BB9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160898"/>
              </p:ext>
            </p:extLst>
          </p:nvPr>
        </p:nvGraphicFramePr>
        <p:xfrm>
          <a:off x="1450975" y="2016125"/>
          <a:ext cx="960437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1400896444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001385635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928146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81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 frontend with components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84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Material-UI (MUI)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components (buttons, forms, layout)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394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Chart.js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Pie and bar charts for analytics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6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 API handling and routing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379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JavaScript runtime for server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58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 Atlas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Stores users and transactions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49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Schema and model creation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0508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250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0417-680E-F19F-7EB5-AF1102AF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Technologies to Be Used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FC40EF8-7492-E2EE-0C0C-18BD010A8D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670432"/>
              </p:ext>
            </p:extLst>
          </p:nvPr>
        </p:nvGraphicFramePr>
        <p:xfrm>
          <a:off x="1450975" y="2016125"/>
          <a:ext cx="960437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3269351377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1317546221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496352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Layer`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54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JWT+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bcryptjs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Secure login with token-based auth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052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23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B3637-DCA5-2293-378C-C442A695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Chart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1B6F7-EDC9-19D6-2AD2-6F7D7FA72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604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</TotalTime>
  <Words>333</Words>
  <Application>Microsoft Macintosh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-webkit-standard</vt:lpstr>
      <vt:lpstr>Arial</vt:lpstr>
      <vt:lpstr>Gill Sans MT</vt:lpstr>
      <vt:lpstr>Gallery</vt:lpstr>
      <vt:lpstr>SmartBudget</vt:lpstr>
      <vt:lpstr>Introduction</vt:lpstr>
      <vt:lpstr>Target Audience &amp; Competitor Background</vt:lpstr>
      <vt:lpstr>Unique Aspects of the Project</vt:lpstr>
      <vt:lpstr>Major Goals of the Project</vt:lpstr>
      <vt:lpstr>Project Timeline</vt:lpstr>
      <vt:lpstr>Technologies to Be Used</vt:lpstr>
      <vt:lpstr>Technologies to Be Used</vt:lpstr>
      <vt:lpstr>Chart Examples</vt:lpstr>
      <vt:lpstr>Individual Contributions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Omer Rohina</dc:creator>
  <cp:lastModifiedBy>Omer Rohina</cp:lastModifiedBy>
  <cp:revision>1</cp:revision>
  <dcterms:created xsi:type="dcterms:W3CDTF">2025-05-09T04:08:12Z</dcterms:created>
  <dcterms:modified xsi:type="dcterms:W3CDTF">2025-05-09T04:55:52Z</dcterms:modified>
</cp:coreProperties>
</file>