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cqYMk6ph/mJhWn28ZcwXvHexz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DC27F9-A98C-43C9-A3F6-682F5C53BE7F}">
  <a:tblStyle styleId="{E9DC27F9-A98C-43C9-A3F6-682F5C53BE7F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E7E8"/>
          </a:solidFill>
        </a:fill>
      </a:tcStyle>
    </a:wholeTbl>
    <a:band1H>
      <a:tcTxStyle/>
      <a:tcStyle>
        <a:fill>
          <a:solidFill>
            <a:srgbClr val="E5CBCD"/>
          </a:solidFill>
        </a:fill>
      </a:tcStyle>
    </a:band1H>
    <a:band2H>
      <a:tcTxStyle/>
    </a:band2H>
    <a:band1V>
      <a:tcTxStyle/>
      <a:tcStyle>
        <a:fill>
          <a:solidFill>
            <a:srgbClr val="E5CBCD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ill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1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13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2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23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5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1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7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7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1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20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1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21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1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21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21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21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2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2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2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SMARTBUDGET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INDIVIDUAL CONTRIBUTIONS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 + Auth + API (Omer Rohina, 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 UI + Forms + Routing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 + Analytics (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Josef Chicas</a:t>
            </a: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Deployment + Docs (Everyone)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Any Questions? Comments?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1" title="questio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074" y="2142050"/>
            <a:ext cx="3730975" cy="37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building a web-based personal budget tracker that allows users to record income and expenses, analyze their financial habits, and plan ahead using visual reports.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members: Omer Rohina, Josef Chicas, Ryan Redderman, David Carter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AUDIENCE &amp; COMPETITOR BACKGROUND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Target Users: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Students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Freelancers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Young professionals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Anyone who wants a simple way to track spending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Competitors: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Mint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PocketGuard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Excel sheets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 ASPECTS OF THE PROJECT</a:t>
            </a: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Clean and responsive UI using Material-UI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Charts that show real-time spending trends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JWT-based authentication for secure multi-user use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Hosted on free platforms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Works on desktop and mobile browsers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GOALS OF THE PROJECT</a:t>
            </a:r>
            <a:endParaRPr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Create a user registration and login system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Allow users to add income and expenses with categories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Show total income, expenses, and balance at a glance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Visualize data with pie charts and bar graphs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Allow filtering by date and category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Fully deploy app so it’s accessible to anyone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TIMELINE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up repo, install dependencies, assign roles – Already done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Backend: Auth, MongoDB models, transaction API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By August of 2025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Frontend: Login, dashboard, form UI – By ending of September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Analytics: Chart.js graphs, filters - B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November of 2025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Deployment, testing, polish, documentation – By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December of 2025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TECHNOLOGIES TO BE USED</a:t>
            </a:r>
            <a:endParaRPr/>
          </a:p>
        </p:txBody>
      </p:sp>
      <p:graphicFrame>
        <p:nvGraphicFramePr>
          <p:cNvPr id="137" name="Google Shape;137;p7"/>
          <p:cNvGraphicFramePr/>
          <p:nvPr/>
        </p:nvGraphicFramePr>
        <p:xfrm>
          <a:off x="1450975" y="2016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{E9DC27F9-A98C-43C9-A3F6-682F5C53BE7F}</a:tableStyleId>
              </a:tblPr>
              <a:tblGrid>
                <a:gridCol w="3201450"/>
                <a:gridCol w="3201450"/>
                <a:gridCol w="3201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Layer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Technology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Purpose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Frontend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React.js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SPA frontend with components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Material-UI (MUI)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UI components (buttons, forms, layout)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Chart.js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Pie and bar charts for analytics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Backend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Express.js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REST API handling and routing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Node.js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JavaScript runtime for server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Database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MongoDB Atlas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Stores users and transactions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Mongoose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Schema and model creation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TECHNOLOGIES TO BE USED</a:t>
            </a:r>
            <a:endParaRPr/>
          </a:p>
        </p:txBody>
      </p:sp>
      <p:graphicFrame>
        <p:nvGraphicFramePr>
          <p:cNvPr id="143" name="Google Shape;143;p8"/>
          <p:cNvGraphicFramePr/>
          <p:nvPr/>
        </p:nvGraphicFramePr>
        <p:xfrm>
          <a:off x="1450975" y="2016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{E9DC27F9-A98C-43C9-A3F6-682F5C53BE7F}</a:tableStyleId>
              </a:tblPr>
              <a:tblGrid>
                <a:gridCol w="3201450"/>
                <a:gridCol w="3201450"/>
                <a:gridCol w="3201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Layer`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Technology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Purpose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JWT+</a:t>
                      </a: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bcryptjs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Secure login with token-based auth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CHART EXAMPLES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2025-05-09T04:08:12Z</dcterms:created>
  <dc:creator>Omer Rohina</dc:creator>
</cp:coreProperties>
</file>