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Gill Sans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cqYMk6ph/mJhWn28ZcwXvHexz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DC27F9-A98C-43C9-A3F6-682F5C53BE7F}">
  <a:tblStyle styleId="{E9DC27F9-A98C-43C9-A3F6-682F5C53BE7F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3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1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20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SMARTBUDGET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 EXAMPLES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9900">
              <a:spcBef>
                <a:spcPts val="0"/>
              </a:spcBef>
              <a:buSzPts val="2000"/>
            </a:pPr>
            <a:r>
              <a:rPr lang="en-US" dirty="0"/>
              <a:t>Pie Chart used for tracking expenses by </a:t>
            </a:r>
          </a:p>
          <a:p>
            <a:pPr marL="127000" indent="0">
              <a:spcBef>
                <a:spcPts val="0"/>
              </a:spcBef>
              <a:buSzPts val="2000"/>
              <a:buNone/>
            </a:pPr>
            <a:r>
              <a:rPr lang="en-US" dirty="0"/>
              <a:t>category </a:t>
            </a:r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127000" indent="0">
              <a:spcBef>
                <a:spcPts val="0"/>
              </a:spcBef>
              <a:buSzPts val="2000"/>
              <a:buNone/>
            </a:pPr>
            <a:endParaRPr lang="en-US" dirty="0"/>
          </a:p>
          <a:p>
            <a:pPr marL="469900">
              <a:spcBef>
                <a:spcPts val="0"/>
              </a:spcBef>
              <a:buSzPts val="2000"/>
            </a:pPr>
            <a:r>
              <a:rPr lang="en-US" dirty="0"/>
              <a:t>Line Chart used for tracking expenses over</a:t>
            </a:r>
          </a:p>
          <a:p>
            <a:pPr marL="127000" indent="0">
              <a:spcBef>
                <a:spcPts val="0"/>
              </a:spcBef>
              <a:buSzPts val="2000"/>
              <a:buNone/>
            </a:pPr>
            <a:r>
              <a:rPr lang="en-US" dirty="0"/>
              <a:t>time </a:t>
            </a:r>
            <a:endParaRPr dirty="0"/>
          </a:p>
        </p:txBody>
      </p:sp>
      <p:pic>
        <p:nvPicPr>
          <p:cNvPr id="3" name="Picture 2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E3578079-9DC5-E114-DCC2-BDB4B2AD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690" y="240514"/>
            <a:ext cx="3615357" cy="2625333"/>
          </a:xfrm>
          <a:prstGeom prst="rect">
            <a:avLst/>
          </a:prstGeom>
        </p:spPr>
      </p:pic>
      <p:pic>
        <p:nvPicPr>
          <p:cNvPr id="5" name="Picture 4" descr="A line graph with dotted lines and numbers&#10;&#10;AI-generated content may be incorrect.">
            <a:extLst>
              <a:ext uri="{FF2B5EF4-FFF2-40B4-BE49-F238E27FC236}">
                <a16:creationId xmlns:a16="http://schemas.microsoft.com/office/drawing/2014/main" id="{5B9127E0-BE10-CF9D-5219-6C759993B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689" y="2979177"/>
            <a:ext cx="3615357" cy="2952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CONTRIBUTIONS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+ Auth + API (Omer Rohina, David Carter)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UI + Forms + Routing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+ Analytics (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Josef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Chicas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Ryan Reddemann</a:t>
            </a: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+ Docs (Everyone)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Any Questions? Comments?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1" title="ques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74" y="2142050"/>
            <a:ext cx="3730975" cy="3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building a web-based personal budget tracker that allows users to record income and expenses, analyze their financial habits, and plan ahead using visual reports.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 Omer Rohina, Josef Chicas, Ryan Redderman, David Carter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AUDIENCE &amp; COMPETITOR BACKGROUND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Target Users: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Students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Freelancers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Young professionals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Anyone who wants a simple way to track spending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/>
              <a:t>Competitors: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Mint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PocketGuard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Excel sheets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ASPECTS OF THE PROJECT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Clean and responsive UI using Material-UI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Charts that show real-time spending trends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JWT-based authentication for secure multi-user use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Hosted on free platforms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Works on desktop and mobile browsers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GOALS OF THE PROJECT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Create a user registration and login system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Allow users to add income and expenses with categories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Show total income, expenses, and balance at a glance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Visualize data with pie charts and bar graphs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Allow filtering by date and category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Fully deploy app so it’s accessible to anyone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TIMELINE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up repo, install dependencies, assign roles – Already done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 Auth, MongoDB models, transaction API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By August of 2025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Login, dashboard, form UI – By ending of September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Analytics: Chart.js graphs, filters - B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November of 2025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Deployment, testing, polish, documentation – By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December of 2025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A94B-480D-EBA9-76AC-269DFAD2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Gannt Chart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17E4CAE-EB44-B445-2E77-3A0EE533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6284"/>
            <a:ext cx="5838064" cy="361827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BCD71E-A6CB-6D8B-B53D-592BFE70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36" y="1976284"/>
            <a:ext cx="5211094" cy="361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7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TO BE USED</a:t>
            </a:r>
            <a:endParaRPr/>
          </a:p>
        </p:txBody>
      </p:sp>
      <p:graphicFrame>
        <p:nvGraphicFramePr>
          <p:cNvPr id="137" name="Google Shape;137;p7"/>
          <p:cNvGraphicFramePr/>
          <p:nvPr/>
        </p:nvGraphicFramePr>
        <p:xfrm>
          <a:off x="1450975" y="2016125"/>
          <a:ext cx="9604350" cy="3236040"/>
        </p:xfrm>
        <a:graphic>
          <a:graphicData uri="http://schemas.openxmlformats.org/drawingml/2006/table">
            <a:tbl>
              <a:tblPr firstRow="1" bandRow="1">
                <a:noFill/>
                <a:tableStyleId>{E9DC27F9-A98C-43C9-A3F6-682F5C53BE7F}</a:tableStyleId>
              </a:tblPr>
              <a:tblGrid>
                <a:gridCol w="32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Layer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Technology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Purpose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Frontend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React.js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SPA frontend with components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Material-UI (MUI)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UI components (buttons, forms, layout)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Chart.js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Pie and bar charts for analytics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Backend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Express.js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REST API handling and routing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Node.js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JavaScript runtime for server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Database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MongoDB Atlas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Stores users and transactions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Mongoose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Schema and model creation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TO BE USED</a:t>
            </a:r>
            <a:endParaRPr/>
          </a:p>
        </p:txBody>
      </p:sp>
      <p:graphicFrame>
        <p:nvGraphicFramePr>
          <p:cNvPr id="143" name="Google Shape;143;p8"/>
          <p:cNvGraphicFramePr/>
          <p:nvPr/>
        </p:nvGraphicFramePr>
        <p:xfrm>
          <a:off x="1450975" y="2016125"/>
          <a:ext cx="9604350" cy="1010940"/>
        </p:xfrm>
        <a:graphic>
          <a:graphicData uri="http://schemas.openxmlformats.org/drawingml/2006/table">
            <a:tbl>
              <a:tblPr firstRow="1" bandRow="1">
                <a:noFill/>
                <a:tableStyleId>{E9DC27F9-A98C-43C9-A3F6-682F5C53BE7F}</a:tableStyleId>
              </a:tblPr>
              <a:tblGrid>
                <a:gridCol w="320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Layer`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Technology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Purpose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JWT+</a:t>
                      </a: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bcryptjs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Secure login with token-based auth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74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</vt:lpstr>
      <vt:lpstr>Arial</vt:lpstr>
      <vt:lpstr>Gallery</vt:lpstr>
      <vt:lpstr>SMARTBUDGET</vt:lpstr>
      <vt:lpstr>INTRODUCTION</vt:lpstr>
      <vt:lpstr>TARGET AUDIENCE &amp; COMPETITOR BACKGROUND</vt:lpstr>
      <vt:lpstr>UNIQUE ASPECTS OF THE PROJECT</vt:lpstr>
      <vt:lpstr>MAJOR GOALS OF THE PROJECT</vt:lpstr>
      <vt:lpstr>PROJECT TIMELINE</vt:lpstr>
      <vt:lpstr>Gannt Chart</vt:lpstr>
      <vt:lpstr>TECHNOLOGIES TO BE USED</vt:lpstr>
      <vt:lpstr>TECHNOLOGIES TO BE USED</vt:lpstr>
      <vt:lpstr>CHART EXAMPLES</vt:lpstr>
      <vt:lpstr>INDIVIDUAL CONTRIBUTIONS</vt:lpstr>
      <vt:lpstr>Any 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Omer Rohina</dc:creator>
  <cp:lastModifiedBy>Ryan Reddemann</cp:lastModifiedBy>
  <cp:revision>1</cp:revision>
  <dcterms:created xsi:type="dcterms:W3CDTF">2025-05-09T04:08:12Z</dcterms:created>
  <dcterms:modified xsi:type="dcterms:W3CDTF">2025-05-09T18:27:48Z</dcterms:modified>
</cp:coreProperties>
</file>