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Montserrat Classic Bold" charset="1" panose="00000800000000000000"/>
      <p:regular r:id="rId21"/>
    </p:embeddedFont>
    <p:embeddedFont>
      <p:font typeface="DM Sans" charset="1" panose="00000000000000000000"/>
      <p:regular r:id="rId22"/>
    </p:embeddedFont>
    <p:embeddedFont>
      <p:font typeface="Oswald" charset="1" panose="00000500000000000000"/>
      <p:regular r:id="rId23"/>
    </p:embeddedFont>
    <p:embeddedFont>
      <p:font typeface="DM Sans Bold" charset="1" panose="00000000000000000000"/>
      <p:regular r:id="rId24"/>
    </p:embeddedFont>
    <p:embeddedFont>
      <p:font typeface="Open Sauce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png" Type="http://schemas.openxmlformats.org/officeDocument/2006/relationships/image"/><Relationship Id="rId12" Target="../media/image55.png" Type="http://schemas.openxmlformats.org/officeDocument/2006/relationships/image"/><Relationship Id="rId13" Target="../media/image56.png" Type="http://schemas.openxmlformats.org/officeDocument/2006/relationships/image"/><Relationship Id="rId14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https://utpedupe-my.sharepoint.com/:b:/g/personal/u22220185_utp_edu_pe/ESsZaLcIo6JKu0qCNyQp5KIBhWG-Uec167uGuOyhV941VA?e=iPVKum" TargetMode="External" Type="http://schemas.openxmlformats.org/officeDocument/2006/relationships/hyperlink"/><Relationship Id="rId5" Target="https://utpedupe-my.sharepoint.com/:u:/g/personal/u22220185_utp_edu_pe/ERv4TSKSxgpFiMxE4usF9XUBayNLmJrmZ9VdzgYxw2dK_w?e=feMdxg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figma.com/proto/Di3bzdGXD28xJ2OCu6e8TX/FIGMA-2?node-id=2035-12344&amp;t=MxWZVQL1aWKboUom-0&amp;scaling=min-zoom&amp;content-scaling=fixed&amp;starting-point-node-id=2035%3A12344&amp;show-proto-sidebar=1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figma.com/proto/Di3bzdGXD28xJ2OCu6e8TX/FIGMA-2?node-id=4-2&amp;t=MxWZVQL1aWKboUom-0&amp;scaling=min-zoom&amp;content-scaling=fixed&amp;starting-point-node-id=4%3A2&amp;show-proto-sidebar=1" TargetMode="External" Type="http://schemas.openxmlformats.org/officeDocument/2006/relationships/hyperlink"/><Relationship Id="rId6" Target="https://www.figma.com/proto/Di3bzdGXD28xJ2OCu6e8TX/FIGMA-2?node-id=4-2&amp;t=MxWZVQL1aWKboUom-0&amp;scaling=min-zoom&amp;content-scaling=fixed&amp;starting-point-node-id=4%3A2&amp;show-proto-sidebar=1" TargetMode="External" Type="http://schemas.openxmlformats.org/officeDocument/2006/relationships/hyperlink"/><Relationship Id="rId7" Target="https://www.figma.com/proto/Di3bzdGXD28xJ2OCu6e8TX/FIGMA-2?node-id=2035-20&amp;t=MxWZVQL1aWKboUom-0&amp;scaling=min-zoom&amp;content-scaling=fixed&amp;starting-point-node-id=2035%3A20&amp;show-proto-sidebar=1" TargetMode="External" Type="http://schemas.openxmlformats.org/officeDocument/2006/relationships/hyperlink"/><Relationship Id="rId8" Target="https://www.figma.com/proto/Di3bzdGXD28xJ2OCu6e8TX/FIGMA-2?node-id=2035-20&amp;t=MxWZVQL1aWKboUom-0&amp;scaling=min-zoom&amp;content-scaling=fixed&amp;starting-point-node-id=2035%3A20&amp;show-proto-sidebar=1" TargetMode="External" Type="http://schemas.openxmlformats.org/officeDocument/2006/relationships/hyperlink"/><Relationship Id="rId9" Target="https://www.figma.com/proto/Di3bzdGXD28xJ2OCu6e8TX/FIGMA-2?node-id=2035-12344&amp;t=MxWZVQL1aWKboUom-0&amp;scaling=min-zoom&amp;content-scaling=fixed&amp;starting-point-node-id=2035%3A12344&amp;show-proto-sidebar=1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https://drive.google.com/file/d/1TmegyPmZBYaEdWEkQIGEudkIiWVjDvZG/view?usp=sharing" TargetMode="External" Type="http://schemas.openxmlformats.org/officeDocument/2006/relationships/hyperlink"/><Relationship Id="rId6" Target="https://drive.google.com/file/d/1TmegyPmZBYaEdWEkQIGEudkIiWVjDvZG/view?usp=sharing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159294" y="819755"/>
            <a:ext cx="1355687" cy="456652"/>
          </a:xfrm>
          <a:custGeom>
            <a:avLst/>
            <a:gdLst/>
            <a:ahLst/>
            <a:cxnLst/>
            <a:rect r="r" b="b" t="t" l="l"/>
            <a:pathLst>
              <a:path h="456652" w="1355687">
                <a:moveTo>
                  <a:pt x="0" y="0"/>
                </a:moveTo>
                <a:lnTo>
                  <a:pt x="1355687" y="0"/>
                </a:lnTo>
                <a:lnTo>
                  <a:pt x="1355687" y="456653"/>
                </a:lnTo>
                <a:lnTo>
                  <a:pt x="0" y="456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785593"/>
            <a:ext cx="9815307" cy="20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spc="5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GESTIÓN DE VENTA DE BOLETOS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712854"/>
            <a:ext cx="9815307" cy="69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sz="4199" spc="41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IMPLEMENTACIÓN DE UN SISTEMA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9255365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ROOSEVELT VLADIMIR LOPEZ URIBE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1820" y="3970157"/>
            <a:ext cx="2658058" cy="1498813"/>
          </a:xfrm>
          <a:custGeom>
            <a:avLst/>
            <a:gdLst/>
            <a:ahLst/>
            <a:cxnLst/>
            <a:rect r="r" b="b" t="t" l="l"/>
            <a:pathLst>
              <a:path h="1498813" w="2658058">
                <a:moveTo>
                  <a:pt x="0" y="0"/>
                </a:moveTo>
                <a:lnTo>
                  <a:pt x="2658058" y="0"/>
                </a:lnTo>
                <a:lnTo>
                  <a:pt x="2658058" y="1498813"/>
                </a:lnTo>
                <a:lnTo>
                  <a:pt x="0" y="14988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7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045984" y="3970157"/>
            <a:ext cx="2672806" cy="1498813"/>
          </a:xfrm>
          <a:custGeom>
            <a:avLst/>
            <a:gdLst/>
            <a:ahLst/>
            <a:cxnLst/>
            <a:rect r="r" b="b" t="t" l="l"/>
            <a:pathLst>
              <a:path h="1498813" w="2672806">
                <a:moveTo>
                  <a:pt x="0" y="0"/>
                </a:moveTo>
                <a:lnTo>
                  <a:pt x="2672806" y="0"/>
                </a:lnTo>
                <a:lnTo>
                  <a:pt x="2672806" y="1498813"/>
                </a:lnTo>
                <a:lnTo>
                  <a:pt x="0" y="1498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61740" y="3970157"/>
            <a:ext cx="2590094" cy="1498813"/>
          </a:xfrm>
          <a:custGeom>
            <a:avLst/>
            <a:gdLst/>
            <a:ahLst/>
            <a:cxnLst/>
            <a:rect r="r" b="b" t="t" l="l"/>
            <a:pathLst>
              <a:path h="1498813" w="2590094">
                <a:moveTo>
                  <a:pt x="0" y="0"/>
                </a:moveTo>
                <a:lnTo>
                  <a:pt x="2590094" y="0"/>
                </a:lnTo>
                <a:lnTo>
                  <a:pt x="2590094" y="1498813"/>
                </a:lnTo>
                <a:lnTo>
                  <a:pt x="0" y="14988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794784" y="3970157"/>
            <a:ext cx="2687686" cy="1498813"/>
          </a:xfrm>
          <a:custGeom>
            <a:avLst/>
            <a:gdLst/>
            <a:ahLst/>
            <a:cxnLst/>
            <a:rect r="r" b="b" t="t" l="l"/>
            <a:pathLst>
              <a:path h="1498813" w="2687686">
                <a:moveTo>
                  <a:pt x="0" y="0"/>
                </a:moveTo>
                <a:lnTo>
                  <a:pt x="2687686" y="0"/>
                </a:lnTo>
                <a:lnTo>
                  <a:pt x="2687686" y="1498813"/>
                </a:lnTo>
                <a:lnTo>
                  <a:pt x="0" y="14988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225420" y="3970157"/>
            <a:ext cx="2651396" cy="1498813"/>
          </a:xfrm>
          <a:custGeom>
            <a:avLst/>
            <a:gdLst/>
            <a:ahLst/>
            <a:cxnLst/>
            <a:rect r="r" b="b" t="t" l="l"/>
            <a:pathLst>
              <a:path h="1498813" w="2651396">
                <a:moveTo>
                  <a:pt x="0" y="0"/>
                </a:moveTo>
                <a:lnTo>
                  <a:pt x="2651396" y="0"/>
                </a:lnTo>
                <a:lnTo>
                  <a:pt x="2651396" y="1498813"/>
                </a:lnTo>
                <a:lnTo>
                  <a:pt x="0" y="14988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643103" y="7060621"/>
            <a:ext cx="2659931" cy="1428151"/>
          </a:xfrm>
          <a:custGeom>
            <a:avLst/>
            <a:gdLst/>
            <a:ahLst/>
            <a:cxnLst/>
            <a:rect r="r" b="b" t="t" l="l"/>
            <a:pathLst>
              <a:path h="1428151" w="2659931">
                <a:moveTo>
                  <a:pt x="0" y="0"/>
                </a:moveTo>
                <a:lnTo>
                  <a:pt x="2659931" y="0"/>
                </a:lnTo>
                <a:lnTo>
                  <a:pt x="2659931" y="1428151"/>
                </a:lnTo>
                <a:lnTo>
                  <a:pt x="0" y="1428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45984" y="7060621"/>
            <a:ext cx="2672806" cy="1428151"/>
          </a:xfrm>
          <a:custGeom>
            <a:avLst/>
            <a:gdLst/>
            <a:ahLst/>
            <a:cxnLst/>
            <a:rect r="r" b="b" t="t" l="l"/>
            <a:pathLst>
              <a:path h="1428151" w="2672806">
                <a:moveTo>
                  <a:pt x="0" y="0"/>
                </a:moveTo>
                <a:lnTo>
                  <a:pt x="2672806" y="0"/>
                </a:lnTo>
                <a:lnTo>
                  <a:pt x="2672806" y="1428151"/>
                </a:lnTo>
                <a:lnTo>
                  <a:pt x="0" y="14281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344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61740" y="6936218"/>
            <a:ext cx="2590094" cy="1475957"/>
          </a:xfrm>
          <a:custGeom>
            <a:avLst/>
            <a:gdLst/>
            <a:ahLst/>
            <a:cxnLst/>
            <a:rect r="r" b="b" t="t" l="l"/>
            <a:pathLst>
              <a:path h="1475957" w="2590094">
                <a:moveTo>
                  <a:pt x="0" y="0"/>
                </a:moveTo>
                <a:lnTo>
                  <a:pt x="2590094" y="0"/>
                </a:lnTo>
                <a:lnTo>
                  <a:pt x="2590094" y="1475956"/>
                </a:lnTo>
                <a:lnTo>
                  <a:pt x="0" y="14759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75" t="0" r="-275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94784" y="6859620"/>
            <a:ext cx="2687686" cy="1629152"/>
          </a:xfrm>
          <a:custGeom>
            <a:avLst/>
            <a:gdLst/>
            <a:ahLst/>
            <a:cxnLst/>
            <a:rect r="r" b="b" t="t" l="l"/>
            <a:pathLst>
              <a:path h="1629152" w="2687686">
                <a:moveTo>
                  <a:pt x="0" y="0"/>
                </a:moveTo>
                <a:lnTo>
                  <a:pt x="2687686" y="0"/>
                </a:lnTo>
                <a:lnTo>
                  <a:pt x="2687686" y="1629152"/>
                </a:lnTo>
                <a:lnTo>
                  <a:pt x="0" y="1629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6275" t="-2486" r="-6275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25420" y="6859620"/>
            <a:ext cx="2651396" cy="1629152"/>
          </a:xfrm>
          <a:custGeom>
            <a:avLst/>
            <a:gdLst/>
            <a:ahLst/>
            <a:cxnLst/>
            <a:rect r="r" b="b" t="t" l="l"/>
            <a:pathLst>
              <a:path h="1629152" w="2651396">
                <a:moveTo>
                  <a:pt x="0" y="0"/>
                </a:moveTo>
                <a:lnTo>
                  <a:pt x="2651396" y="0"/>
                </a:lnTo>
                <a:lnTo>
                  <a:pt x="2651396" y="1629152"/>
                </a:lnTo>
                <a:lnTo>
                  <a:pt x="0" y="1629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912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SOLUCION 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69081"/>
            <a:ext cx="14256494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8000" spc="78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ESTRUCTURA DE SOLUCIÓN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830649"/>
            <a:ext cx="10951206" cy="48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Project Charter </a:t>
            </a:r>
            <a:r>
              <a:rPr lang="en-US" sz="2898" spc="284" u="sng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  <a:hlinkClick r:id="rId4" tooltip="https://utpedupe-my.sharepoint.com/:b:/g/personal/u22220185_utp_edu_pe/ESsZaLcIo6JKu0qCNyQp5KIBhWG-Uec167uGuOyhV941VA?e=iPVKum"/>
              </a:rPr>
              <a:t>Aquí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0102" y="5943470"/>
            <a:ext cx="10951206" cy="48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Diagrama de Gantt </a:t>
            </a:r>
            <a:r>
              <a:rPr lang="en-US" sz="2898" spc="284" u="sng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  <a:hlinkClick r:id="rId5" tooltip="https://utpedupe-my.sharepoint.com/:u:/g/personal/u22220185_utp_edu_pe/ERv4TSKSxgpFiMxE4usF9XUBayNLmJrmZ9VdzgYxw2dK_w?e=feMdxg"/>
              </a:rPr>
              <a:t>Aquí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895350"/>
            <a:ext cx="14256494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MODELO DE DATOS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20361" y="2709224"/>
            <a:ext cx="7855976" cy="6139167"/>
          </a:xfrm>
          <a:custGeom>
            <a:avLst/>
            <a:gdLst/>
            <a:ahLst/>
            <a:cxnLst/>
            <a:rect r="r" b="b" t="t" l="l"/>
            <a:pathLst>
              <a:path h="6139167" w="7855976">
                <a:moveTo>
                  <a:pt x="0" y="0"/>
                </a:moveTo>
                <a:lnTo>
                  <a:pt x="7855977" y="0"/>
                </a:lnTo>
                <a:lnTo>
                  <a:pt x="7855977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329224" y="-849408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98493" y="4237102"/>
            <a:ext cx="2932415" cy="1420532"/>
            <a:chOff x="0" y="0"/>
            <a:chExt cx="1075555" cy="521025"/>
          </a:xfrm>
        </p:grpSpPr>
        <p:sp>
          <p:nvSpPr>
            <p:cNvPr name="Freeform 5" id="5">
              <a:hlinkClick r:id="rId5" tooltip="https://www.figma.com/proto/Di3bzdGXD28xJ2OCu6e8TX/FIGMA-2?node-id=4-2&amp;t=MxWZVQL1aWKboUom-0&amp;scaling=min-zoom&amp;content-scaling=fixed&amp;starting-point-node-id=4%3A2&amp;show-proto-sidebar=1"/>
            </p:cNvPr>
            <p:cNvSpPr/>
            <p:nvPr/>
          </p:nvSpPr>
          <p:spPr>
            <a:xfrm flipH="false" flipV="false" rot="0">
              <a:off x="0" y="0"/>
              <a:ext cx="1075555" cy="521025"/>
            </a:xfrm>
            <a:custGeom>
              <a:avLst/>
              <a:gdLst/>
              <a:ahLst/>
              <a:cxnLst/>
              <a:rect r="r" b="b" t="t" l="l"/>
              <a:pathLst>
                <a:path h="52102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39181"/>
                  </a:lnTo>
                  <a:cubicBezTo>
                    <a:pt x="1075555" y="460887"/>
                    <a:pt x="1066932" y="481705"/>
                    <a:pt x="1051584" y="497053"/>
                  </a:cubicBezTo>
                  <a:cubicBezTo>
                    <a:pt x="1036235" y="512402"/>
                    <a:pt x="1015418" y="521025"/>
                    <a:pt x="993712" y="521025"/>
                  </a:cubicBezTo>
                  <a:lnTo>
                    <a:pt x="81844" y="521025"/>
                  </a:lnTo>
                  <a:cubicBezTo>
                    <a:pt x="60137" y="521025"/>
                    <a:pt x="39320" y="512402"/>
                    <a:pt x="23971" y="497053"/>
                  </a:cubicBezTo>
                  <a:cubicBezTo>
                    <a:pt x="8623" y="481705"/>
                    <a:pt x="0" y="460887"/>
                    <a:pt x="0" y="43918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54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886408" y="722703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PROTOTIPOS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86408" y="4406844"/>
            <a:ext cx="2556583" cy="91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 u="sng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  <a:hlinkClick r:id="rId6" tooltip="https://www.figma.com/proto/Di3bzdGXD28xJ2OCu6e8TX/FIGMA-2?node-id=4-2&amp;t=MxWZVQL1aWKboUom-0&amp;scaling=min-zoom&amp;content-scaling=fixed&amp;starting-point-node-id=4%3A2&amp;show-proto-sidebar=1"/>
              </a:rPr>
              <a:t>SOLUCION PROTOTIPO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887923">
            <a:off x="-6988615" y="44450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271779" y="5974880"/>
            <a:ext cx="2932415" cy="1420532"/>
            <a:chOff x="0" y="0"/>
            <a:chExt cx="1075555" cy="521025"/>
          </a:xfrm>
        </p:grpSpPr>
        <p:sp>
          <p:nvSpPr>
            <p:cNvPr name="Freeform 11" id="11">
              <a:hlinkClick r:id="rId7" tooltip="https://www.figma.com/proto/Di3bzdGXD28xJ2OCu6e8TX/FIGMA-2?node-id=2035-20&amp;t=MxWZVQL1aWKboUom-0&amp;scaling=min-zoom&amp;content-scaling=fixed&amp;starting-point-node-id=2035%3A20&amp;show-proto-sidebar=1"/>
            </p:cNvPr>
            <p:cNvSpPr/>
            <p:nvPr/>
          </p:nvSpPr>
          <p:spPr>
            <a:xfrm flipH="false" flipV="false" rot="0">
              <a:off x="0" y="0"/>
              <a:ext cx="1075555" cy="521025"/>
            </a:xfrm>
            <a:custGeom>
              <a:avLst/>
              <a:gdLst/>
              <a:ahLst/>
              <a:cxnLst/>
              <a:rect r="r" b="b" t="t" l="l"/>
              <a:pathLst>
                <a:path h="52102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39181"/>
                  </a:lnTo>
                  <a:cubicBezTo>
                    <a:pt x="1075555" y="460887"/>
                    <a:pt x="1066932" y="481705"/>
                    <a:pt x="1051584" y="497053"/>
                  </a:cubicBezTo>
                  <a:cubicBezTo>
                    <a:pt x="1036235" y="512402"/>
                    <a:pt x="1015418" y="521025"/>
                    <a:pt x="993712" y="521025"/>
                  </a:cubicBezTo>
                  <a:lnTo>
                    <a:pt x="81844" y="521025"/>
                  </a:lnTo>
                  <a:cubicBezTo>
                    <a:pt x="60137" y="521025"/>
                    <a:pt x="39320" y="512402"/>
                    <a:pt x="23971" y="497053"/>
                  </a:cubicBezTo>
                  <a:cubicBezTo>
                    <a:pt x="8623" y="481705"/>
                    <a:pt x="0" y="460887"/>
                    <a:pt x="0" y="43918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54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459695" y="6144623"/>
            <a:ext cx="2556583" cy="91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 u="sng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  <a:hlinkClick r:id="rId8" tooltip="https://www.figma.com/proto/Di3bzdGXD28xJ2OCu6e8TX/FIGMA-2?node-id=2035-20&amp;t=MxWZVQL1aWKboUom-0&amp;scaling=min-zoom&amp;content-scaling=fixed&amp;starting-point-node-id=2035%3A20&amp;show-proto-sidebar=1"/>
              </a:rPr>
              <a:t>SOLUCION PROTOTIPO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839276" y="4186380"/>
            <a:ext cx="2932415" cy="1420532"/>
            <a:chOff x="0" y="0"/>
            <a:chExt cx="1075555" cy="521025"/>
          </a:xfrm>
        </p:grpSpPr>
        <p:sp>
          <p:nvSpPr>
            <p:cNvPr name="Freeform 15" id="15">
              <a:hlinkClick r:id="rId9" tooltip="https://www.figma.com/proto/Di3bzdGXD28xJ2OCu6e8TX/FIGMA-2?node-id=2035-12344&amp;t=MxWZVQL1aWKboUom-0&amp;scaling=min-zoom&amp;content-scaling=fixed&amp;starting-point-node-id=2035%3A12344&amp;show-proto-sidebar=1"/>
            </p:cNvPr>
            <p:cNvSpPr/>
            <p:nvPr/>
          </p:nvSpPr>
          <p:spPr>
            <a:xfrm flipH="false" flipV="false" rot="0">
              <a:off x="0" y="0"/>
              <a:ext cx="1075555" cy="521025"/>
            </a:xfrm>
            <a:custGeom>
              <a:avLst/>
              <a:gdLst/>
              <a:ahLst/>
              <a:cxnLst/>
              <a:rect r="r" b="b" t="t" l="l"/>
              <a:pathLst>
                <a:path h="52102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39181"/>
                  </a:lnTo>
                  <a:cubicBezTo>
                    <a:pt x="1075555" y="460887"/>
                    <a:pt x="1066932" y="481705"/>
                    <a:pt x="1051584" y="497053"/>
                  </a:cubicBezTo>
                  <a:cubicBezTo>
                    <a:pt x="1036235" y="512402"/>
                    <a:pt x="1015418" y="521025"/>
                    <a:pt x="993712" y="521025"/>
                  </a:cubicBezTo>
                  <a:lnTo>
                    <a:pt x="81844" y="521025"/>
                  </a:lnTo>
                  <a:cubicBezTo>
                    <a:pt x="60137" y="521025"/>
                    <a:pt x="39320" y="512402"/>
                    <a:pt x="23971" y="497053"/>
                  </a:cubicBezTo>
                  <a:cubicBezTo>
                    <a:pt x="8623" y="481705"/>
                    <a:pt x="0" y="460887"/>
                    <a:pt x="0" y="43918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1075555" cy="54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027192" y="4356123"/>
            <a:ext cx="2556583" cy="91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 u="sng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  <a:hlinkClick r:id="rId10" tooltip="https://www.figma.com/proto/Di3bzdGXD28xJ2OCu6e8TX/FIGMA-2?node-id=2035-12344&amp;t=MxWZVQL1aWKboUom-0&amp;scaling=min-zoom&amp;content-scaling=fixed&amp;starting-point-node-id=2035%3A12344&amp;show-proto-sidebar=1"/>
              </a:rPr>
              <a:t>SOLUCION PROTOTIPO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6313" y="2860211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GRACIAS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59294" y="819755"/>
            <a:ext cx="1355687" cy="456652"/>
          </a:xfrm>
          <a:custGeom>
            <a:avLst/>
            <a:gdLst/>
            <a:ahLst/>
            <a:cxnLst/>
            <a:rect r="r" b="b" t="t" l="l"/>
            <a:pathLst>
              <a:path h="456652" w="1355687">
                <a:moveTo>
                  <a:pt x="0" y="0"/>
                </a:moveTo>
                <a:lnTo>
                  <a:pt x="1355687" y="0"/>
                </a:lnTo>
                <a:lnTo>
                  <a:pt x="1355687" y="456653"/>
                </a:lnTo>
                <a:lnTo>
                  <a:pt x="0" y="4566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57094" y="4088710"/>
            <a:ext cx="1400485" cy="3732034"/>
            <a:chOff x="0" y="0"/>
            <a:chExt cx="368852" cy="9829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982923"/>
            </a:xfrm>
            <a:custGeom>
              <a:avLst/>
              <a:gdLst/>
              <a:ahLst/>
              <a:cxnLst/>
              <a:rect r="r" b="b" t="t" l="l"/>
              <a:pathLst>
                <a:path h="982923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982923"/>
                  </a:lnTo>
                  <a:lnTo>
                    <a:pt x="0" y="98292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00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18766" y="1031609"/>
            <a:ext cx="7416941" cy="145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3"/>
              </a:lnSpc>
            </a:pPr>
            <a:r>
              <a:rPr lang="en-US" sz="8582" spc="84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INTEGRANTES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69126" y="441219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69126" y="520931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69126" y="609047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9126" y="688759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45204" y="4520151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BURGA DE LA CRUZ, OSCAR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45204" y="5314368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CAJAHUANCA CRUZ BRAD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45204" y="6234459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MENDOZA DURAND RICARDO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45204" y="702867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ROMAN HINOSTROZA JESUS ABEL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3813716"/>
            <a:chOff x="0" y="0"/>
            <a:chExt cx="3682024" cy="146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1461200"/>
            </a:xfrm>
            <a:custGeom>
              <a:avLst/>
              <a:gdLst/>
              <a:ahLst/>
              <a:cxnLst/>
              <a:rect r="r" b="b" t="t" l="l"/>
              <a:pathLst>
                <a:path h="146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461200"/>
                  </a:lnTo>
                  <a:lnTo>
                    <a:pt x="0" y="146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148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06902" y="3973201"/>
            <a:ext cx="8280622" cy="26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Los organizadores de eventos educativos enfrentan dificultades para gestionar las ventas de boletos de manera rápida y segura. La falta de una solución tecnológica adecuada dificulta la inscripción de participantes, el seguimiento de la asistencia y la gestión de pagos, lo que impacta negativamente en la eficiencia operativa y la experiencia del usuario.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66700" y="6497173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530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298014" y="4338900"/>
            <a:ext cx="4454525" cy="4426686"/>
            <a:chOff x="0" y="0"/>
            <a:chExt cx="1279723" cy="1271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41067" y="6715753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85853" y="2289067"/>
            <a:ext cx="4454525" cy="4426686"/>
            <a:chOff x="0" y="0"/>
            <a:chExt cx="1279723" cy="1271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03502" y="1179455"/>
            <a:ext cx="2219225" cy="221922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407627" y="3229287"/>
            <a:ext cx="2219225" cy="221922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248948" y="1573053"/>
            <a:ext cx="1312259" cy="1432029"/>
          </a:xfrm>
          <a:custGeom>
            <a:avLst/>
            <a:gdLst/>
            <a:ahLst/>
            <a:cxnLst/>
            <a:rect r="r" b="b" t="t" l="l"/>
            <a:pathLst>
              <a:path h="1432029" w="1312259">
                <a:moveTo>
                  <a:pt x="0" y="0"/>
                </a:moveTo>
                <a:lnTo>
                  <a:pt x="1312260" y="0"/>
                </a:lnTo>
                <a:lnTo>
                  <a:pt x="1312260" y="1432029"/>
                </a:lnTo>
                <a:lnTo>
                  <a:pt x="0" y="143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94805" y="3306272"/>
            <a:ext cx="3836619" cy="158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1865" spc="18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Es revolucionar la organización y gestión de eventos educativos a través de soluciones tecnológicas de vanguardia.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98711" y="5103817"/>
            <a:ext cx="3836619" cy="286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1865" spc="18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Aspiramos a establecernos como líderes indiscutibles en el mercado de la gestión de eventos educativos, destacando por nuestra capacidad para integrar simplicidad y eficiencia con tecnología de punta. </a:t>
            </a:r>
          </a:p>
          <a:p>
            <a:pPr algn="ctr">
              <a:lnSpc>
                <a:spcPts val="257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302228" y="5655083"/>
            <a:ext cx="3221774" cy="55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8"/>
              </a:lnSpc>
              <a:spcBef>
                <a:spcPct val="0"/>
              </a:spcBef>
            </a:pPr>
            <a:r>
              <a:rPr lang="en-US" sz="3303" spc="323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MISION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15628" y="7704915"/>
            <a:ext cx="3221774" cy="55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8"/>
              </a:lnSpc>
              <a:spcBef>
                <a:spcPct val="0"/>
              </a:spcBef>
            </a:pPr>
            <a:r>
              <a:rPr lang="en-US" sz="3303" spc="323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VISION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804775" y="2070487"/>
            <a:ext cx="4454525" cy="4426686"/>
            <a:chOff x="0" y="0"/>
            <a:chExt cx="1279723" cy="1271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922425" y="960874"/>
            <a:ext cx="2219225" cy="221922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113728" y="2778680"/>
            <a:ext cx="3836619" cy="254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1865" spc="18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En el mercado de gestión de eventos educativos, existen varias empresas que ofrecen soluciones similares a las nuestras. </a:t>
            </a:r>
          </a:p>
          <a:p>
            <a:pPr algn="ctr">
              <a:lnSpc>
                <a:spcPts val="2574"/>
              </a:lnSpc>
            </a:pPr>
          </a:p>
          <a:p>
            <a:pPr algn="l" marL="402817" indent="-201409" lvl="1">
              <a:lnSpc>
                <a:spcPts val="2574"/>
              </a:lnSpc>
              <a:buFont typeface="Arial"/>
              <a:buChar char="•"/>
            </a:pPr>
            <a:r>
              <a:rPr lang="en-US" sz="1865" spc="18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Eventbrite</a:t>
            </a:r>
          </a:p>
          <a:p>
            <a:pPr algn="l" marL="402817" indent="-201409" lvl="1">
              <a:lnSpc>
                <a:spcPts val="2574"/>
              </a:lnSpc>
              <a:buFont typeface="Arial"/>
              <a:buChar char="•"/>
            </a:pPr>
            <a:r>
              <a:rPr lang="en-US" sz="1865" spc="18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Cvent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21150" y="5436503"/>
            <a:ext cx="3221774" cy="55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8"/>
              </a:lnSpc>
              <a:spcBef>
                <a:spcPct val="0"/>
              </a:spcBef>
            </a:pPr>
            <a:r>
              <a:rPr lang="en-US" sz="3303" spc="323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ENTORNO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4435016" y="1292259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882675" y="356067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38460" y="658982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473819" y="3870707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799850" y="658982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051719" y="3870707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9786" y="658982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86115" y="3870707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43797" y="1222089"/>
            <a:ext cx="13617940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9"/>
              </a:lnSpc>
              <a:spcBef>
                <a:spcPct val="0"/>
              </a:spcBef>
            </a:pPr>
            <a:r>
              <a:rPr lang="en-US" sz="5499" spc="53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ESTRATEGIAS DE LA EMPRESA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7664" y="4317045"/>
            <a:ext cx="3542623" cy="204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La innovación continua asegura que Román S.A.C. pueda ofrecer soluciones vanguardistas que respondan y superen las expectativas del mercado en constante cambio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29374" y="4817299"/>
            <a:ext cx="3542623" cy="145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Ofrecer soluciones altamente personalizables que se adapten a las necesidades únicas de cada cliente.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51676" y="4649632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Estableceremos un estándar de oro en atención al cliente y soporte técnico, priorizando la resolución rápida y efectiva de cualquier incidencia.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5258" y="697440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20862" y="6955407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94598" y="697440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N°3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940533" y="3870707"/>
            <a:ext cx="4113179" cy="4087473"/>
            <a:chOff x="0" y="0"/>
            <a:chExt cx="1279723" cy="12717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361313" y="697440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225811" y="4375395"/>
            <a:ext cx="3542623" cy="234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Buscar activamente establecer alianzas estratégicas y colaboraciones con líderes del sector y organizaciones innovadoras en el ámbito de eventos educativos y tecnología.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9319914" y="658982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70335" y="311198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96457"/>
            <a:ext cx="12691678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9"/>
              </a:lnSpc>
            </a:pPr>
            <a:r>
              <a:rPr lang="en-US" sz="5499" spc="29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PLANES DE LA EMPRESA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0335" y="4028449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Desarrollar una página web rápida, interactiva y sencilla de usar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281771" y="3103877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049089" y="3919941"/>
            <a:ext cx="4094911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Identificar y establecer una metodología ágil como podría ser Kanban, para el proceso de desarrollo de la página web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737117" y="3103877"/>
            <a:ext cx="3474003" cy="636748"/>
            <a:chOff x="0" y="0"/>
            <a:chExt cx="914964" cy="1677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67703"/>
            </a:xfrm>
            <a:custGeom>
              <a:avLst/>
              <a:gdLst/>
              <a:ahLst/>
              <a:cxnLst/>
              <a:rect r="r" b="b" t="t" l="l"/>
              <a:pathLst>
                <a:path h="16770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737117" y="3919941"/>
            <a:ext cx="336090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Implementar un proceso de consultoría personalizada para cada cliente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4050354" y="3111980"/>
            <a:ext cx="3474003" cy="647719"/>
            <a:chOff x="0" y="0"/>
            <a:chExt cx="914964" cy="1705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 n° 4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715945" y="4014363"/>
            <a:ext cx="4142821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Establecer un sistema de seguimiento de incidencias y encuestas de satisfacción del cliente. 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353182" y="7891202"/>
            <a:ext cx="3474003" cy="647719"/>
            <a:chOff x="0" y="0"/>
            <a:chExt cx="914964" cy="1705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 n° 5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018773" y="8793584"/>
            <a:ext cx="4142821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Participar activamente en la comunidad, asistiendo y participando en eventos y conferencias del sector.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857250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LEAN CANVAS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46647" y="2559767"/>
            <a:ext cx="7151918" cy="7079934"/>
          </a:xfrm>
          <a:custGeom>
            <a:avLst/>
            <a:gdLst/>
            <a:ahLst/>
            <a:cxnLst/>
            <a:rect r="r" b="b" t="t" l="l"/>
            <a:pathLst>
              <a:path h="7079934" w="7151918">
                <a:moveTo>
                  <a:pt x="0" y="0"/>
                </a:moveTo>
                <a:lnTo>
                  <a:pt x="7151918" y="0"/>
                </a:lnTo>
                <a:lnTo>
                  <a:pt x="7151918" y="7079934"/>
                </a:lnTo>
                <a:lnTo>
                  <a:pt x="0" y="7079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3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4140" y="9286641"/>
            <a:ext cx="1111925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  <a:hlinkClick r:id="rId5" tooltip="https://drive.google.com/file/d/1TmegyPmZBYaEdWEkQIGEudkIiWVjDvZG/view?usp=sharing"/>
              </a:rPr>
              <a:t>Ve</a:t>
            </a:r>
            <a:r>
              <a:rPr lang="en-US" sz="219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drive.google.com/file/d/1TmegyPmZBYaEdWEkQIGEudkIiWVjDvZG/view?usp=sharing"/>
              </a:rPr>
              <a:t>r aquí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597" y="3909230"/>
            <a:ext cx="3652745" cy="1864388"/>
          </a:xfrm>
          <a:custGeom>
            <a:avLst/>
            <a:gdLst/>
            <a:ahLst/>
            <a:cxnLst/>
            <a:rect r="r" b="b" t="t" l="l"/>
            <a:pathLst>
              <a:path h="1864388" w="3652745">
                <a:moveTo>
                  <a:pt x="0" y="0"/>
                </a:moveTo>
                <a:lnTo>
                  <a:pt x="3652746" y="0"/>
                </a:lnTo>
                <a:lnTo>
                  <a:pt x="3652746" y="1864389"/>
                </a:lnTo>
                <a:lnTo>
                  <a:pt x="0" y="1864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248" b="-274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89791" y="3918714"/>
            <a:ext cx="3265941" cy="1854905"/>
          </a:xfrm>
          <a:custGeom>
            <a:avLst/>
            <a:gdLst/>
            <a:ahLst/>
            <a:cxnLst/>
            <a:rect r="r" b="b" t="t" l="l"/>
            <a:pathLst>
              <a:path h="1854905" w="3265941">
                <a:moveTo>
                  <a:pt x="0" y="0"/>
                </a:moveTo>
                <a:lnTo>
                  <a:pt x="3265940" y="0"/>
                </a:lnTo>
                <a:lnTo>
                  <a:pt x="3265940" y="1854905"/>
                </a:lnTo>
                <a:lnTo>
                  <a:pt x="0" y="1854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79581" y="3918714"/>
            <a:ext cx="3280616" cy="1854905"/>
          </a:xfrm>
          <a:custGeom>
            <a:avLst/>
            <a:gdLst/>
            <a:ahLst/>
            <a:cxnLst/>
            <a:rect r="r" b="b" t="t" l="l"/>
            <a:pathLst>
              <a:path h="1854905" w="3280616">
                <a:moveTo>
                  <a:pt x="0" y="0"/>
                </a:moveTo>
                <a:lnTo>
                  <a:pt x="3280616" y="0"/>
                </a:lnTo>
                <a:lnTo>
                  <a:pt x="3280616" y="1854905"/>
                </a:lnTo>
                <a:lnTo>
                  <a:pt x="0" y="18549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84047" y="3987093"/>
            <a:ext cx="3181806" cy="1786525"/>
          </a:xfrm>
          <a:custGeom>
            <a:avLst/>
            <a:gdLst/>
            <a:ahLst/>
            <a:cxnLst/>
            <a:rect r="r" b="b" t="t" l="l"/>
            <a:pathLst>
              <a:path h="1786525" w="3181806">
                <a:moveTo>
                  <a:pt x="0" y="0"/>
                </a:moveTo>
                <a:lnTo>
                  <a:pt x="3181806" y="0"/>
                </a:lnTo>
                <a:lnTo>
                  <a:pt x="3181806" y="1786526"/>
                </a:lnTo>
                <a:lnTo>
                  <a:pt x="0" y="17865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29976" y="4098795"/>
            <a:ext cx="3210442" cy="1674824"/>
          </a:xfrm>
          <a:custGeom>
            <a:avLst/>
            <a:gdLst/>
            <a:ahLst/>
            <a:cxnLst/>
            <a:rect r="r" b="b" t="t" l="l"/>
            <a:pathLst>
              <a:path h="1674824" w="3210442">
                <a:moveTo>
                  <a:pt x="0" y="0"/>
                </a:moveTo>
                <a:lnTo>
                  <a:pt x="3210441" y="0"/>
                </a:lnTo>
                <a:lnTo>
                  <a:pt x="3210441" y="1674824"/>
                </a:lnTo>
                <a:lnTo>
                  <a:pt x="0" y="16748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8349" y="6489293"/>
            <a:ext cx="3210442" cy="1679174"/>
          </a:xfrm>
          <a:custGeom>
            <a:avLst/>
            <a:gdLst/>
            <a:ahLst/>
            <a:cxnLst/>
            <a:rect r="r" b="b" t="t" l="l"/>
            <a:pathLst>
              <a:path h="1679174" w="3210442">
                <a:moveTo>
                  <a:pt x="0" y="0"/>
                </a:moveTo>
                <a:lnTo>
                  <a:pt x="3210442" y="0"/>
                </a:lnTo>
                <a:lnTo>
                  <a:pt x="3210442" y="1679174"/>
                </a:lnTo>
                <a:lnTo>
                  <a:pt x="0" y="1679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89791" y="6489293"/>
            <a:ext cx="3210442" cy="1679174"/>
          </a:xfrm>
          <a:custGeom>
            <a:avLst/>
            <a:gdLst/>
            <a:ahLst/>
            <a:cxnLst/>
            <a:rect r="r" b="b" t="t" l="l"/>
            <a:pathLst>
              <a:path h="1679174" w="3210442">
                <a:moveTo>
                  <a:pt x="0" y="0"/>
                </a:moveTo>
                <a:lnTo>
                  <a:pt x="3210441" y="0"/>
                </a:lnTo>
                <a:lnTo>
                  <a:pt x="3210441" y="1679174"/>
                </a:lnTo>
                <a:lnTo>
                  <a:pt x="0" y="16791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775913" y="6531874"/>
            <a:ext cx="3129030" cy="1636593"/>
          </a:xfrm>
          <a:custGeom>
            <a:avLst/>
            <a:gdLst/>
            <a:ahLst/>
            <a:cxnLst/>
            <a:rect r="r" b="b" t="t" l="l"/>
            <a:pathLst>
              <a:path h="1636593" w="3129030">
                <a:moveTo>
                  <a:pt x="0" y="0"/>
                </a:moveTo>
                <a:lnTo>
                  <a:pt x="3129030" y="0"/>
                </a:lnTo>
                <a:lnTo>
                  <a:pt x="3129030" y="1636593"/>
                </a:lnTo>
                <a:lnTo>
                  <a:pt x="0" y="16365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65396" y="6489293"/>
            <a:ext cx="3210442" cy="1674824"/>
          </a:xfrm>
          <a:custGeom>
            <a:avLst/>
            <a:gdLst/>
            <a:ahLst/>
            <a:cxnLst/>
            <a:rect r="r" b="b" t="t" l="l"/>
            <a:pathLst>
              <a:path h="1674824" w="3210442">
                <a:moveTo>
                  <a:pt x="0" y="0"/>
                </a:moveTo>
                <a:lnTo>
                  <a:pt x="3210442" y="0"/>
                </a:lnTo>
                <a:lnTo>
                  <a:pt x="3210442" y="1674824"/>
                </a:lnTo>
                <a:lnTo>
                  <a:pt x="0" y="16748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978020" y="6489293"/>
            <a:ext cx="2914353" cy="1587493"/>
          </a:xfrm>
          <a:custGeom>
            <a:avLst/>
            <a:gdLst/>
            <a:ahLst/>
            <a:cxnLst/>
            <a:rect r="r" b="b" t="t" l="l"/>
            <a:pathLst>
              <a:path h="1587493" w="2914353">
                <a:moveTo>
                  <a:pt x="0" y="0"/>
                </a:moveTo>
                <a:lnTo>
                  <a:pt x="2914353" y="0"/>
                </a:lnTo>
                <a:lnTo>
                  <a:pt x="2914353" y="1587493"/>
                </a:lnTo>
                <a:lnTo>
                  <a:pt x="0" y="158749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SOLUCION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161" y="3704124"/>
            <a:ext cx="3533879" cy="1983501"/>
          </a:xfrm>
          <a:custGeom>
            <a:avLst/>
            <a:gdLst/>
            <a:ahLst/>
            <a:cxnLst/>
            <a:rect r="r" b="b" t="t" l="l"/>
            <a:pathLst>
              <a:path h="1983501" w="3533879">
                <a:moveTo>
                  <a:pt x="0" y="0"/>
                </a:moveTo>
                <a:lnTo>
                  <a:pt x="3533880" y="0"/>
                </a:lnTo>
                <a:lnTo>
                  <a:pt x="3533880" y="1983500"/>
                </a:lnTo>
                <a:lnTo>
                  <a:pt x="0" y="198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5966" y="3729872"/>
            <a:ext cx="3399619" cy="1908143"/>
          </a:xfrm>
          <a:custGeom>
            <a:avLst/>
            <a:gdLst/>
            <a:ahLst/>
            <a:cxnLst/>
            <a:rect r="r" b="b" t="t" l="l"/>
            <a:pathLst>
              <a:path h="1908143" w="3399619">
                <a:moveTo>
                  <a:pt x="0" y="0"/>
                </a:moveTo>
                <a:lnTo>
                  <a:pt x="3399619" y="0"/>
                </a:lnTo>
                <a:lnTo>
                  <a:pt x="3399619" y="1908142"/>
                </a:lnTo>
                <a:lnTo>
                  <a:pt x="0" y="1908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57510" y="3775419"/>
            <a:ext cx="3398425" cy="1912206"/>
          </a:xfrm>
          <a:custGeom>
            <a:avLst/>
            <a:gdLst/>
            <a:ahLst/>
            <a:cxnLst/>
            <a:rect r="r" b="b" t="t" l="l"/>
            <a:pathLst>
              <a:path h="1912206" w="3398425">
                <a:moveTo>
                  <a:pt x="0" y="0"/>
                </a:moveTo>
                <a:lnTo>
                  <a:pt x="3398425" y="0"/>
                </a:lnTo>
                <a:lnTo>
                  <a:pt x="3398425" y="1912205"/>
                </a:lnTo>
                <a:lnTo>
                  <a:pt x="0" y="19122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17860" y="3825029"/>
            <a:ext cx="3222088" cy="1812985"/>
          </a:xfrm>
          <a:custGeom>
            <a:avLst/>
            <a:gdLst/>
            <a:ahLst/>
            <a:cxnLst/>
            <a:rect r="r" b="b" t="t" l="l"/>
            <a:pathLst>
              <a:path h="1812985" w="3222088">
                <a:moveTo>
                  <a:pt x="0" y="0"/>
                </a:moveTo>
                <a:lnTo>
                  <a:pt x="3222088" y="0"/>
                </a:lnTo>
                <a:lnTo>
                  <a:pt x="3222088" y="1812985"/>
                </a:lnTo>
                <a:lnTo>
                  <a:pt x="0" y="181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01609" y="3840678"/>
            <a:ext cx="3166462" cy="1781686"/>
          </a:xfrm>
          <a:custGeom>
            <a:avLst/>
            <a:gdLst/>
            <a:ahLst/>
            <a:cxnLst/>
            <a:rect r="r" b="b" t="t" l="l"/>
            <a:pathLst>
              <a:path h="1781686" w="3166462">
                <a:moveTo>
                  <a:pt x="0" y="0"/>
                </a:moveTo>
                <a:lnTo>
                  <a:pt x="3166463" y="0"/>
                </a:lnTo>
                <a:lnTo>
                  <a:pt x="3166463" y="1781687"/>
                </a:lnTo>
                <a:lnTo>
                  <a:pt x="0" y="17816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7102" y="6675088"/>
            <a:ext cx="3381461" cy="1911260"/>
          </a:xfrm>
          <a:custGeom>
            <a:avLst/>
            <a:gdLst/>
            <a:ahLst/>
            <a:cxnLst/>
            <a:rect r="r" b="b" t="t" l="l"/>
            <a:pathLst>
              <a:path h="1911260" w="3381461">
                <a:moveTo>
                  <a:pt x="0" y="0"/>
                </a:moveTo>
                <a:lnTo>
                  <a:pt x="3381461" y="0"/>
                </a:lnTo>
                <a:lnTo>
                  <a:pt x="3381461" y="1911261"/>
                </a:lnTo>
                <a:lnTo>
                  <a:pt x="0" y="19112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95966" y="6675088"/>
            <a:ext cx="3373091" cy="1911260"/>
          </a:xfrm>
          <a:custGeom>
            <a:avLst/>
            <a:gdLst/>
            <a:ahLst/>
            <a:cxnLst/>
            <a:rect r="r" b="b" t="t" l="l"/>
            <a:pathLst>
              <a:path h="1911260" w="3373091">
                <a:moveTo>
                  <a:pt x="0" y="0"/>
                </a:moveTo>
                <a:lnTo>
                  <a:pt x="3373091" y="0"/>
                </a:lnTo>
                <a:lnTo>
                  <a:pt x="3373091" y="1911261"/>
                </a:lnTo>
                <a:lnTo>
                  <a:pt x="0" y="19112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707182" y="6675088"/>
            <a:ext cx="3348753" cy="1828655"/>
          </a:xfrm>
          <a:custGeom>
            <a:avLst/>
            <a:gdLst/>
            <a:ahLst/>
            <a:cxnLst/>
            <a:rect r="r" b="b" t="t" l="l"/>
            <a:pathLst>
              <a:path h="1828655" w="3348753">
                <a:moveTo>
                  <a:pt x="0" y="0"/>
                </a:moveTo>
                <a:lnTo>
                  <a:pt x="3348753" y="0"/>
                </a:lnTo>
                <a:lnTo>
                  <a:pt x="3348753" y="1828655"/>
                </a:lnTo>
                <a:lnTo>
                  <a:pt x="0" y="1828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17860" y="6637818"/>
            <a:ext cx="3222088" cy="1763853"/>
          </a:xfrm>
          <a:custGeom>
            <a:avLst/>
            <a:gdLst/>
            <a:ahLst/>
            <a:cxnLst/>
            <a:rect r="r" b="b" t="t" l="l"/>
            <a:pathLst>
              <a:path h="1763853" w="3222088">
                <a:moveTo>
                  <a:pt x="0" y="0"/>
                </a:moveTo>
                <a:lnTo>
                  <a:pt x="3222088" y="0"/>
                </a:lnTo>
                <a:lnTo>
                  <a:pt x="3222088" y="1763853"/>
                </a:lnTo>
                <a:lnTo>
                  <a:pt x="0" y="176385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601873" y="6637818"/>
            <a:ext cx="3321283" cy="1818155"/>
          </a:xfrm>
          <a:custGeom>
            <a:avLst/>
            <a:gdLst/>
            <a:ahLst/>
            <a:cxnLst/>
            <a:rect r="r" b="b" t="t" l="l"/>
            <a:pathLst>
              <a:path h="1818155" w="3321283">
                <a:moveTo>
                  <a:pt x="0" y="0"/>
                </a:moveTo>
                <a:lnTo>
                  <a:pt x="3321282" y="0"/>
                </a:lnTo>
                <a:lnTo>
                  <a:pt x="3321282" y="1818155"/>
                </a:lnTo>
                <a:lnTo>
                  <a:pt x="0" y="1818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SOLUCION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DAFuQYBcF_s</dc:identifier>
  <dcterms:modified xsi:type="dcterms:W3CDTF">2011-08-01T06:04:30Z</dcterms:modified>
  <cp:revision>1</cp:revision>
  <dc:title>Presentacion para proyecto moderna marron</dc:title>
</cp:coreProperties>
</file>