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FE7E-0B65-4088-B594-1F56F29F302B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B72E-3B40-40F3-BDC7-65FC06D1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0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FE7E-0B65-4088-B594-1F56F29F302B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B72E-3B40-40F3-BDC7-65FC06D1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86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FE7E-0B65-4088-B594-1F56F29F302B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B72E-3B40-40F3-BDC7-65FC06D1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62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FE7E-0B65-4088-B594-1F56F29F302B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B72E-3B40-40F3-BDC7-65FC06D1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75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FE7E-0B65-4088-B594-1F56F29F302B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B72E-3B40-40F3-BDC7-65FC06D1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81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FE7E-0B65-4088-B594-1F56F29F302B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B72E-3B40-40F3-BDC7-65FC06D1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41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FE7E-0B65-4088-B594-1F56F29F302B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B72E-3B40-40F3-BDC7-65FC06D1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66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FE7E-0B65-4088-B594-1F56F29F302B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B72E-3B40-40F3-BDC7-65FC06D1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87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FE7E-0B65-4088-B594-1F56F29F302B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B72E-3B40-40F3-BDC7-65FC06D1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34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FE7E-0B65-4088-B594-1F56F29F302B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B72E-3B40-40F3-BDC7-65FC06D1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84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FE7E-0B65-4088-B594-1F56F29F302B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B72E-3B40-40F3-BDC7-65FC06D1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48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DFE7E-0B65-4088-B594-1F56F29F302B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EB72E-3B40-40F3-BDC7-65FC06D1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92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/>
          <p:cNvSpPr/>
          <p:nvPr/>
        </p:nvSpPr>
        <p:spPr>
          <a:xfrm>
            <a:off x="3397465" y="812897"/>
            <a:ext cx="2027842" cy="200249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577389" y="930442"/>
            <a:ext cx="1676400" cy="1676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4415588" y="1676032"/>
            <a:ext cx="553453" cy="577519"/>
            <a:chOff x="2176755" y="1756242"/>
            <a:chExt cx="553453" cy="577519"/>
          </a:xfrm>
        </p:grpSpPr>
        <p:sp>
          <p:nvSpPr>
            <p:cNvPr id="7" name="직사각형 6"/>
            <p:cNvSpPr/>
            <p:nvPr/>
          </p:nvSpPr>
          <p:spPr>
            <a:xfrm rot="17387367">
              <a:off x="2176755" y="1765411"/>
              <a:ext cx="553453" cy="553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2302407" y="1756242"/>
              <a:ext cx="63803" cy="638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2421581" y="2010235"/>
              <a:ext cx="63803" cy="638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2543039" y="2269958"/>
              <a:ext cx="63803" cy="638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784787" y="1408473"/>
            <a:ext cx="553453" cy="553453"/>
            <a:chOff x="1034716" y="1166698"/>
            <a:chExt cx="553453" cy="553453"/>
          </a:xfrm>
        </p:grpSpPr>
        <p:sp>
          <p:nvSpPr>
            <p:cNvPr id="6" name="직사각형 5"/>
            <p:cNvSpPr/>
            <p:nvPr/>
          </p:nvSpPr>
          <p:spPr>
            <a:xfrm rot="20927822">
              <a:off x="1034716" y="1166698"/>
              <a:ext cx="553453" cy="553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115291" y="1315453"/>
              <a:ext cx="63803" cy="638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1376157" y="1251650"/>
              <a:ext cx="63803" cy="638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1171438" y="1544600"/>
              <a:ext cx="63803" cy="638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424283" y="1510146"/>
              <a:ext cx="63803" cy="638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459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사용자</dc:creator>
  <cp:lastModifiedBy>사용자</cp:lastModifiedBy>
  <cp:revision>1</cp:revision>
  <dcterms:created xsi:type="dcterms:W3CDTF">2020-07-06T05:03:12Z</dcterms:created>
  <dcterms:modified xsi:type="dcterms:W3CDTF">2020-07-08T11:58:05Z</dcterms:modified>
</cp:coreProperties>
</file>