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42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54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23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83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85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47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49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2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8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9F8F-9E42-41B1-9BE7-30A65E094827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2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Ãhnliches 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2776"/>
            <a:ext cx="3782527" cy="378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95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979712" y="1545754"/>
            <a:ext cx="72008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013620" y="1865724"/>
            <a:ext cx="2160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9</a:t>
            </a:r>
            <a:endParaRPr lang="ru-RU" sz="6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2" name="Picture 2" descr="C:\Users\Anton\Pictures\58f9fd580ed2bdaf7c12832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 r="22223"/>
          <a:stretch/>
        </p:blipFill>
        <p:spPr bwMode="auto">
          <a:xfrm>
            <a:off x="2178491" y="1565379"/>
            <a:ext cx="504056" cy="50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Скругленный прямоугольник 14"/>
          <p:cNvSpPr/>
          <p:nvPr/>
        </p:nvSpPr>
        <p:spPr>
          <a:xfrm>
            <a:off x="1979712" y="1545754"/>
            <a:ext cx="720080" cy="720080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2945094" y="939152"/>
            <a:ext cx="722939" cy="830998"/>
            <a:chOff x="4013938" y="1701387"/>
            <a:chExt cx="722939" cy="830998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4013938" y="1756847"/>
              <a:ext cx="720080" cy="720080"/>
            </a:xfrm>
            <a:prstGeom prst="roundRect">
              <a:avLst/>
            </a:prstGeom>
            <a:gradFill>
              <a:gsLst>
                <a:gs pos="56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211960" y="1701388"/>
              <a:ext cx="324036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entury Schoolbook" pitchFamily="18" charset="0"/>
                </a:rPr>
                <a:t>9</a:t>
              </a:r>
              <a:endParaRPr lang="ru-RU" sz="1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4271963" y="1940646"/>
              <a:ext cx="462055" cy="533474"/>
            </a:xfrm>
            <a:custGeom>
              <a:avLst/>
              <a:gdLst>
                <a:gd name="connsiteX0" fmla="*/ 92869 w 397669"/>
                <a:gd name="connsiteY0" fmla="*/ 0 h 535782"/>
                <a:gd name="connsiteX1" fmla="*/ 397669 w 397669"/>
                <a:gd name="connsiteY1" fmla="*/ 278607 h 535782"/>
                <a:gd name="connsiteX2" fmla="*/ 397669 w 397669"/>
                <a:gd name="connsiteY2" fmla="*/ 452438 h 535782"/>
                <a:gd name="connsiteX3" fmla="*/ 311944 w 397669"/>
                <a:gd name="connsiteY3" fmla="*/ 535782 h 535782"/>
                <a:gd name="connsiteX4" fmla="*/ 126207 w 397669"/>
                <a:gd name="connsiteY4" fmla="*/ 535782 h 535782"/>
                <a:gd name="connsiteX5" fmla="*/ 0 w 397669"/>
                <a:gd name="connsiteY5" fmla="*/ 409575 h 535782"/>
                <a:gd name="connsiteX6" fmla="*/ 71438 w 397669"/>
                <a:gd name="connsiteY6" fmla="*/ 385763 h 535782"/>
                <a:gd name="connsiteX7" fmla="*/ 121444 w 397669"/>
                <a:gd name="connsiteY7" fmla="*/ 311944 h 535782"/>
                <a:gd name="connsiteX8" fmla="*/ 142875 w 397669"/>
                <a:gd name="connsiteY8" fmla="*/ 90488 h 535782"/>
                <a:gd name="connsiteX9" fmla="*/ 92869 w 397669"/>
                <a:gd name="connsiteY9" fmla="*/ 0 h 535782"/>
                <a:gd name="connsiteX0" fmla="*/ 143954 w 397669"/>
                <a:gd name="connsiteY0" fmla="*/ 0 h 503731"/>
                <a:gd name="connsiteX1" fmla="*/ 397669 w 397669"/>
                <a:gd name="connsiteY1" fmla="*/ 246556 h 503731"/>
                <a:gd name="connsiteX2" fmla="*/ 397669 w 397669"/>
                <a:gd name="connsiteY2" fmla="*/ 420387 h 503731"/>
                <a:gd name="connsiteX3" fmla="*/ 311944 w 397669"/>
                <a:gd name="connsiteY3" fmla="*/ 503731 h 503731"/>
                <a:gd name="connsiteX4" fmla="*/ 126207 w 397669"/>
                <a:gd name="connsiteY4" fmla="*/ 503731 h 503731"/>
                <a:gd name="connsiteX5" fmla="*/ 0 w 397669"/>
                <a:gd name="connsiteY5" fmla="*/ 377524 h 503731"/>
                <a:gd name="connsiteX6" fmla="*/ 71438 w 397669"/>
                <a:gd name="connsiteY6" fmla="*/ 353712 h 503731"/>
                <a:gd name="connsiteX7" fmla="*/ 121444 w 397669"/>
                <a:gd name="connsiteY7" fmla="*/ 279893 h 503731"/>
                <a:gd name="connsiteX8" fmla="*/ 142875 w 397669"/>
                <a:gd name="connsiteY8" fmla="*/ 58437 h 503731"/>
                <a:gd name="connsiteX9" fmla="*/ 143954 w 397669"/>
                <a:gd name="connsiteY9" fmla="*/ 0 h 503731"/>
                <a:gd name="connsiteX0" fmla="*/ 92869 w 397669"/>
                <a:gd name="connsiteY0" fmla="*/ 0 h 522046"/>
                <a:gd name="connsiteX1" fmla="*/ 397669 w 397669"/>
                <a:gd name="connsiteY1" fmla="*/ 264871 h 522046"/>
                <a:gd name="connsiteX2" fmla="*/ 397669 w 397669"/>
                <a:gd name="connsiteY2" fmla="*/ 438702 h 522046"/>
                <a:gd name="connsiteX3" fmla="*/ 311944 w 397669"/>
                <a:gd name="connsiteY3" fmla="*/ 522046 h 522046"/>
                <a:gd name="connsiteX4" fmla="*/ 126207 w 397669"/>
                <a:gd name="connsiteY4" fmla="*/ 522046 h 522046"/>
                <a:gd name="connsiteX5" fmla="*/ 0 w 397669"/>
                <a:gd name="connsiteY5" fmla="*/ 395839 h 522046"/>
                <a:gd name="connsiteX6" fmla="*/ 71438 w 397669"/>
                <a:gd name="connsiteY6" fmla="*/ 372027 h 522046"/>
                <a:gd name="connsiteX7" fmla="*/ 121444 w 397669"/>
                <a:gd name="connsiteY7" fmla="*/ 298208 h 522046"/>
                <a:gd name="connsiteX8" fmla="*/ 142875 w 397669"/>
                <a:gd name="connsiteY8" fmla="*/ 76752 h 522046"/>
                <a:gd name="connsiteX9" fmla="*/ 92869 w 397669"/>
                <a:gd name="connsiteY9" fmla="*/ 0 h 522046"/>
                <a:gd name="connsiteX0" fmla="*/ 92869 w 397669"/>
                <a:gd name="connsiteY0" fmla="*/ 4 h 522050"/>
                <a:gd name="connsiteX1" fmla="*/ 397669 w 397669"/>
                <a:gd name="connsiteY1" fmla="*/ 264875 h 522050"/>
                <a:gd name="connsiteX2" fmla="*/ 397669 w 397669"/>
                <a:gd name="connsiteY2" fmla="*/ 438706 h 522050"/>
                <a:gd name="connsiteX3" fmla="*/ 311944 w 397669"/>
                <a:gd name="connsiteY3" fmla="*/ 522050 h 522050"/>
                <a:gd name="connsiteX4" fmla="*/ 126207 w 397669"/>
                <a:gd name="connsiteY4" fmla="*/ 522050 h 522050"/>
                <a:gd name="connsiteX5" fmla="*/ 0 w 397669"/>
                <a:gd name="connsiteY5" fmla="*/ 395843 h 522050"/>
                <a:gd name="connsiteX6" fmla="*/ 71438 w 397669"/>
                <a:gd name="connsiteY6" fmla="*/ 372031 h 522050"/>
                <a:gd name="connsiteX7" fmla="*/ 121444 w 397669"/>
                <a:gd name="connsiteY7" fmla="*/ 298212 h 522050"/>
                <a:gd name="connsiteX8" fmla="*/ 142875 w 397669"/>
                <a:gd name="connsiteY8" fmla="*/ 76756 h 522050"/>
                <a:gd name="connsiteX9" fmla="*/ 92869 w 397669"/>
                <a:gd name="connsiteY9" fmla="*/ 4 h 522050"/>
                <a:gd name="connsiteX0" fmla="*/ 92869 w 397669"/>
                <a:gd name="connsiteY0" fmla="*/ 0 h 522046"/>
                <a:gd name="connsiteX1" fmla="*/ 397669 w 397669"/>
                <a:gd name="connsiteY1" fmla="*/ 264871 h 522046"/>
                <a:gd name="connsiteX2" fmla="*/ 397669 w 397669"/>
                <a:gd name="connsiteY2" fmla="*/ 438702 h 522046"/>
                <a:gd name="connsiteX3" fmla="*/ 311944 w 397669"/>
                <a:gd name="connsiteY3" fmla="*/ 522046 h 522046"/>
                <a:gd name="connsiteX4" fmla="*/ 126207 w 397669"/>
                <a:gd name="connsiteY4" fmla="*/ 522046 h 522046"/>
                <a:gd name="connsiteX5" fmla="*/ 0 w 397669"/>
                <a:gd name="connsiteY5" fmla="*/ 395839 h 522046"/>
                <a:gd name="connsiteX6" fmla="*/ 71438 w 397669"/>
                <a:gd name="connsiteY6" fmla="*/ 372027 h 522046"/>
                <a:gd name="connsiteX7" fmla="*/ 121444 w 397669"/>
                <a:gd name="connsiteY7" fmla="*/ 298208 h 522046"/>
                <a:gd name="connsiteX8" fmla="*/ 142875 w 397669"/>
                <a:gd name="connsiteY8" fmla="*/ 76752 h 522046"/>
                <a:gd name="connsiteX9" fmla="*/ 92869 w 397669"/>
                <a:gd name="connsiteY9" fmla="*/ 0 h 522046"/>
                <a:gd name="connsiteX0" fmla="*/ 115081 w 397669"/>
                <a:gd name="connsiteY0" fmla="*/ 0 h 522046"/>
                <a:gd name="connsiteX1" fmla="*/ 397669 w 397669"/>
                <a:gd name="connsiteY1" fmla="*/ 264871 h 522046"/>
                <a:gd name="connsiteX2" fmla="*/ 397669 w 397669"/>
                <a:gd name="connsiteY2" fmla="*/ 438702 h 522046"/>
                <a:gd name="connsiteX3" fmla="*/ 311944 w 397669"/>
                <a:gd name="connsiteY3" fmla="*/ 522046 h 522046"/>
                <a:gd name="connsiteX4" fmla="*/ 126207 w 397669"/>
                <a:gd name="connsiteY4" fmla="*/ 522046 h 522046"/>
                <a:gd name="connsiteX5" fmla="*/ 0 w 397669"/>
                <a:gd name="connsiteY5" fmla="*/ 395839 h 522046"/>
                <a:gd name="connsiteX6" fmla="*/ 71438 w 397669"/>
                <a:gd name="connsiteY6" fmla="*/ 372027 h 522046"/>
                <a:gd name="connsiteX7" fmla="*/ 121444 w 397669"/>
                <a:gd name="connsiteY7" fmla="*/ 298208 h 522046"/>
                <a:gd name="connsiteX8" fmla="*/ 142875 w 397669"/>
                <a:gd name="connsiteY8" fmla="*/ 76752 h 522046"/>
                <a:gd name="connsiteX9" fmla="*/ 115081 w 397669"/>
                <a:gd name="connsiteY9" fmla="*/ 0 h 522046"/>
                <a:gd name="connsiteX0" fmla="*/ 137292 w 419880"/>
                <a:gd name="connsiteY0" fmla="*/ 0 h 522046"/>
                <a:gd name="connsiteX1" fmla="*/ 419880 w 419880"/>
                <a:gd name="connsiteY1" fmla="*/ 264871 h 522046"/>
                <a:gd name="connsiteX2" fmla="*/ 419880 w 419880"/>
                <a:gd name="connsiteY2" fmla="*/ 438702 h 522046"/>
                <a:gd name="connsiteX3" fmla="*/ 334155 w 419880"/>
                <a:gd name="connsiteY3" fmla="*/ 522046 h 522046"/>
                <a:gd name="connsiteX4" fmla="*/ 148418 w 419880"/>
                <a:gd name="connsiteY4" fmla="*/ 522046 h 522046"/>
                <a:gd name="connsiteX5" fmla="*/ 0 w 419880"/>
                <a:gd name="connsiteY5" fmla="*/ 379815 h 522046"/>
                <a:gd name="connsiteX6" fmla="*/ 93649 w 419880"/>
                <a:gd name="connsiteY6" fmla="*/ 372027 h 522046"/>
                <a:gd name="connsiteX7" fmla="*/ 143655 w 419880"/>
                <a:gd name="connsiteY7" fmla="*/ 298208 h 522046"/>
                <a:gd name="connsiteX8" fmla="*/ 165086 w 419880"/>
                <a:gd name="connsiteY8" fmla="*/ 76752 h 522046"/>
                <a:gd name="connsiteX9" fmla="*/ 137292 w 419880"/>
                <a:gd name="connsiteY9" fmla="*/ 0 h 522046"/>
                <a:gd name="connsiteX0" fmla="*/ 148397 w 430985"/>
                <a:gd name="connsiteY0" fmla="*/ 0 h 522046"/>
                <a:gd name="connsiteX1" fmla="*/ 430985 w 430985"/>
                <a:gd name="connsiteY1" fmla="*/ 264871 h 522046"/>
                <a:gd name="connsiteX2" fmla="*/ 430985 w 430985"/>
                <a:gd name="connsiteY2" fmla="*/ 438702 h 522046"/>
                <a:gd name="connsiteX3" fmla="*/ 345260 w 430985"/>
                <a:gd name="connsiteY3" fmla="*/ 522046 h 522046"/>
                <a:gd name="connsiteX4" fmla="*/ 159523 w 430985"/>
                <a:gd name="connsiteY4" fmla="*/ 522046 h 522046"/>
                <a:gd name="connsiteX5" fmla="*/ 0 w 430985"/>
                <a:gd name="connsiteY5" fmla="*/ 382104 h 522046"/>
                <a:gd name="connsiteX6" fmla="*/ 104754 w 430985"/>
                <a:gd name="connsiteY6" fmla="*/ 372027 h 522046"/>
                <a:gd name="connsiteX7" fmla="*/ 154760 w 430985"/>
                <a:gd name="connsiteY7" fmla="*/ 298208 h 522046"/>
                <a:gd name="connsiteX8" fmla="*/ 176191 w 430985"/>
                <a:gd name="connsiteY8" fmla="*/ 76752 h 522046"/>
                <a:gd name="connsiteX9" fmla="*/ 148397 w 430985"/>
                <a:gd name="connsiteY9" fmla="*/ 0 h 522046"/>
                <a:gd name="connsiteX0" fmla="*/ 141733 w 430985"/>
                <a:gd name="connsiteY0" fmla="*/ 0 h 522046"/>
                <a:gd name="connsiteX1" fmla="*/ 430985 w 430985"/>
                <a:gd name="connsiteY1" fmla="*/ 264871 h 522046"/>
                <a:gd name="connsiteX2" fmla="*/ 430985 w 430985"/>
                <a:gd name="connsiteY2" fmla="*/ 438702 h 522046"/>
                <a:gd name="connsiteX3" fmla="*/ 345260 w 430985"/>
                <a:gd name="connsiteY3" fmla="*/ 522046 h 522046"/>
                <a:gd name="connsiteX4" fmla="*/ 159523 w 430985"/>
                <a:gd name="connsiteY4" fmla="*/ 522046 h 522046"/>
                <a:gd name="connsiteX5" fmla="*/ 0 w 430985"/>
                <a:gd name="connsiteY5" fmla="*/ 382104 h 522046"/>
                <a:gd name="connsiteX6" fmla="*/ 104754 w 430985"/>
                <a:gd name="connsiteY6" fmla="*/ 372027 h 522046"/>
                <a:gd name="connsiteX7" fmla="*/ 154760 w 430985"/>
                <a:gd name="connsiteY7" fmla="*/ 298208 h 522046"/>
                <a:gd name="connsiteX8" fmla="*/ 176191 w 430985"/>
                <a:gd name="connsiteY8" fmla="*/ 76752 h 522046"/>
                <a:gd name="connsiteX9" fmla="*/ 141733 w 430985"/>
                <a:gd name="connsiteY9" fmla="*/ 0 h 522046"/>
                <a:gd name="connsiteX0" fmla="*/ 141733 w 430985"/>
                <a:gd name="connsiteY0" fmla="*/ 0 h 522046"/>
                <a:gd name="connsiteX1" fmla="*/ 430985 w 430985"/>
                <a:gd name="connsiteY1" fmla="*/ 264871 h 522046"/>
                <a:gd name="connsiteX2" fmla="*/ 430985 w 430985"/>
                <a:gd name="connsiteY2" fmla="*/ 438702 h 522046"/>
                <a:gd name="connsiteX3" fmla="*/ 345260 w 430985"/>
                <a:gd name="connsiteY3" fmla="*/ 522046 h 522046"/>
                <a:gd name="connsiteX4" fmla="*/ 159523 w 430985"/>
                <a:gd name="connsiteY4" fmla="*/ 522046 h 522046"/>
                <a:gd name="connsiteX5" fmla="*/ 0 w 430985"/>
                <a:gd name="connsiteY5" fmla="*/ 382104 h 522046"/>
                <a:gd name="connsiteX6" fmla="*/ 104754 w 430985"/>
                <a:gd name="connsiteY6" fmla="*/ 372027 h 522046"/>
                <a:gd name="connsiteX7" fmla="*/ 154760 w 430985"/>
                <a:gd name="connsiteY7" fmla="*/ 298208 h 522046"/>
                <a:gd name="connsiteX8" fmla="*/ 176191 w 430985"/>
                <a:gd name="connsiteY8" fmla="*/ 76752 h 522046"/>
                <a:gd name="connsiteX9" fmla="*/ 141733 w 430985"/>
                <a:gd name="connsiteY9" fmla="*/ 0 h 522046"/>
                <a:gd name="connsiteX0" fmla="*/ 166165 w 430985"/>
                <a:gd name="connsiteY0" fmla="*/ 0 h 512889"/>
                <a:gd name="connsiteX1" fmla="*/ 430985 w 430985"/>
                <a:gd name="connsiteY1" fmla="*/ 255714 h 512889"/>
                <a:gd name="connsiteX2" fmla="*/ 430985 w 430985"/>
                <a:gd name="connsiteY2" fmla="*/ 429545 h 512889"/>
                <a:gd name="connsiteX3" fmla="*/ 345260 w 430985"/>
                <a:gd name="connsiteY3" fmla="*/ 512889 h 512889"/>
                <a:gd name="connsiteX4" fmla="*/ 159523 w 430985"/>
                <a:gd name="connsiteY4" fmla="*/ 512889 h 512889"/>
                <a:gd name="connsiteX5" fmla="*/ 0 w 430985"/>
                <a:gd name="connsiteY5" fmla="*/ 372947 h 512889"/>
                <a:gd name="connsiteX6" fmla="*/ 104754 w 430985"/>
                <a:gd name="connsiteY6" fmla="*/ 362870 h 512889"/>
                <a:gd name="connsiteX7" fmla="*/ 154760 w 430985"/>
                <a:gd name="connsiteY7" fmla="*/ 289051 h 512889"/>
                <a:gd name="connsiteX8" fmla="*/ 176191 w 430985"/>
                <a:gd name="connsiteY8" fmla="*/ 67595 h 512889"/>
                <a:gd name="connsiteX9" fmla="*/ 166165 w 430985"/>
                <a:gd name="connsiteY9" fmla="*/ 0 h 512889"/>
                <a:gd name="connsiteX0" fmla="*/ 166165 w 430985"/>
                <a:gd name="connsiteY0" fmla="*/ 0 h 512889"/>
                <a:gd name="connsiteX1" fmla="*/ 430985 w 430985"/>
                <a:gd name="connsiteY1" fmla="*/ 255714 h 512889"/>
                <a:gd name="connsiteX2" fmla="*/ 430985 w 430985"/>
                <a:gd name="connsiteY2" fmla="*/ 429545 h 512889"/>
                <a:gd name="connsiteX3" fmla="*/ 345260 w 430985"/>
                <a:gd name="connsiteY3" fmla="*/ 512889 h 512889"/>
                <a:gd name="connsiteX4" fmla="*/ 159523 w 430985"/>
                <a:gd name="connsiteY4" fmla="*/ 512889 h 512889"/>
                <a:gd name="connsiteX5" fmla="*/ 0 w 430985"/>
                <a:gd name="connsiteY5" fmla="*/ 372947 h 512889"/>
                <a:gd name="connsiteX6" fmla="*/ 113639 w 430985"/>
                <a:gd name="connsiteY6" fmla="*/ 383474 h 512889"/>
                <a:gd name="connsiteX7" fmla="*/ 154760 w 430985"/>
                <a:gd name="connsiteY7" fmla="*/ 289051 h 512889"/>
                <a:gd name="connsiteX8" fmla="*/ 176191 w 430985"/>
                <a:gd name="connsiteY8" fmla="*/ 67595 h 512889"/>
                <a:gd name="connsiteX9" fmla="*/ 166165 w 430985"/>
                <a:gd name="connsiteY9" fmla="*/ 0 h 51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985" h="512889">
                  <a:moveTo>
                    <a:pt x="166165" y="0"/>
                  </a:moveTo>
                  <a:cubicBezTo>
                    <a:pt x="232227" y="53951"/>
                    <a:pt x="329385" y="167424"/>
                    <a:pt x="430985" y="255714"/>
                  </a:cubicBezTo>
                  <a:lnTo>
                    <a:pt x="430985" y="429545"/>
                  </a:lnTo>
                  <a:lnTo>
                    <a:pt x="345260" y="512889"/>
                  </a:lnTo>
                  <a:lnTo>
                    <a:pt x="159523" y="512889"/>
                  </a:lnTo>
                  <a:lnTo>
                    <a:pt x="0" y="372947"/>
                  </a:lnTo>
                  <a:lnTo>
                    <a:pt x="113639" y="383474"/>
                  </a:lnTo>
                  <a:lnTo>
                    <a:pt x="154760" y="289051"/>
                  </a:lnTo>
                  <a:lnTo>
                    <a:pt x="176191" y="67595"/>
                  </a:lnTo>
                  <a:cubicBezTo>
                    <a:pt x="176551" y="48116"/>
                    <a:pt x="165805" y="19479"/>
                    <a:pt x="166165" y="0"/>
                  </a:cubicBez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214819" y="1701387"/>
              <a:ext cx="324036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entury Schoolbook" pitchFamily="18" charset="0"/>
                </a:rPr>
                <a:t>9</a:t>
              </a:r>
              <a:endParaRPr lang="ru-RU" sz="1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4016797" y="1758402"/>
              <a:ext cx="720080" cy="720080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27" name="Picture 3" descr="C:\Users\Anton\Documents\Business\IT\02_Labor\04_POCs\Numerology999\Numerology999\Numerology999\Resources\drawable\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20" y="891895"/>
            <a:ext cx="925512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hnliches 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68" y="1935510"/>
            <a:ext cx="3782527" cy="378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0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C:\Users\Anton\Documents\Business\IT\02_Labor\04_POCs\Numerology999\Numerology999\Numerology999\Resources\drawable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904" y="3410594"/>
            <a:ext cx="925512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hnliches Fo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732811" cy="73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1475656" y="2505627"/>
            <a:ext cx="720080" cy="7200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100000"/>
                </a:schemeClr>
              </a:gs>
              <a:gs pos="62000">
                <a:schemeClr val="accent1">
                  <a:tint val="44500"/>
                  <a:satMod val="160000"/>
                </a:schemeClr>
              </a:gs>
              <a:gs pos="73000">
                <a:schemeClr val="accent1">
                  <a:tint val="23500"/>
                  <a:satMod val="160000"/>
                </a:schemeClr>
              </a:gs>
            </a:gsLst>
            <a:lin ang="48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475656" y="2505627"/>
            <a:ext cx="720080" cy="720080"/>
          </a:xfrm>
          <a:prstGeom prst="roundRect">
            <a:avLst/>
          </a:prstGeom>
          <a:gradFill flip="none" rotWithShape="1">
            <a:gsLst>
              <a:gs pos="28000">
                <a:schemeClr val="accent1">
                  <a:tint val="23500"/>
                  <a:satMod val="160000"/>
                  <a:alpha val="0"/>
                </a:schemeClr>
              </a:gs>
              <a:gs pos="13000">
                <a:schemeClr val="bg1"/>
              </a:gs>
              <a:gs pos="20000">
                <a:schemeClr val="accent1">
                  <a:tint val="44500"/>
                  <a:satMod val="160000"/>
                </a:schemeClr>
              </a:gs>
            </a:gsLst>
            <a:lin ang="4800000" scaled="0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475656" y="2505627"/>
            <a:ext cx="720080" cy="720080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2348740" y="2636912"/>
            <a:ext cx="1132548" cy="797695"/>
            <a:chOff x="1268620" y="2509031"/>
            <a:chExt cx="1132548" cy="797695"/>
          </a:xfrm>
        </p:grpSpPr>
        <p:sp>
          <p:nvSpPr>
            <p:cNvPr id="3" name="TextBox 2"/>
            <p:cNvSpPr txBox="1"/>
            <p:nvPr/>
          </p:nvSpPr>
          <p:spPr>
            <a:xfrm>
              <a:off x="1331640" y="2509031"/>
              <a:ext cx="961748" cy="646331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3600" b="1" spc="-3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2">
                      <a:lumMod val="60000"/>
                      <a:lumOff val="40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 DELANEY" pitchFamily="2" charset="0"/>
                </a:rPr>
                <a:t>999</a:t>
              </a:r>
              <a:endParaRPr lang="ru-RU" b="1" spc="-3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6" name="Круглая лента лицом вверх 5"/>
            <p:cNvSpPr/>
            <p:nvPr/>
          </p:nvSpPr>
          <p:spPr>
            <a:xfrm>
              <a:off x="1268620" y="3013087"/>
              <a:ext cx="1132548" cy="293639"/>
            </a:xfrm>
            <a:prstGeom prst="ellipseRibbon2">
              <a:avLst>
                <a:gd name="adj1" fmla="val 26558"/>
                <a:gd name="adj2" fmla="val 100000"/>
                <a:gd name="adj3" fmla="val 925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39593" y="3019941"/>
              <a:ext cx="790602" cy="171061"/>
            </a:xfrm>
            <a:prstGeom prst="rect">
              <a:avLst/>
            </a:prstGeom>
            <a:noFill/>
          </p:spPr>
          <p:txBody>
            <a:bodyPr wrap="none" rtlCol="0" anchor="ctr">
              <a:prstTxWarp prst="textTriangle">
                <a:avLst>
                  <a:gd name="adj" fmla="val 28743"/>
                </a:avLst>
              </a:prstTxWarp>
              <a:spAutoFit/>
            </a:bodyPr>
            <a:lstStyle/>
            <a:p>
              <a:pPr algn="ctr"/>
              <a:r>
                <a:rPr lang="de-CH" sz="1050" dirty="0" smtClean="0">
                  <a:solidFill>
                    <a:schemeClr val="bg1"/>
                  </a:solidFill>
                  <a:latin typeface="AR DELANEY" pitchFamily="2" charset="0"/>
                </a:rPr>
                <a:t>NUMBERS</a:t>
              </a:r>
              <a:endParaRPr lang="ru-RU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Блок-схема: задержка 13"/>
          <p:cNvSpPr/>
          <p:nvPr/>
        </p:nvSpPr>
        <p:spPr>
          <a:xfrm rot="5400000">
            <a:off x="1655127" y="2319011"/>
            <a:ext cx="367184" cy="726126"/>
          </a:xfrm>
          <a:custGeom>
            <a:avLst/>
            <a:gdLst>
              <a:gd name="connsiteX0" fmla="*/ 0 w 288032"/>
              <a:gd name="connsiteY0" fmla="*/ 0 h 714912"/>
              <a:gd name="connsiteX1" fmla="*/ 144016 w 288032"/>
              <a:gd name="connsiteY1" fmla="*/ 0 h 714912"/>
              <a:gd name="connsiteX2" fmla="*/ 288032 w 288032"/>
              <a:gd name="connsiteY2" fmla="*/ 357456 h 714912"/>
              <a:gd name="connsiteX3" fmla="*/ 144016 w 288032"/>
              <a:gd name="connsiteY3" fmla="*/ 714912 h 714912"/>
              <a:gd name="connsiteX4" fmla="*/ 0 w 288032"/>
              <a:gd name="connsiteY4" fmla="*/ 714912 h 714912"/>
              <a:gd name="connsiteX5" fmla="*/ 0 w 288032"/>
              <a:gd name="connsiteY5" fmla="*/ 0 h 714912"/>
              <a:gd name="connsiteX0" fmla="*/ 0 w 295176"/>
              <a:gd name="connsiteY0" fmla="*/ 97632 h 714912"/>
              <a:gd name="connsiteX1" fmla="*/ 151160 w 295176"/>
              <a:gd name="connsiteY1" fmla="*/ 0 h 714912"/>
              <a:gd name="connsiteX2" fmla="*/ 295176 w 295176"/>
              <a:gd name="connsiteY2" fmla="*/ 357456 h 714912"/>
              <a:gd name="connsiteX3" fmla="*/ 151160 w 295176"/>
              <a:gd name="connsiteY3" fmla="*/ 714912 h 714912"/>
              <a:gd name="connsiteX4" fmla="*/ 7144 w 295176"/>
              <a:gd name="connsiteY4" fmla="*/ 714912 h 714912"/>
              <a:gd name="connsiteX5" fmla="*/ 0 w 295176"/>
              <a:gd name="connsiteY5" fmla="*/ 97632 h 714912"/>
              <a:gd name="connsiteX0" fmla="*/ 0 w 295176"/>
              <a:gd name="connsiteY0" fmla="*/ 97632 h 714912"/>
              <a:gd name="connsiteX1" fmla="*/ 151160 w 295176"/>
              <a:gd name="connsiteY1" fmla="*/ 0 h 714912"/>
              <a:gd name="connsiteX2" fmla="*/ 295176 w 295176"/>
              <a:gd name="connsiteY2" fmla="*/ 357456 h 714912"/>
              <a:gd name="connsiteX3" fmla="*/ 151160 w 295176"/>
              <a:gd name="connsiteY3" fmla="*/ 714912 h 714912"/>
              <a:gd name="connsiteX4" fmla="*/ 7144 w 295176"/>
              <a:gd name="connsiteY4" fmla="*/ 714912 h 714912"/>
              <a:gd name="connsiteX5" fmla="*/ 0 w 295176"/>
              <a:gd name="connsiteY5" fmla="*/ 97632 h 714912"/>
              <a:gd name="connsiteX0" fmla="*/ 0 w 295176"/>
              <a:gd name="connsiteY0" fmla="*/ 97632 h 714912"/>
              <a:gd name="connsiteX1" fmla="*/ 151160 w 295176"/>
              <a:gd name="connsiteY1" fmla="*/ 0 h 714912"/>
              <a:gd name="connsiteX2" fmla="*/ 295176 w 295176"/>
              <a:gd name="connsiteY2" fmla="*/ 357456 h 714912"/>
              <a:gd name="connsiteX3" fmla="*/ 151160 w 295176"/>
              <a:gd name="connsiteY3" fmla="*/ 714912 h 714912"/>
              <a:gd name="connsiteX4" fmla="*/ 2382 w 295176"/>
              <a:gd name="connsiteY4" fmla="*/ 629187 h 714912"/>
              <a:gd name="connsiteX5" fmla="*/ 0 w 295176"/>
              <a:gd name="connsiteY5" fmla="*/ 97632 h 714912"/>
              <a:gd name="connsiteX0" fmla="*/ 0 w 295176"/>
              <a:gd name="connsiteY0" fmla="*/ 97632 h 714912"/>
              <a:gd name="connsiteX1" fmla="*/ 151160 w 295176"/>
              <a:gd name="connsiteY1" fmla="*/ 0 h 714912"/>
              <a:gd name="connsiteX2" fmla="*/ 295176 w 295176"/>
              <a:gd name="connsiteY2" fmla="*/ 357456 h 714912"/>
              <a:gd name="connsiteX3" fmla="*/ 151160 w 295176"/>
              <a:gd name="connsiteY3" fmla="*/ 714912 h 714912"/>
              <a:gd name="connsiteX4" fmla="*/ 2382 w 295176"/>
              <a:gd name="connsiteY4" fmla="*/ 629187 h 714912"/>
              <a:gd name="connsiteX5" fmla="*/ 0 w 295176"/>
              <a:gd name="connsiteY5" fmla="*/ 97632 h 714912"/>
              <a:gd name="connsiteX0" fmla="*/ 0 w 295176"/>
              <a:gd name="connsiteY0" fmla="*/ 107210 h 724490"/>
              <a:gd name="connsiteX1" fmla="*/ 151160 w 295176"/>
              <a:gd name="connsiteY1" fmla="*/ 9578 h 724490"/>
              <a:gd name="connsiteX2" fmla="*/ 295176 w 295176"/>
              <a:gd name="connsiteY2" fmla="*/ 367034 h 724490"/>
              <a:gd name="connsiteX3" fmla="*/ 151160 w 295176"/>
              <a:gd name="connsiteY3" fmla="*/ 724490 h 724490"/>
              <a:gd name="connsiteX4" fmla="*/ 2382 w 295176"/>
              <a:gd name="connsiteY4" fmla="*/ 638765 h 724490"/>
              <a:gd name="connsiteX5" fmla="*/ 0 w 295176"/>
              <a:gd name="connsiteY5" fmla="*/ 107210 h 724490"/>
              <a:gd name="connsiteX0" fmla="*/ 0 w 295176"/>
              <a:gd name="connsiteY0" fmla="*/ 98224 h 715504"/>
              <a:gd name="connsiteX1" fmla="*/ 151160 w 295176"/>
              <a:gd name="connsiteY1" fmla="*/ 592 h 715504"/>
              <a:gd name="connsiteX2" fmla="*/ 295176 w 295176"/>
              <a:gd name="connsiteY2" fmla="*/ 358048 h 715504"/>
              <a:gd name="connsiteX3" fmla="*/ 151160 w 295176"/>
              <a:gd name="connsiteY3" fmla="*/ 715504 h 715504"/>
              <a:gd name="connsiteX4" fmla="*/ 2382 w 295176"/>
              <a:gd name="connsiteY4" fmla="*/ 629779 h 715504"/>
              <a:gd name="connsiteX5" fmla="*/ 0 w 295176"/>
              <a:gd name="connsiteY5" fmla="*/ 98224 h 715504"/>
              <a:gd name="connsiteX0" fmla="*/ 9829 w 305005"/>
              <a:gd name="connsiteY0" fmla="*/ 98224 h 715504"/>
              <a:gd name="connsiteX1" fmla="*/ 160989 w 305005"/>
              <a:gd name="connsiteY1" fmla="*/ 592 h 715504"/>
              <a:gd name="connsiteX2" fmla="*/ 305005 w 305005"/>
              <a:gd name="connsiteY2" fmla="*/ 358048 h 715504"/>
              <a:gd name="connsiteX3" fmla="*/ 160989 w 305005"/>
              <a:gd name="connsiteY3" fmla="*/ 715504 h 715504"/>
              <a:gd name="connsiteX4" fmla="*/ 12211 w 305005"/>
              <a:gd name="connsiteY4" fmla="*/ 629779 h 715504"/>
              <a:gd name="connsiteX5" fmla="*/ 17045 w 305005"/>
              <a:gd name="connsiteY5" fmla="*/ 348072 h 715504"/>
              <a:gd name="connsiteX6" fmla="*/ 9829 w 305005"/>
              <a:gd name="connsiteY6" fmla="*/ 98224 h 715504"/>
              <a:gd name="connsiteX0" fmla="*/ 9471 w 304647"/>
              <a:gd name="connsiteY0" fmla="*/ 98224 h 715504"/>
              <a:gd name="connsiteX1" fmla="*/ 160631 w 304647"/>
              <a:gd name="connsiteY1" fmla="*/ 592 h 715504"/>
              <a:gd name="connsiteX2" fmla="*/ 304647 w 304647"/>
              <a:gd name="connsiteY2" fmla="*/ 358048 h 715504"/>
              <a:gd name="connsiteX3" fmla="*/ 160631 w 304647"/>
              <a:gd name="connsiteY3" fmla="*/ 715504 h 715504"/>
              <a:gd name="connsiteX4" fmla="*/ 11853 w 304647"/>
              <a:gd name="connsiteY4" fmla="*/ 629779 h 715504"/>
              <a:gd name="connsiteX5" fmla="*/ 18602 w 304647"/>
              <a:gd name="connsiteY5" fmla="*/ 343310 h 715504"/>
              <a:gd name="connsiteX6" fmla="*/ 9471 w 304647"/>
              <a:gd name="connsiteY6" fmla="*/ 98224 h 715504"/>
              <a:gd name="connsiteX0" fmla="*/ 9470 w 304646"/>
              <a:gd name="connsiteY0" fmla="*/ 98224 h 715504"/>
              <a:gd name="connsiteX1" fmla="*/ 160630 w 304646"/>
              <a:gd name="connsiteY1" fmla="*/ 592 h 715504"/>
              <a:gd name="connsiteX2" fmla="*/ 304646 w 304646"/>
              <a:gd name="connsiteY2" fmla="*/ 358048 h 715504"/>
              <a:gd name="connsiteX3" fmla="*/ 160630 w 304646"/>
              <a:gd name="connsiteY3" fmla="*/ 715504 h 715504"/>
              <a:gd name="connsiteX4" fmla="*/ 11852 w 304646"/>
              <a:gd name="connsiteY4" fmla="*/ 629779 h 715504"/>
              <a:gd name="connsiteX5" fmla="*/ 18601 w 304646"/>
              <a:gd name="connsiteY5" fmla="*/ 343310 h 715504"/>
              <a:gd name="connsiteX6" fmla="*/ 9470 w 304646"/>
              <a:gd name="connsiteY6" fmla="*/ 98224 h 715504"/>
              <a:gd name="connsiteX0" fmla="*/ 7402 w 302578"/>
              <a:gd name="connsiteY0" fmla="*/ 98224 h 715504"/>
              <a:gd name="connsiteX1" fmla="*/ 158562 w 302578"/>
              <a:gd name="connsiteY1" fmla="*/ 592 h 715504"/>
              <a:gd name="connsiteX2" fmla="*/ 302578 w 302578"/>
              <a:gd name="connsiteY2" fmla="*/ 358048 h 715504"/>
              <a:gd name="connsiteX3" fmla="*/ 158562 w 302578"/>
              <a:gd name="connsiteY3" fmla="*/ 715504 h 715504"/>
              <a:gd name="connsiteX4" fmla="*/ 9784 w 302578"/>
              <a:gd name="connsiteY4" fmla="*/ 629779 h 715504"/>
              <a:gd name="connsiteX5" fmla="*/ 16533 w 302578"/>
              <a:gd name="connsiteY5" fmla="*/ 343310 h 715504"/>
              <a:gd name="connsiteX6" fmla="*/ 7402 w 302578"/>
              <a:gd name="connsiteY6" fmla="*/ 98224 h 715504"/>
              <a:gd name="connsiteX0" fmla="*/ 0 w 295176"/>
              <a:gd name="connsiteY0" fmla="*/ 98224 h 715504"/>
              <a:gd name="connsiteX1" fmla="*/ 151160 w 295176"/>
              <a:gd name="connsiteY1" fmla="*/ 592 h 715504"/>
              <a:gd name="connsiteX2" fmla="*/ 295176 w 295176"/>
              <a:gd name="connsiteY2" fmla="*/ 358048 h 715504"/>
              <a:gd name="connsiteX3" fmla="*/ 151160 w 295176"/>
              <a:gd name="connsiteY3" fmla="*/ 715504 h 715504"/>
              <a:gd name="connsiteX4" fmla="*/ 2382 w 295176"/>
              <a:gd name="connsiteY4" fmla="*/ 629779 h 715504"/>
              <a:gd name="connsiteX5" fmla="*/ 9131 w 295176"/>
              <a:gd name="connsiteY5" fmla="*/ 343310 h 715504"/>
              <a:gd name="connsiteX6" fmla="*/ 0 w 295176"/>
              <a:gd name="connsiteY6" fmla="*/ 98224 h 715504"/>
              <a:gd name="connsiteX0" fmla="*/ 0 w 295176"/>
              <a:gd name="connsiteY0" fmla="*/ 98224 h 715504"/>
              <a:gd name="connsiteX1" fmla="*/ 151160 w 295176"/>
              <a:gd name="connsiteY1" fmla="*/ 592 h 715504"/>
              <a:gd name="connsiteX2" fmla="*/ 295176 w 295176"/>
              <a:gd name="connsiteY2" fmla="*/ 358048 h 715504"/>
              <a:gd name="connsiteX3" fmla="*/ 151160 w 295176"/>
              <a:gd name="connsiteY3" fmla="*/ 715504 h 715504"/>
              <a:gd name="connsiteX4" fmla="*/ 2382 w 295176"/>
              <a:gd name="connsiteY4" fmla="*/ 629779 h 715504"/>
              <a:gd name="connsiteX5" fmla="*/ 9131 w 295176"/>
              <a:gd name="connsiteY5" fmla="*/ 343310 h 715504"/>
              <a:gd name="connsiteX6" fmla="*/ 0 w 295176"/>
              <a:gd name="connsiteY6" fmla="*/ 98224 h 715504"/>
              <a:gd name="connsiteX0" fmla="*/ 0 w 295176"/>
              <a:gd name="connsiteY0" fmla="*/ 101132 h 718412"/>
              <a:gd name="connsiteX1" fmla="*/ 151160 w 295176"/>
              <a:gd name="connsiteY1" fmla="*/ 3500 h 718412"/>
              <a:gd name="connsiteX2" fmla="*/ 295176 w 295176"/>
              <a:gd name="connsiteY2" fmla="*/ 360956 h 718412"/>
              <a:gd name="connsiteX3" fmla="*/ 151160 w 295176"/>
              <a:gd name="connsiteY3" fmla="*/ 718412 h 718412"/>
              <a:gd name="connsiteX4" fmla="*/ 2382 w 295176"/>
              <a:gd name="connsiteY4" fmla="*/ 632687 h 718412"/>
              <a:gd name="connsiteX5" fmla="*/ 9131 w 295176"/>
              <a:gd name="connsiteY5" fmla="*/ 346218 h 718412"/>
              <a:gd name="connsiteX6" fmla="*/ 0 w 295176"/>
              <a:gd name="connsiteY6" fmla="*/ 101132 h 718412"/>
              <a:gd name="connsiteX0" fmla="*/ 0 w 295176"/>
              <a:gd name="connsiteY0" fmla="*/ 109511 h 726791"/>
              <a:gd name="connsiteX1" fmla="*/ 151160 w 295176"/>
              <a:gd name="connsiteY1" fmla="*/ 2354 h 726791"/>
              <a:gd name="connsiteX2" fmla="*/ 295176 w 295176"/>
              <a:gd name="connsiteY2" fmla="*/ 369335 h 726791"/>
              <a:gd name="connsiteX3" fmla="*/ 151160 w 295176"/>
              <a:gd name="connsiteY3" fmla="*/ 726791 h 726791"/>
              <a:gd name="connsiteX4" fmla="*/ 2382 w 295176"/>
              <a:gd name="connsiteY4" fmla="*/ 641066 h 726791"/>
              <a:gd name="connsiteX5" fmla="*/ 9131 w 295176"/>
              <a:gd name="connsiteY5" fmla="*/ 354597 h 726791"/>
              <a:gd name="connsiteX6" fmla="*/ 0 w 295176"/>
              <a:gd name="connsiteY6" fmla="*/ 109511 h 726791"/>
              <a:gd name="connsiteX0" fmla="*/ 0 w 295176"/>
              <a:gd name="connsiteY0" fmla="*/ 108846 h 726126"/>
              <a:gd name="connsiteX1" fmla="*/ 151160 w 295176"/>
              <a:gd name="connsiteY1" fmla="*/ 1689 h 726126"/>
              <a:gd name="connsiteX2" fmla="*/ 295176 w 295176"/>
              <a:gd name="connsiteY2" fmla="*/ 368670 h 726126"/>
              <a:gd name="connsiteX3" fmla="*/ 151160 w 295176"/>
              <a:gd name="connsiteY3" fmla="*/ 726126 h 726126"/>
              <a:gd name="connsiteX4" fmla="*/ 2382 w 295176"/>
              <a:gd name="connsiteY4" fmla="*/ 640401 h 726126"/>
              <a:gd name="connsiteX5" fmla="*/ 9131 w 295176"/>
              <a:gd name="connsiteY5" fmla="*/ 353932 h 726126"/>
              <a:gd name="connsiteX6" fmla="*/ 0 w 295176"/>
              <a:gd name="connsiteY6" fmla="*/ 108846 h 726126"/>
              <a:gd name="connsiteX0" fmla="*/ 0 w 295176"/>
              <a:gd name="connsiteY0" fmla="*/ 108846 h 726126"/>
              <a:gd name="connsiteX1" fmla="*/ 151160 w 295176"/>
              <a:gd name="connsiteY1" fmla="*/ 1689 h 726126"/>
              <a:gd name="connsiteX2" fmla="*/ 295176 w 295176"/>
              <a:gd name="connsiteY2" fmla="*/ 368670 h 726126"/>
              <a:gd name="connsiteX3" fmla="*/ 151160 w 295176"/>
              <a:gd name="connsiteY3" fmla="*/ 726126 h 726126"/>
              <a:gd name="connsiteX4" fmla="*/ 2382 w 295176"/>
              <a:gd name="connsiteY4" fmla="*/ 640401 h 726126"/>
              <a:gd name="connsiteX5" fmla="*/ 9131 w 295176"/>
              <a:gd name="connsiteY5" fmla="*/ 353932 h 726126"/>
              <a:gd name="connsiteX6" fmla="*/ 0 w 295176"/>
              <a:gd name="connsiteY6" fmla="*/ 108846 h 72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176" h="726126">
                <a:moveTo>
                  <a:pt x="0" y="108846"/>
                </a:moveTo>
                <a:cubicBezTo>
                  <a:pt x="28027" y="6450"/>
                  <a:pt x="78270" y="-5455"/>
                  <a:pt x="151160" y="1689"/>
                </a:cubicBezTo>
                <a:cubicBezTo>
                  <a:pt x="230698" y="1689"/>
                  <a:pt x="295176" y="247931"/>
                  <a:pt x="295176" y="368670"/>
                </a:cubicBezTo>
                <a:cubicBezTo>
                  <a:pt x="295176" y="489409"/>
                  <a:pt x="230698" y="726126"/>
                  <a:pt x="151160" y="726126"/>
                </a:cubicBezTo>
                <a:cubicBezTo>
                  <a:pt x="76682" y="718982"/>
                  <a:pt x="37081" y="730888"/>
                  <a:pt x="2382" y="640401"/>
                </a:cubicBezTo>
                <a:cubicBezTo>
                  <a:pt x="1682" y="539475"/>
                  <a:pt x="9528" y="442524"/>
                  <a:pt x="9131" y="353932"/>
                </a:cubicBezTo>
                <a:cubicBezTo>
                  <a:pt x="8736" y="165328"/>
                  <a:pt x="1214" y="177078"/>
                  <a:pt x="0" y="108846"/>
                </a:cubicBez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C:\Users\Anton\Source\Repos\Numerology999\ic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105" r="8298" b="-2028"/>
          <a:stretch/>
        </p:blipFill>
        <p:spPr bwMode="auto">
          <a:xfrm>
            <a:off x="2555776" y="3933056"/>
            <a:ext cx="925512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42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1115616" y="2636912"/>
            <a:ext cx="1132548" cy="797695"/>
            <a:chOff x="1268620" y="2509031"/>
            <a:chExt cx="1132548" cy="797695"/>
          </a:xfrm>
        </p:grpSpPr>
        <p:sp>
          <p:nvSpPr>
            <p:cNvPr id="5" name="TextBox 4"/>
            <p:cNvSpPr txBox="1"/>
            <p:nvPr/>
          </p:nvSpPr>
          <p:spPr>
            <a:xfrm>
              <a:off x="1331640" y="2509031"/>
              <a:ext cx="961748" cy="646331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3600" b="1" spc="-3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2">
                      <a:lumMod val="60000"/>
                      <a:lumOff val="40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 DELANEY" pitchFamily="2" charset="0"/>
                </a:rPr>
                <a:t>999</a:t>
              </a:r>
              <a:endParaRPr lang="ru-RU" b="1" spc="-3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6" name="Круглая лента лицом вверх 5"/>
            <p:cNvSpPr/>
            <p:nvPr/>
          </p:nvSpPr>
          <p:spPr>
            <a:xfrm>
              <a:off x="1268620" y="3013087"/>
              <a:ext cx="1132548" cy="293639"/>
            </a:xfrm>
            <a:prstGeom prst="ellipseRibbon2">
              <a:avLst>
                <a:gd name="adj1" fmla="val 26558"/>
                <a:gd name="adj2" fmla="val 100000"/>
                <a:gd name="adj3" fmla="val 925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39593" y="3019941"/>
              <a:ext cx="790602" cy="171061"/>
            </a:xfrm>
            <a:prstGeom prst="rect">
              <a:avLst/>
            </a:prstGeom>
            <a:noFill/>
          </p:spPr>
          <p:txBody>
            <a:bodyPr wrap="none" rtlCol="0" anchor="ctr">
              <a:prstTxWarp prst="textTriangle">
                <a:avLst>
                  <a:gd name="adj" fmla="val 28743"/>
                </a:avLst>
              </a:prstTxWarp>
              <a:spAutoFit/>
            </a:bodyPr>
            <a:lstStyle/>
            <a:p>
              <a:pPr algn="ctr"/>
              <a:r>
                <a:rPr lang="de-CH" sz="1050" dirty="0" smtClean="0">
                  <a:solidFill>
                    <a:schemeClr val="bg1"/>
                  </a:solidFill>
                  <a:latin typeface="AR DELANEY" pitchFamily="2" charset="0"/>
                </a:rPr>
                <a:t>NUMBERS</a:t>
              </a:r>
              <a:endParaRPr lang="ru-RU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" t="24039" r="2166" b="6248"/>
          <a:stretch/>
        </p:blipFill>
        <p:spPr bwMode="auto">
          <a:xfrm>
            <a:off x="2627784" y="3349839"/>
            <a:ext cx="1154212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68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Ãhnliches 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861048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Группа 14"/>
          <p:cNvGrpSpPr/>
          <p:nvPr/>
        </p:nvGrpSpPr>
        <p:grpSpPr>
          <a:xfrm>
            <a:off x="671325" y="1931342"/>
            <a:ext cx="3283730" cy="5386090"/>
            <a:chOff x="671325" y="1931342"/>
            <a:chExt cx="3283730" cy="5386090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671325" y="2780928"/>
              <a:ext cx="3283730" cy="2880321"/>
              <a:chOff x="1046816" y="1444597"/>
              <a:chExt cx="899267" cy="987008"/>
            </a:xfrm>
          </p:grpSpPr>
          <p:sp>
            <p:nvSpPr>
              <p:cNvPr id="9" name="Скругленный прямоугольник 8"/>
              <p:cNvSpPr/>
              <p:nvPr/>
            </p:nvSpPr>
            <p:spPr>
              <a:xfrm>
                <a:off x="1157292" y="1444597"/>
                <a:ext cx="788791" cy="987008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46816" y="1618399"/>
                <a:ext cx="682350" cy="6380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CH" sz="11500" spc="-300" dirty="0" smtClean="0">
                    <a:solidFill>
                      <a:schemeClr val="bg1"/>
                    </a:solidFill>
                    <a:latin typeface="AR BONNIE" pitchFamily="2" charset="0"/>
                  </a:rPr>
                  <a:t>89</a:t>
                </a:r>
                <a:endParaRPr lang="ru-RU" sz="11500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370879" y="1931342"/>
              <a:ext cx="1421273" cy="53860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34400" spc="-300" dirty="0" smtClean="0">
                  <a:solidFill>
                    <a:schemeClr val="bg1"/>
                  </a:solidFill>
                  <a:latin typeface="Gill Sans MT Ext Condensed Bold" pitchFamily="34" charset="0"/>
                </a:rPr>
                <a:t>7</a:t>
              </a:r>
              <a:endParaRPr lang="ru-RU" sz="34400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101" name="Picture 5" descr="C:\Users\Anton\Source\Repos\Numerology999\icon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1" t="25003" r="35494" b="43272"/>
          <a:stretch/>
        </p:blipFill>
        <p:spPr bwMode="auto">
          <a:xfrm>
            <a:off x="5004048" y="548680"/>
            <a:ext cx="2917032" cy="291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653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</Words>
  <Application>Microsoft Office PowerPoint</Application>
  <PresentationFormat>Экран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</dc:creator>
  <cp:lastModifiedBy>Anton</cp:lastModifiedBy>
  <cp:revision>17</cp:revision>
  <dcterms:created xsi:type="dcterms:W3CDTF">2018-04-02T20:21:37Z</dcterms:created>
  <dcterms:modified xsi:type="dcterms:W3CDTF">2018-04-03T20:42:28Z</dcterms:modified>
</cp:coreProperties>
</file>