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83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42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54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23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83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85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47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49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32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4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58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9F8F-9E42-41B1-9BE7-30A65E094827}" type="datetimeFigureOut">
              <a:rPr lang="ru-RU" smtClean="0"/>
              <a:t>02.04.2018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C65E-63F2-4313-938F-EBF669C84E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32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013938" y="1756847"/>
            <a:ext cx="720080" cy="720080"/>
          </a:xfrm>
          <a:prstGeom prst="roundRect">
            <a:avLst/>
          </a:prstGeom>
          <a:gradFill>
            <a:gsLst>
              <a:gs pos="56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979712" y="1545754"/>
            <a:ext cx="72008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013620" y="1865724"/>
            <a:ext cx="2160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9</a:t>
            </a:r>
            <a:endParaRPr lang="ru-RU" sz="6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2" name="Picture 2" descr="C:\Users\Anton\Pictures\58f9fd580ed2bdaf7c12832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 r="22223"/>
          <a:stretch/>
        </p:blipFill>
        <p:spPr bwMode="auto">
          <a:xfrm>
            <a:off x="2178491" y="1565379"/>
            <a:ext cx="504056" cy="50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2070479" y="1617352"/>
            <a:ext cx="2160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7</a:t>
            </a:r>
            <a:endParaRPr lang="ru-RU" sz="6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231740" y="1817407"/>
            <a:ext cx="21602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2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8</a:t>
            </a:r>
            <a:endParaRPr lang="ru-RU" sz="6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979712" y="1545754"/>
            <a:ext cx="720080" cy="720080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211960" y="1701388"/>
            <a:ext cx="32403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Schoolbook" pitchFamily="18" charset="0"/>
              </a:rPr>
              <a:t>9</a:t>
            </a:r>
            <a:endParaRPr lang="ru-RU" sz="1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8" name="Полилиния 7"/>
          <p:cNvSpPr/>
          <p:nvPr/>
        </p:nvSpPr>
        <p:spPr>
          <a:xfrm>
            <a:off x="4271963" y="1940646"/>
            <a:ext cx="462055" cy="533474"/>
          </a:xfrm>
          <a:custGeom>
            <a:avLst/>
            <a:gdLst>
              <a:gd name="connsiteX0" fmla="*/ 92869 w 397669"/>
              <a:gd name="connsiteY0" fmla="*/ 0 h 535782"/>
              <a:gd name="connsiteX1" fmla="*/ 397669 w 397669"/>
              <a:gd name="connsiteY1" fmla="*/ 278607 h 535782"/>
              <a:gd name="connsiteX2" fmla="*/ 397669 w 397669"/>
              <a:gd name="connsiteY2" fmla="*/ 452438 h 535782"/>
              <a:gd name="connsiteX3" fmla="*/ 311944 w 397669"/>
              <a:gd name="connsiteY3" fmla="*/ 535782 h 535782"/>
              <a:gd name="connsiteX4" fmla="*/ 126207 w 397669"/>
              <a:gd name="connsiteY4" fmla="*/ 535782 h 535782"/>
              <a:gd name="connsiteX5" fmla="*/ 0 w 397669"/>
              <a:gd name="connsiteY5" fmla="*/ 409575 h 535782"/>
              <a:gd name="connsiteX6" fmla="*/ 71438 w 397669"/>
              <a:gd name="connsiteY6" fmla="*/ 385763 h 535782"/>
              <a:gd name="connsiteX7" fmla="*/ 121444 w 397669"/>
              <a:gd name="connsiteY7" fmla="*/ 311944 h 535782"/>
              <a:gd name="connsiteX8" fmla="*/ 142875 w 397669"/>
              <a:gd name="connsiteY8" fmla="*/ 90488 h 535782"/>
              <a:gd name="connsiteX9" fmla="*/ 92869 w 397669"/>
              <a:gd name="connsiteY9" fmla="*/ 0 h 535782"/>
              <a:gd name="connsiteX0" fmla="*/ 143954 w 397669"/>
              <a:gd name="connsiteY0" fmla="*/ 0 h 503731"/>
              <a:gd name="connsiteX1" fmla="*/ 397669 w 397669"/>
              <a:gd name="connsiteY1" fmla="*/ 246556 h 503731"/>
              <a:gd name="connsiteX2" fmla="*/ 397669 w 397669"/>
              <a:gd name="connsiteY2" fmla="*/ 420387 h 503731"/>
              <a:gd name="connsiteX3" fmla="*/ 311944 w 397669"/>
              <a:gd name="connsiteY3" fmla="*/ 503731 h 503731"/>
              <a:gd name="connsiteX4" fmla="*/ 126207 w 397669"/>
              <a:gd name="connsiteY4" fmla="*/ 503731 h 503731"/>
              <a:gd name="connsiteX5" fmla="*/ 0 w 397669"/>
              <a:gd name="connsiteY5" fmla="*/ 377524 h 503731"/>
              <a:gd name="connsiteX6" fmla="*/ 71438 w 397669"/>
              <a:gd name="connsiteY6" fmla="*/ 353712 h 503731"/>
              <a:gd name="connsiteX7" fmla="*/ 121444 w 397669"/>
              <a:gd name="connsiteY7" fmla="*/ 279893 h 503731"/>
              <a:gd name="connsiteX8" fmla="*/ 142875 w 397669"/>
              <a:gd name="connsiteY8" fmla="*/ 58437 h 503731"/>
              <a:gd name="connsiteX9" fmla="*/ 143954 w 397669"/>
              <a:gd name="connsiteY9" fmla="*/ 0 h 503731"/>
              <a:gd name="connsiteX0" fmla="*/ 92869 w 397669"/>
              <a:gd name="connsiteY0" fmla="*/ 0 h 522046"/>
              <a:gd name="connsiteX1" fmla="*/ 397669 w 397669"/>
              <a:gd name="connsiteY1" fmla="*/ 264871 h 522046"/>
              <a:gd name="connsiteX2" fmla="*/ 397669 w 397669"/>
              <a:gd name="connsiteY2" fmla="*/ 438702 h 522046"/>
              <a:gd name="connsiteX3" fmla="*/ 311944 w 397669"/>
              <a:gd name="connsiteY3" fmla="*/ 522046 h 522046"/>
              <a:gd name="connsiteX4" fmla="*/ 126207 w 397669"/>
              <a:gd name="connsiteY4" fmla="*/ 522046 h 522046"/>
              <a:gd name="connsiteX5" fmla="*/ 0 w 397669"/>
              <a:gd name="connsiteY5" fmla="*/ 395839 h 522046"/>
              <a:gd name="connsiteX6" fmla="*/ 71438 w 397669"/>
              <a:gd name="connsiteY6" fmla="*/ 372027 h 522046"/>
              <a:gd name="connsiteX7" fmla="*/ 121444 w 397669"/>
              <a:gd name="connsiteY7" fmla="*/ 298208 h 522046"/>
              <a:gd name="connsiteX8" fmla="*/ 142875 w 397669"/>
              <a:gd name="connsiteY8" fmla="*/ 76752 h 522046"/>
              <a:gd name="connsiteX9" fmla="*/ 92869 w 397669"/>
              <a:gd name="connsiteY9" fmla="*/ 0 h 522046"/>
              <a:gd name="connsiteX0" fmla="*/ 92869 w 397669"/>
              <a:gd name="connsiteY0" fmla="*/ 4 h 522050"/>
              <a:gd name="connsiteX1" fmla="*/ 397669 w 397669"/>
              <a:gd name="connsiteY1" fmla="*/ 264875 h 522050"/>
              <a:gd name="connsiteX2" fmla="*/ 397669 w 397669"/>
              <a:gd name="connsiteY2" fmla="*/ 438706 h 522050"/>
              <a:gd name="connsiteX3" fmla="*/ 311944 w 397669"/>
              <a:gd name="connsiteY3" fmla="*/ 522050 h 522050"/>
              <a:gd name="connsiteX4" fmla="*/ 126207 w 397669"/>
              <a:gd name="connsiteY4" fmla="*/ 522050 h 522050"/>
              <a:gd name="connsiteX5" fmla="*/ 0 w 397669"/>
              <a:gd name="connsiteY5" fmla="*/ 395843 h 522050"/>
              <a:gd name="connsiteX6" fmla="*/ 71438 w 397669"/>
              <a:gd name="connsiteY6" fmla="*/ 372031 h 522050"/>
              <a:gd name="connsiteX7" fmla="*/ 121444 w 397669"/>
              <a:gd name="connsiteY7" fmla="*/ 298212 h 522050"/>
              <a:gd name="connsiteX8" fmla="*/ 142875 w 397669"/>
              <a:gd name="connsiteY8" fmla="*/ 76756 h 522050"/>
              <a:gd name="connsiteX9" fmla="*/ 92869 w 397669"/>
              <a:gd name="connsiteY9" fmla="*/ 4 h 522050"/>
              <a:gd name="connsiteX0" fmla="*/ 92869 w 397669"/>
              <a:gd name="connsiteY0" fmla="*/ 0 h 522046"/>
              <a:gd name="connsiteX1" fmla="*/ 397669 w 397669"/>
              <a:gd name="connsiteY1" fmla="*/ 264871 h 522046"/>
              <a:gd name="connsiteX2" fmla="*/ 397669 w 397669"/>
              <a:gd name="connsiteY2" fmla="*/ 438702 h 522046"/>
              <a:gd name="connsiteX3" fmla="*/ 311944 w 397669"/>
              <a:gd name="connsiteY3" fmla="*/ 522046 h 522046"/>
              <a:gd name="connsiteX4" fmla="*/ 126207 w 397669"/>
              <a:gd name="connsiteY4" fmla="*/ 522046 h 522046"/>
              <a:gd name="connsiteX5" fmla="*/ 0 w 397669"/>
              <a:gd name="connsiteY5" fmla="*/ 395839 h 522046"/>
              <a:gd name="connsiteX6" fmla="*/ 71438 w 397669"/>
              <a:gd name="connsiteY6" fmla="*/ 372027 h 522046"/>
              <a:gd name="connsiteX7" fmla="*/ 121444 w 397669"/>
              <a:gd name="connsiteY7" fmla="*/ 298208 h 522046"/>
              <a:gd name="connsiteX8" fmla="*/ 142875 w 397669"/>
              <a:gd name="connsiteY8" fmla="*/ 76752 h 522046"/>
              <a:gd name="connsiteX9" fmla="*/ 92869 w 397669"/>
              <a:gd name="connsiteY9" fmla="*/ 0 h 522046"/>
              <a:gd name="connsiteX0" fmla="*/ 115081 w 397669"/>
              <a:gd name="connsiteY0" fmla="*/ 0 h 522046"/>
              <a:gd name="connsiteX1" fmla="*/ 397669 w 397669"/>
              <a:gd name="connsiteY1" fmla="*/ 264871 h 522046"/>
              <a:gd name="connsiteX2" fmla="*/ 397669 w 397669"/>
              <a:gd name="connsiteY2" fmla="*/ 438702 h 522046"/>
              <a:gd name="connsiteX3" fmla="*/ 311944 w 397669"/>
              <a:gd name="connsiteY3" fmla="*/ 522046 h 522046"/>
              <a:gd name="connsiteX4" fmla="*/ 126207 w 397669"/>
              <a:gd name="connsiteY4" fmla="*/ 522046 h 522046"/>
              <a:gd name="connsiteX5" fmla="*/ 0 w 397669"/>
              <a:gd name="connsiteY5" fmla="*/ 395839 h 522046"/>
              <a:gd name="connsiteX6" fmla="*/ 71438 w 397669"/>
              <a:gd name="connsiteY6" fmla="*/ 372027 h 522046"/>
              <a:gd name="connsiteX7" fmla="*/ 121444 w 397669"/>
              <a:gd name="connsiteY7" fmla="*/ 298208 h 522046"/>
              <a:gd name="connsiteX8" fmla="*/ 142875 w 397669"/>
              <a:gd name="connsiteY8" fmla="*/ 76752 h 522046"/>
              <a:gd name="connsiteX9" fmla="*/ 115081 w 397669"/>
              <a:gd name="connsiteY9" fmla="*/ 0 h 522046"/>
              <a:gd name="connsiteX0" fmla="*/ 137292 w 419880"/>
              <a:gd name="connsiteY0" fmla="*/ 0 h 522046"/>
              <a:gd name="connsiteX1" fmla="*/ 419880 w 419880"/>
              <a:gd name="connsiteY1" fmla="*/ 264871 h 522046"/>
              <a:gd name="connsiteX2" fmla="*/ 419880 w 419880"/>
              <a:gd name="connsiteY2" fmla="*/ 438702 h 522046"/>
              <a:gd name="connsiteX3" fmla="*/ 334155 w 419880"/>
              <a:gd name="connsiteY3" fmla="*/ 522046 h 522046"/>
              <a:gd name="connsiteX4" fmla="*/ 148418 w 419880"/>
              <a:gd name="connsiteY4" fmla="*/ 522046 h 522046"/>
              <a:gd name="connsiteX5" fmla="*/ 0 w 419880"/>
              <a:gd name="connsiteY5" fmla="*/ 379815 h 522046"/>
              <a:gd name="connsiteX6" fmla="*/ 93649 w 419880"/>
              <a:gd name="connsiteY6" fmla="*/ 372027 h 522046"/>
              <a:gd name="connsiteX7" fmla="*/ 143655 w 419880"/>
              <a:gd name="connsiteY7" fmla="*/ 298208 h 522046"/>
              <a:gd name="connsiteX8" fmla="*/ 165086 w 419880"/>
              <a:gd name="connsiteY8" fmla="*/ 76752 h 522046"/>
              <a:gd name="connsiteX9" fmla="*/ 137292 w 419880"/>
              <a:gd name="connsiteY9" fmla="*/ 0 h 522046"/>
              <a:gd name="connsiteX0" fmla="*/ 148397 w 430985"/>
              <a:gd name="connsiteY0" fmla="*/ 0 h 522046"/>
              <a:gd name="connsiteX1" fmla="*/ 430985 w 430985"/>
              <a:gd name="connsiteY1" fmla="*/ 264871 h 522046"/>
              <a:gd name="connsiteX2" fmla="*/ 430985 w 430985"/>
              <a:gd name="connsiteY2" fmla="*/ 438702 h 522046"/>
              <a:gd name="connsiteX3" fmla="*/ 345260 w 430985"/>
              <a:gd name="connsiteY3" fmla="*/ 522046 h 522046"/>
              <a:gd name="connsiteX4" fmla="*/ 159523 w 430985"/>
              <a:gd name="connsiteY4" fmla="*/ 522046 h 522046"/>
              <a:gd name="connsiteX5" fmla="*/ 0 w 430985"/>
              <a:gd name="connsiteY5" fmla="*/ 382104 h 522046"/>
              <a:gd name="connsiteX6" fmla="*/ 104754 w 430985"/>
              <a:gd name="connsiteY6" fmla="*/ 372027 h 522046"/>
              <a:gd name="connsiteX7" fmla="*/ 154760 w 430985"/>
              <a:gd name="connsiteY7" fmla="*/ 298208 h 522046"/>
              <a:gd name="connsiteX8" fmla="*/ 176191 w 430985"/>
              <a:gd name="connsiteY8" fmla="*/ 76752 h 522046"/>
              <a:gd name="connsiteX9" fmla="*/ 148397 w 430985"/>
              <a:gd name="connsiteY9" fmla="*/ 0 h 522046"/>
              <a:gd name="connsiteX0" fmla="*/ 141733 w 430985"/>
              <a:gd name="connsiteY0" fmla="*/ 0 h 522046"/>
              <a:gd name="connsiteX1" fmla="*/ 430985 w 430985"/>
              <a:gd name="connsiteY1" fmla="*/ 264871 h 522046"/>
              <a:gd name="connsiteX2" fmla="*/ 430985 w 430985"/>
              <a:gd name="connsiteY2" fmla="*/ 438702 h 522046"/>
              <a:gd name="connsiteX3" fmla="*/ 345260 w 430985"/>
              <a:gd name="connsiteY3" fmla="*/ 522046 h 522046"/>
              <a:gd name="connsiteX4" fmla="*/ 159523 w 430985"/>
              <a:gd name="connsiteY4" fmla="*/ 522046 h 522046"/>
              <a:gd name="connsiteX5" fmla="*/ 0 w 430985"/>
              <a:gd name="connsiteY5" fmla="*/ 382104 h 522046"/>
              <a:gd name="connsiteX6" fmla="*/ 104754 w 430985"/>
              <a:gd name="connsiteY6" fmla="*/ 372027 h 522046"/>
              <a:gd name="connsiteX7" fmla="*/ 154760 w 430985"/>
              <a:gd name="connsiteY7" fmla="*/ 298208 h 522046"/>
              <a:gd name="connsiteX8" fmla="*/ 176191 w 430985"/>
              <a:gd name="connsiteY8" fmla="*/ 76752 h 522046"/>
              <a:gd name="connsiteX9" fmla="*/ 141733 w 430985"/>
              <a:gd name="connsiteY9" fmla="*/ 0 h 522046"/>
              <a:gd name="connsiteX0" fmla="*/ 141733 w 430985"/>
              <a:gd name="connsiteY0" fmla="*/ 0 h 522046"/>
              <a:gd name="connsiteX1" fmla="*/ 430985 w 430985"/>
              <a:gd name="connsiteY1" fmla="*/ 264871 h 522046"/>
              <a:gd name="connsiteX2" fmla="*/ 430985 w 430985"/>
              <a:gd name="connsiteY2" fmla="*/ 438702 h 522046"/>
              <a:gd name="connsiteX3" fmla="*/ 345260 w 430985"/>
              <a:gd name="connsiteY3" fmla="*/ 522046 h 522046"/>
              <a:gd name="connsiteX4" fmla="*/ 159523 w 430985"/>
              <a:gd name="connsiteY4" fmla="*/ 522046 h 522046"/>
              <a:gd name="connsiteX5" fmla="*/ 0 w 430985"/>
              <a:gd name="connsiteY5" fmla="*/ 382104 h 522046"/>
              <a:gd name="connsiteX6" fmla="*/ 104754 w 430985"/>
              <a:gd name="connsiteY6" fmla="*/ 372027 h 522046"/>
              <a:gd name="connsiteX7" fmla="*/ 154760 w 430985"/>
              <a:gd name="connsiteY7" fmla="*/ 298208 h 522046"/>
              <a:gd name="connsiteX8" fmla="*/ 176191 w 430985"/>
              <a:gd name="connsiteY8" fmla="*/ 76752 h 522046"/>
              <a:gd name="connsiteX9" fmla="*/ 141733 w 430985"/>
              <a:gd name="connsiteY9" fmla="*/ 0 h 522046"/>
              <a:gd name="connsiteX0" fmla="*/ 166165 w 430985"/>
              <a:gd name="connsiteY0" fmla="*/ 0 h 512889"/>
              <a:gd name="connsiteX1" fmla="*/ 430985 w 430985"/>
              <a:gd name="connsiteY1" fmla="*/ 255714 h 512889"/>
              <a:gd name="connsiteX2" fmla="*/ 430985 w 430985"/>
              <a:gd name="connsiteY2" fmla="*/ 429545 h 512889"/>
              <a:gd name="connsiteX3" fmla="*/ 345260 w 430985"/>
              <a:gd name="connsiteY3" fmla="*/ 512889 h 512889"/>
              <a:gd name="connsiteX4" fmla="*/ 159523 w 430985"/>
              <a:gd name="connsiteY4" fmla="*/ 512889 h 512889"/>
              <a:gd name="connsiteX5" fmla="*/ 0 w 430985"/>
              <a:gd name="connsiteY5" fmla="*/ 372947 h 512889"/>
              <a:gd name="connsiteX6" fmla="*/ 104754 w 430985"/>
              <a:gd name="connsiteY6" fmla="*/ 362870 h 512889"/>
              <a:gd name="connsiteX7" fmla="*/ 154760 w 430985"/>
              <a:gd name="connsiteY7" fmla="*/ 289051 h 512889"/>
              <a:gd name="connsiteX8" fmla="*/ 176191 w 430985"/>
              <a:gd name="connsiteY8" fmla="*/ 67595 h 512889"/>
              <a:gd name="connsiteX9" fmla="*/ 166165 w 430985"/>
              <a:gd name="connsiteY9" fmla="*/ 0 h 512889"/>
              <a:gd name="connsiteX0" fmla="*/ 166165 w 430985"/>
              <a:gd name="connsiteY0" fmla="*/ 0 h 512889"/>
              <a:gd name="connsiteX1" fmla="*/ 430985 w 430985"/>
              <a:gd name="connsiteY1" fmla="*/ 255714 h 512889"/>
              <a:gd name="connsiteX2" fmla="*/ 430985 w 430985"/>
              <a:gd name="connsiteY2" fmla="*/ 429545 h 512889"/>
              <a:gd name="connsiteX3" fmla="*/ 345260 w 430985"/>
              <a:gd name="connsiteY3" fmla="*/ 512889 h 512889"/>
              <a:gd name="connsiteX4" fmla="*/ 159523 w 430985"/>
              <a:gd name="connsiteY4" fmla="*/ 512889 h 512889"/>
              <a:gd name="connsiteX5" fmla="*/ 0 w 430985"/>
              <a:gd name="connsiteY5" fmla="*/ 372947 h 512889"/>
              <a:gd name="connsiteX6" fmla="*/ 113639 w 430985"/>
              <a:gd name="connsiteY6" fmla="*/ 383474 h 512889"/>
              <a:gd name="connsiteX7" fmla="*/ 154760 w 430985"/>
              <a:gd name="connsiteY7" fmla="*/ 289051 h 512889"/>
              <a:gd name="connsiteX8" fmla="*/ 176191 w 430985"/>
              <a:gd name="connsiteY8" fmla="*/ 67595 h 512889"/>
              <a:gd name="connsiteX9" fmla="*/ 166165 w 430985"/>
              <a:gd name="connsiteY9" fmla="*/ 0 h 51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985" h="512889">
                <a:moveTo>
                  <a:pt x="166165" y="0"/>
                </a:moveTo>
                <a:cubicBezTo>
                  <a:pt x="232227" y="53951"/>
                  <a:pt x="329385" y="167424"/>
                  <a:pt x="430985" y="255714"/>
                </a:cubicBezTo>
                <a:lnTo>
                  <a:pt x="430985" y="429545"/>
                </a:lnTo>
                <a:lnTo>
                  <a:pt x="345260" y="512889"/>
                </a:lnTo>
                <a:lnTo>
                  <a:pt x="159523" y="512889"/>
                </a:lnTo>
                <a:lnTo>
                  <a:pt x="0" y="372947"/>
                </a:lnTo>
                <a:lnTo>
                  <a:pt x="113639" y="383474"/>
                </a:lnTo>
                <a:lnTo>
                  <a:pt x="154760" y="289051"/>
                </a:lnTo>
                <a:lnTo>
                  <a:pt x="176191" y="67595"/>
                </a:lnTo>
                <a:cubicBezTo>
                  <a:pt x="176551" y="48116"/>
                  <a:pt x="165805" y="19479"/>
                  <a:pt x="166165" y="0"/>
                </a:cubicBezTo>
                <a:close/>
              </a:path>
            </a:pathLst>
          </a:cu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214819" y="1701387"/>
            <a:ext cx="32403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Schoolbook" pitchFamily="18" charset="0"/>
              </a:rPr>
              <a:t>9</a:t>
            </a:r>
            <a:endParaRPr lang="ru-RU" sz="1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Schoolbook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16797" y="1758402"/>
            <a:ext cx="720080" cy="720080"/>
          </a:xfrm>
          <a:prstGeom prst="round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9503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</Words>
  <Application>Microsoft Office PowerPoint</Application>
  <PresentationFormat>Экран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Anton</dc:creator>
  <cp:lastModifiedBy>Anton</cp:lastModifiedBy>
  <cp:revision>3</cp:revision>
  <dcterms:created xsi:type="dcterms:W3CDTF">2018-04-02T20:21:37Z</dcterms:created>
  <dcterms:modified xsi:type="dcterms:W3CDTF">2018-04-02T20:50:45Z</dcterms:modified>
</cp:coreProperties>
</file>