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561263" cy="106934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7D5"/>
    <a:srgbClr val="D0D8E8"/>
    <a:srgbClr val="0033CC"/>
    <a:srgbClr val="E9EDF4"/>
    <a:srgbClr val="006DB0"/>
    <a:srgbClr val="0066CC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078" y="3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4563" y="1749425"/>
            <a:ext cx="5672137" cy="37242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4563" y="5616575"/>
            <a:ext cx="5672137" cy="2581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B5367-0F09-4BF0-939D-AC4F95DF1D8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04E1B-FFA7-4DF2-A916-0781620D2DB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0213" cy="9123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3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B7098-28A8-4E2C-A304-00387DF6BED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5DD98-A875-44D3-A3AA-D9A0B2EC67C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5938" y="2665413"/>
            <a:ext cx="6521450" cy="4448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5938" y="7156450"/>
            <a:ext cx="6521450" cy="23383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E0F40-FD4D-4723-9E4E-2C96288F627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7825" y="2495550"/>
            <a:ext cx="3325813" cy="70564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56038" y="2495550"/>
            <a:ext cx="3327400" cy="70564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6C759-B564-48D9-9A6F-52D09074B2E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569913"/>
            <a:ext cx="6521450" cy="20669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700" y="2620963"/>
            <a:ext cx="3198813" cy="128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700" y="3906838"/>
            <a:ext cx="3198813" cy="57451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27463" y="2620963"/>
            <a:ext cx="3214687" cy="128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27463" y="3906838"/>
            <a:ext cx="3214687" cy="57451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47CA0-62D1-49A3-8E6C-00DA7F7F9E4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A3C05-FE49-4EF7-A2F2-C6CFC1AFD12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6E081-375E-4CD4-886D-B1CA4F23542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712788"/>
            <a:ext cx="2438400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14688" y="1539875"/>
            <a:ext cx="3827462" cy="759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8400" cy="5943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1DDBE-DC67-4CFE-92C8-394C93FBC28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712788"/>
            <a:ext cx="2438400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14688" y="1539875"/>
            <a:ext cx="3827462" cy="75993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8400" cy="5943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54347-70A3-44B5-9DDF-AA694055026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8625"/>
            <a:ext cx="680561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95550"/>
            <a:ext cx="68056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737725"/>
            <a:ext cx="1765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2863" y="9737725"/>
            <a:ext cx="2395537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8138" y="9737725"/>
            <a:ext cx="1765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94ED983-6C40-4FA1-8F18-8FFBA3555E9D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0013" y="90488"/>
            <a:ext cx="7370762" cy="647700"/>
          </a:xfrm>
          <a:prstGeom prst="rect">
            <a:avLst/>
          </a:prstGeom>
          <a:solidFill>
            <a:srgbClr val="AEB7D5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dist="56796" dir="1593903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r>
              <a:rPr lang="de-DE" sz="2000" b="1">
                <a:latin typeface="Frutiger 45" pitchFamily="34" charset="0"/>
              </a:rPr>
              <a:t>Ausschuss</a:t>
            </a:r>
          </a:p>
          <a:p>
            <a:pPr eaLnBrk="1" hangingPunct="1"/>
            <a:endParaRPr lang="de-DE" sz="2000" b="1">
              <a:latin typeface="Frutiger 45" pitchFamily="34" charset="0"/>
            </a:endParaRPr>
          </a:p>
        </p:txBody>
      </p:sp>
      <p:grpSp>
        <p:nvGrpSpPr>
          <p:cNvPr id="2051" name="Gruppieren 1"/>
          <p:cNvGrpSpPr>
            <a:grpSpLocks/>
          </p:cNvGrpSpPr>
          <p:nvPr/>
        </p:nvGrpSpPr>
        <p:grpSpPr bwMode="auto">
          <a:xfrm>
            <a:off x="98425" y="889000"/>
            <a:ext cx="7380288" cy="600075"/>
            <a:chOff x="180975" y="810196"/>
            <a:chExt cx="7207250" cy="648970"/>
          </a:xfrm>
        </p:grpSpPr>
        <p:sp>
          <p:nvSpPr>
            <p:cNvPr id="2057" name="Rectangle 3"/>
            <p:cNvSpPr>
              <a:spLocks noChangeArrowheads="1"/>
            </p:cNvSpPr>
            <p:nvPr/>
          </p:nvSpPr>
          <p:spPr bwMode="auto">
            <a:xfrm>
              <a:off x="180975" y="810196"/>
              <a:ext cx="7199313" cy="647700"/>
            </a:xfrm>
            <a:prstGeom prst="rect">
              <a:avLst/>
            </a:prstGeom>
            <a:solidFill>
              <a:srgbClr val="E9EDF4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de-DE"/>
            </a:p>
          </p:txBody>
        </p:sp>
        <p:sp>
          <p:nvSpPr>
            <p:cNvPr id="2058" name="Text Box 4"/>
            <p:cNvSpPr txBox="1">
              <a:spLocks noChangeArrowheads="1"/>
            </p:cNvSpPr>
            <p:nvPr/>
          </p:nvSpPr>
          <p:spPr bwMode="auto">
            <a:xfrm>
              <a:off x="190500" y="817816"/>
              <a:ext cx="7197725" cy="641350"/>
            </a:xfrm>
            <a:prstGeom prst="rect">
              <a:avLst/>
            </a:prstGeom>
            <a:solidFill>
              <a:srgbClr val="D0D8E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65113" indent="-265113" eaLnBrk="1" hangingPunct="1"/>
              <a:r>
                <a:rPr lang="de-DE" sz="2000" b="1">
                  <a:latin typeface="Frutiger 45" pitchFamily="34" charset="0"/>
                </a:rPr>
                <a:t>Überschrift</a:t>
              </a:r>
            </a:p>
          </p:txBody>
        </p:sp>
      </p:grp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76200" y="9410700"/>
            <a:ext cx="5757863" cy="971550"/>
          </a:xfrm>
          <a:prstGeom prst="rect">
            <a:avLst/>
          </a:prstGeom>
          <a:solidFill>
            <a:srgbClr val="D0D8E8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dist="56796" dir="1593903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de-DE" sz="2000" b="1" dirty="0">
              <a:latin typeface="Frutiger 45" pitchFamily="34" charset="0"/>
            </a:endParaRPr>
          </a:p>
          <a:p>
            <a:pPr eaLnBrk="1" hangingPunct="1"/>
            <a:r>
              <a:rPr lang="de-DE" sz="2000" b="1" dirty="0" smtClean="0"/>
              <a:t>Name Bürgerredakteur:</a:t>
            </a:r>
          </a:p>
          <a:p>
            <a:pPr eaLnBrk="1" hangingPunct="1"/>
            <a:endParaRPr lang="de-DE" sz="2000" b="1" dirty="0" smtClean="0"/>
          </a:p>
          <a:p>
            <a:pPr eaLnBrk="1" hangingPunct="1"/>
            <a:r>
              <a:rPr lang="de-DE" sz="2000" b="1" dirty="0"/>
              <a:t>Name Bürgerredakteur:</a:t>
            </a:r>
          </a:p>
          <a:p>
            <a:pPr eaLnBrk="1" hangingPunct="1"/>
            <a:endParaRPr lang="de-DE" sz="2000" b="1" dirty="0">
              <a:solidFill>
                <a:schemeClr val="bg1"/>
              </a:solidFill>
            </a:endParaRPr>
          </a:p>
        </p:txBody>
      </p:sp>
      <p:pic>
        <p:nvPicPr>
          <p:cNvPr id="2053" name="Bild 8" descr="Logo_BürgerForu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9572625"/>
            <a:ext cx="13319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76200" y="1546225"/>
            <a:ext cx="7380288" cy="7843838"/>
          </a:xfrm>
          <a:prstGeom prst="rect">
            <a:avLst/>
          </a:prstGeom>
          <a:solidFill>
            <a:srgbClr val="E9EDF4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dist="56796" dir="1593903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50000"/>
              </a:lnSpc>
            </a:pPr>
            <a:r>
              <a:rPr lang="de-DE" sz="2000" b="1">
                <a:latin typeface="Frutiger 45" pitchFamily="34" charset="0"/>
              </a:rPr>
              <a:t>Um die Stadt __________________________ bei dem Thema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 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voran zu bringen, schlagen wir vor, dass 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___________________________________________________. 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Wir wollen damit erreichen, dass 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___________________________________________________.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Unser Vorschlag setzt auf folgende Bausteine: 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  <a:br>
              <a:rPr lang="de-DE" sz="2000" b="1">
                <a:latin typeface="Frutiger 45" pitchFamily="34" charset="0"/>
              </a:rPr>
            </a:br>
            <a:r>
              <a:rPr lang="de-DE" sz="2000" b="1">
                <a:latin typeface="Frutiger 45" pitchFamily="34" charset="0"/>
              </a:rPr>
              <a:t>___________________________________________________</a:t>
            </a:r>
          </a:p>
        </p:txBody>
      </p:sp>
      <p:pic>
        <p:nvPicPr>
          <p:cNvPr id="2055" name="Bild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808038"/>
            <a:ext cx="73279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hteck 1"/>
          <p:cNvSpPr>
            <a:spLocks noChangeArrowheads="1"/>
          </p:cNvSpPr>
          <p:nvPr/>
        </p:nvSpPr>
        <p:spPr bwMode="auto">
          <a:xfrm>
            <a:off x="0" y="10380663"/>
            <a:ext cx="7561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>
                <a:latin typeface="Frutiger 45" pitchFamily="34" charset="0"/>
              </a:rPr>
              <a:t>In der Onlinewerkstatt können Sie alle Top-3-Bürgervorschläge des Themenausschusses weiter ausarbeiten</a:t>
            </a:r>
            <a:r>
              <a:rPr lang="de-DE">
                <a:latin typeface="CorporateABQ-Light"/>
              </a:rPr>
              <a:t>!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CorporateABQ-Light</vt:lpstr>
      <vt:lpstr>Frutiger 45</vt:lpstr>
      <vt:lpstr>Standarddesign</vt:lpstr>
      <vt:lpstr>PowerPoint-Präsentation</vt:lpstr>
    </vt:vector>
  </TitlesOfParts>
  <Company>IKU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Ibo Peters</dc:creator>
  <cp:lastModifiedBy>Bussieweke, Marita, ST-ZD</cp:lastModifiedBy>
  <cp:revision>17</cp:revision>
  <dcterms:created xsi:type="dcterms:W3CDTF">2011-01-06T12:59:45Z</dcterms:created>
  <dcterms:modified xsi:type="dcterms:W3CDTF">2014-11-17T10:43:57Z</dcterms:modified>
</cp:coreProperties>
</file>