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57" r:id="rId2"/>
    <p:sldId id="314" r:id="rId3"/>
    <p:sldId id="343" r:id="rId4"/>
    <p:sldId id="318" r:id="rId5"/>
    <p:sldId id="338" r:id="rId6"/>
    <p:sldId id="322" r:id="rId7"/>
    <p:sldId id="340" r:id="rId8"/>
    <p:sldId id="342" r:id="rId9"/>
    <p:sldId id="299" r:id="rId10"/>
    <p:sldId id="333" r:id="rId11"/>
  </p:sldIdLst>
  <p:sldSz cx="9144000" cy="6858000" type="screen4x3"/>
  <p:notesSz cx="6858000" cy="9945688"/>
  <p:defaultTextStyle>
    <a:defPPr>
      <a:defRPr lang="de-DE"/>
    </a:defPPr>
    <a:lvl1pPr algn="l" defTabSz="457200" rtl="0" fontAlgn="base">
      <a:spcBef>
        <a:spcPct val="0"/>
      </a:spcBef>
      <a:spcAft>
        <a:spcPct val="0"/>
      </a:spcAft>
      <a:defRPr kern="1200">
        <a:solidFill>
          <a:schemeClr val="tx1"/>
        </a:solidFill>
        <a:latin typeface="Arial" charset="0"/>
        <a:ea typeface="ＭＳ Ｐゴシック" pitchFamily="-106"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pitchFamily="-106"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pitchFamily="-106"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pitchFamily="-106"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pitchFamily="-106" charset="-128"/>
        <a:cs typeface="+mn-cs"/>
      </a:defRPr>
    </a:lvl5pPr>
    <a:lvl6pPr marL="2286000" algn="l" defTabSz="914400" rtl="0" eaLnBrk="1" latinLnBrk="0" hangingPunct="1">
      <a:defRPr kern="1200">
        <a:solidFill>
          <a:schemeClr val="tx1"/>
        </a:solidFill>
        <a:latin typeface="Arial" charset="0"/>
        <a:ea typeface="ＭＳ Ｐゴシック" pitchFamily="-106" charset="-128"/>
        <a:cs typeface="+mn-cs"/>
      </a:defRPr>
    </a:lvl6pPr>
    <a:lvl7pPr marL="2743200" algn="l" defTabSz="914400" rtl="0" eaLnBrk="1" latinLnBrk="0" hangingPunct="1">
      <a:defRPr kern="1200">
        <a:solidFill>
          <a:schemeClr val="tx1"/>
        </a:solidFill>
        <a:latin typeface="Arial" charset="0"/>
        <a:ea typeface="ＭＳ Ｐゴシック" pitchFamily="-106" charset="-128"/>
        <a:cs typeface="+mn-cs"/>
      </a:defRPr>
    </a:lvl7pPr>
    <a:lvl8pPr marL="3200400" algn="l" defTabSz="914400" rtl="0" eaLnBrk="1" latinLnBrk="0" hangingPunct="1">
      <a:defRPr kern="1200">
        <a:solidFill>
          <a:schemeClr val="tx1"/>
        </a:solidFill>
        <a:latin typeface="Arial" charset="0"/>
        <a:ea typeface="ＭＳ Ｐゴシック" pitchFamily="-106" charset="-128"/>
        <a:cs typeface="+mn-cs"/>
      </a:defRPr>
    </a:lvl8pPr>
    <a:lvl9pPr marL="3657600" algn="l" defTabSz="914400" rtl="0" eaLnBrk="1" latinLnBrk="0" hangingPunct="1">
      <a:defRPr kern="1200">
        <a:solidFill>
          <a:schemeClr val="tx1"/>
        </a:solidFill>
        <a:latin typeface="Arial" charset="0"/>
        <a:ea typeface="ＭＳ Ｐゴシック" pitchFamily="-106" charset="-128"/>
        <a:cs typeface="+mn-cs"/>
      </a:defRPr>
    </a:lvl9pPr>
  </p:defaultTextStyle>
  <p:extLst>
    <p:ext uri="{EFAFB233-063F-42B5-8137-9DF3F51BA10A}">
      <p15:sldGuideLst xmlns:p15="http://schemas.microsoft.com/office/powerpoint/2012/main">
        <p15:guide id="1" orient="horz" pos="1501">
          <p15:clr>
            <a:srgbClr val="A4A3A4"/>
          </p15:clr>
        </p15:guide>
        <p15:guide id="2" pos="5304">
          <p15:clr>
            <a:srgbClr val="A4A3A4"/>
          </p15:clr>
        </p15:guide>
        <p15:guide id="3" orient="horz" pos="2924">
          <p15:clr>
            <a:srgbClr val="A4A3A4"/>
          </p15:clr>
        </p15:guide>
        <p15:guide id="4" pos="552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User" initials="U" lastIdx="2" clrIdx="0">
    <p:extLst/>
  </p:cmAuthor>
  <p:cmAuthor id="2" name="Bussieweke, Marita, ST-ZD" initials="BMS" lastIdx="3" clrIdx="1">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D80B8"/>
    <a:srgbClr val="6F9FCB"/>
    <a:srgbClr val="000000"/>
    <a:srgbClr val="004380"/>
    <a:srgbClr val="0C64A1"/>
    <a:srgbClr val="006DB0"/>
    <a:srgbClr val="002D5B"/>
    <a:srgbClr val="0C3F72"/>
    <a:srgbClr val="5FA0B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265" autoAdjust="0"/>
    <p:restoredTop sz="96433" autoAdjust="0"/>
  </p:normalViewPr>
  <p:slideViewPr>
    <p:cSldViewPr snapToGrid="0" snapToObjects="1">
      <p:cViewPr varScale="1">
        <p:scale>
          <a:sx n="109" d="100"/>
          <a:sy n="109" d="100"/>
        </p:scale>
        <p:origin x="1014" y="96"/>
      </p:cViewPr>
      <p:guideLst>
        <p:guide orient="horz" pos="1501"/>
        <p:guide pos="5304"/>
        <p:guide orient="horz" pos="2924"/>
        <p:guide pos="5521"/>
      </p:guideLst>
    </p:cSldViewPr>
  </p:slideViewPr>
  <p:notesTextViewPr>
    <p:cViewPr>
      <p:scale>
        <a:sx n="100" d="100"/>
        <a:sy n="100" d="100"/>
      </p:scale>
      <p:origin x="0" y="0"/>
    </p:cViewPr>
  </p:notesTextViewPr>
  <p:sorterViewPr>
    <p:cViewPr>
      <p:scale>
        <a:sx n="180" d="100"/>
        <a:sy n="180" d="100"/>
      </p:scale>
      <p:origin x="0" y="-1896"/>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1835F02-B6F1-6B47-8ACB-92D03A012710}" type="doc">
      <dgm:prSet loTypeId="urn:microsoft.com/office/officeart/2005/8/layout/chevron1" loCatId="process" qsTypeId="urn:microsoft.com/office/officeart/2005/8/quickstyle/simple5" qsCatId="simple" csTypeId="urn:microsoft.com/office/officeart/2005/8/colors/accent1_2" csCatId="accent1" phldr="1"/>
      <dgm:spPr/>
    </dgm:pt>
    <dgm:pt modelId="{BBB0D7FB-7A39-A24C-A922-34D3BC3F48C7}">
      <dgm:prSet phldrT="[Text]" custT="1"/>
      <dgm:spPr>
        <a:solidFill>
          <a:srgbClr val="006DB0"/>
        </a:solidFill>
        <a:ln cap="rnd">
          <a:noFill/>
        </a:ln>
        <a:effectLst/>
        <a:scene3d>
          <a:camera prst="orthographicFront">
            <a:rot lat="0" lon="0" rev="0"/>
          </a:camera>
          <a:lightRig rig="threePt" dir="t">
            <a:rot lat="0" lon="0" rev="1200000"/>
          </a:lightRig>
        </a:scene3d>
        <a:sp3d/>
      </dgm:spPr>
      <dgm:t>
        <a:bodyPr/>
        <a:lstStyle/>
        <a:p>
          <a:endParaRPr lang="de-DE" sz="1600" b="0" i="0" dirty="0" smtClean="0">
            <a:latin typeface="Frutiger LT Com 65 Bold"/>
            <a:cs typeface="Frutiger LT Com 65 Bold"/>
          </a:endParaRPr>
        </a:p>
        <a:p>
          <a:r>
            <a:rPr lang="de-DE" sz="1600" b="0" i="0" dirty="0" smtClean="0">
              <a:latin typeface="Frutiger LT Com 65 Bold"/>
              <a:cs typeface="Frutiger LT Com 65 Bold"/>
            </a:rPr>
            <a:t>Phase III: Online-werkstatt</a:t>
          </a:r>
          <a:br>
            <a:rPr lang="de-DE" sz="1600" b="0" i="0" dirty="0" smtClean="0">
              <a:latin typeface="Frutiger LT Com 65 Bold"/>
              <a:cs typeface="Frutiger LT Com 65 Bold"/>
            </a:rPr>
          </a:br>
          <a:endParaRPr lang="de-DE" sz="1600" b="0" i="0" dirty="0" smtClean="0">
            <a:latin typeface="Frutiger LT Com 65 Bold"/>
            <a:cs typeface="Frutiger LT Com 65 Bold"/>
          </a:endParaRPr>
        </a:p>
      </dgm:t>
    </dgm:pt>
    <dgm:pt modelId="{D2E265CE-2DDF-5B48-8B42-043A255F2275}" type="sibTrans" cxnId="{FF9F3A7A-A1B1-8447-B3D0-34E382092D22}">
      <dgm:prSet/>
      <dgm:spPr/>
      <dgm:t>
        <a:bodyPr/>
        <a:lstStyle/>
        <a:p>
          <a:endParaRPr lang="de-DE"/>
        </a:p>
      </dgm:t>
    </dgm:pt>
    <dgm:pt modelId="{1E51BBD0-E183-424B-8847-35C8A20FB726}" type="parTrans" cxnId="{FF9F3A7A-A1B1-8447-B3D0-34E382092D22}">
      <dgm:prSet/>
      <dgm:spPr/>
      <dgm:t>
        <a:bodyPr/>
        <a:lstStyle/>
        <a:p>
          <a:endParaRPr lang="de-DE"/>
        </a:p>
      </dgm:t>
    </dgm:pt>
    <dgm:pt modelId="{A442B873-170B-9C48-8C06-E3BFA096F875}">
      <dgm:prSet phldrT="[Text]" custT="1"/>
      <dgm:spPr>
        <a:solidFill>
          <a:srgbClr val="006DB0"/>
        </a:solidFill>
        <a:effectLst/>
        <a:scene3d>
          <a:camera prst="orthographicFront">
            <a:rot lat="0" lon="0" rev="0"/>
          </a:camera>
          <a:lightRig rig="threePt" dir="t">
            <a:rot lat="0" lon="0" rev="1200000"/>
          </a:lightRig>
        </a:scene3d>
        <a:sp3d/>
      </dgm:spPr>
      <dgm:t>
        <a:bodyPr anchor="ctr" anchorCtr="1"/>
        <a:lstStyle/>
        <a:p>
          <a:r>
            <a:rPr lang="de-DE" sz="1600" b="0" i="0" dirty="0" smtClean="0">
              <a:latin typeface="Frutiger LT Com 65 Bold"/>
              <a:cs typeface="Frutiger LT Com 65 Bold"/>
            </a:rPr>
            <a:t>Phase II: Auftakt-werkstatt</a:t>
          </a:r>
        </a:p>
      </dgm:t>
    </dgm:pt>
    <dgm:pt modelId="{5ACA3503-B749-914A-B9C0-3DAB5C7B3A97}" type="sibTrans" cxnId="{C300AA1E-E6B7-FD4B-9DFB-188711D8F5AB}">
      <dgm:prSet/>
      <dgm:spPr/>
      <dgm:t>
        <a:bodyPr/>
        <a:lstStyle/>
        <a:p>
          <a:endParaRPr lang="de-DE"/>
        </a:p>
      </dgm:t>
    </dgm:pt>
    <dgm:pt modelId="{EB1F0709-88E1-4248-A386-14847A583082}" type="parTrans" cxnId="{C300AA1E-E6B7-FD4B-9DFB-188711D8F5AB}">
      <dgm:prSet/>
      <dgm:spPr/>
      <dgm:t>
        <a:bodyPr/>
        <a:lstStyle/>
        <a:p>
          <a:endParaRPr lang="de-DE"/>
        </a:p>
      </dgm:t>
    </dgm:pt>
    <dgm:pt modelId="{5A35670B-28DE-4741-828A-8E91E49C441A}">
      <dgm:prSet phldrT="[Text]" custT="1"/>
      <dgm:spPr>
        <a:solidFill>
          <a:srgbClr val="006DB0"/>
        </a:solidFill>
        <a:effectLst/>
        <a:scene3d>
          <a:camera prst="orthographicFront">
            <a:rot lat="0" lon="0" rev="0"/>
          </a:camera>
          <a:lightRig rig="threePt" dir="t">
            <a:rot lat="0" lon="0" rev="1200000"/>
          </a:lightRig>
        </a:scene3d>
        <a:sp3d/>
      </dgm:spPr>
      <dgm:t>
        <a:bodyPr/>
        <a:lstStyle/>
        <a:p>
          <a:r>
            <a:rPr lang="de-DE" sz="1600" b="0" i="0" dirty="0" smtClean="0">
              <a:latin typeface="Frutiger LT Com 65 Bold"/>
              <a:cs typeface="Frutiger LT Com 65 Bold"/>
            </a:rPr>
            <a:t>Phase I: Einladung/ Information</a:t>
          </a:r>
        </a:p>
      </dgm:t>
    </dgm:pt>
    <dgm:pt modelId="{AD8C28C6-B5FB-BA40-BC19-3E8CD374F7D4}" type="sibTrans" cxnId="{9CAE76C4-04F8-8842-A89B-94C28C7F28A6}">
      <dgm:prSet/>
      <dgm:spPr/>
      <dgm:t>
        <a:bodyPr/>
        <a:lstStyle/>
        <a:p>
          <a:endParaRPr lang="de-DE"/>
        </a:p>
      </dgm:t>
    </dgm:pt>
    <dgm:pt modelId="{6453476D-FC30-8645-BD99-9609C24C3467}" type="parTrans" cxnId="{9CAE76C4-04F8-8842-A89B-94C28C7F28A6}">
      <dgm:prSet/>
      <dgm:spPr/>
      <dgm:t>
        <a:bodyPr/>
        <a:lstStyle/>
        <a:p>
          <a:endParaRPr lang="de-DE"/>
        </a:p>
      </dgm:t>
    </dgm:pt>
    <dgm:pt modelId="{B3CDA41F-5942-4E8A-85A9-72E8DF804EDA}">
      <dgm:prSet phldrT="[Text]" custT="1"/>
      <dgm:spPr>
        <a:solidFill>
          <a:srgbClr val="00B0F0"/>
        </a:solidFill>
        <a:ln cap="rnd">
          <a:noFill/>
        </a:ln>
        <a:effectLst/>
        <a:scene3d>
          <a:camera prst="orthographicFront">
            <a:rot lat="0" lon="0" rev="0"/>
          </a:camera>
          <a:lightRig rig="threePt" dir="t">
            <a:rot lat="0" lon="0" rev="1200000"/>
          </a:lightRig>
        </a:scene3d>
        <a:sp3d/>
      </dgm:spPr>
      <dgm:t>
        <a:bodyPr/>
        <a:lstStyle/>
        <a:p>
          <a:r>
            <a:rPr lang="de-DE" sz="1600" b="0" i="0" dirty="0" smtClean="0">
              <a:latin typeface="Frutiger LT Com 65 Bold"/>
              <a:cs typeface="Frutiger LT Com 65 Bold"/>
            </a:rPr>
            <a:t>Phase IV: Ergebnis-werkstatt</a:t>
          </a:r>
        </a:p>
      </dgm:t>
    </dgm:pt>
    <dgm:pt modelId="{1BD57776-BBD9-4DBB-BB69-81540850F31D}" type="parTrans" cxnId="{38914E0B-311A-41DB-BD73-4D0DE76F03C6}">
      <dgm:prSet/>
      <dgm:spPr/>
      <dgm:t>
        <a:bodyPr/>
        <a:lstStyle/>
        <a:p>
          <a:endParaRPr lang="de-DE"/>
        </a:p>
      </dgm:t>
    </dgm:pt>
    <dgm:pt modelId="{9A6B1BC2-7CA4-4666-B4ED-C2FF05E5AF02}" type="sibTrans" cxnId="{38914E0B-311A-41DB-BD73-4D0DE76F03C6}">
      <dgm:prSet/>
      <dgm:spPr/>
      <dgm:t>
        <a:bodyPr/>
        <a:lstStyle/>
        <a:p>
          <a:endParaRPr lang="de-DE"/>
        </a:p>
      </dgm:t>
    </dgm:pt>
    <dgm:pt modelId="{C829B668-D0EA-114C-A710-F33AB09CE6AF}" type="pres">
      <dgm:prSet presAssocID="{91835F02-B6F1-6B47-8ACB-92D03A012710}" presName="Name0" presStyleCnt="0">
        <dgm:presLayoutVars>
          <dgm:dir/>
          <dgm:animLvl val="lvl"/>
          <dgm:resizeHandles val="exact"/>
        </dgm:presLayoutVars>
      </dgm:prSet>
      <dgm:spPr/>
    </dgm:pt>
    <dgm:pt modelId="{BF960491-420B-C449-833A-A24641AC2F76}" type="pres">
      <dgm:prSet presAssocID="{5A35670B-28DE-4741-828A-8E91E49C441A}" presName="parTxOnly" presStyleLbl="node1" presStyleIdx="0" presStyleCnt="4">
        <dgm:presLayoutVars>
          <dgm:chMax val="0"/>
          <dgm:chPref val="0"/>
          <dgm:bulletEnabled val="1"/>
        </dgm:presLayoutVars>
      </dgm:prSet>
      <dgm:spPr/>
      <dgm:t>
        <a:bodyPr/>
        <a:lstStyle/>
        <a:p>
          <a:endParaRPr lang="de-DE"/>
        </a:p>
      </dgm:t>
    </dgm:pt>
    <dgm:pt modelId="{BC9642E0-C21F-A447-957E-754B3CEB0D83}" type="pres">
      <dgm:prSet presAssocID="{AD8C28C6-B5FB-BA40-BC19-3E8CD374F7D4}" presName="parTxOnlySpace" presStyleCnt="0"/>
      <dgm:spPr/>
    </dgm:pt>
    <dgm:pt modelId="{D95E512A-8A83-254F-9110-08B20B49477D}" type="pres">
      <dgm:prSet presAssocID="{A442B873-170B-9C48-8C06-E3BFA096F875}" presName="parTxOnly" presStyleLbl="node1" presStyleIdx="1" presStyleCnt="4">
        <dgm:presLayoutVars>
          <dgm:chMax val="0"/>
          <dgm:chPref val="0"/>
          <dgm:bulletEnabled val="1"/>
        </dgm:presLayoutVars>
      </dgm:prSet>
      <dgm:spPr/>
      <dgm:t>
        <a:bodyPr/>
        <a:lstStyle/>
        <a:p>
          <a:endParaRPr lang="de-DE"/>
        </a:p>
      </dgm:t>
    </dgm:pt>
    <dgm:pt modelId="{3A102986-6034-8447-B159-2C5D80040398}" type="pres">
      <dgm:prSet presAssocID="{5ACA3503-B749-914A-B9C0-3DAB5C7B3A97}" presName="parTxOnlySpace" presStyleCnt="0"/>
      <dgm:spPr/>
    </dgm:pt>
    <dgm:pt modelId="{7665E2B2-E353-BB4F-BFCC-92B64DAD5774}" type="pres">
      <dgm:prSet presAssocID="{BBB0D7FB-7A39-A24C-A922-34D3BC3F48C7}" presName="parTxOnly" presStyleLbl="node1" presStyleIdx="2" presStyleCnt="4" custLinFactNeighborX="821" custLinFactNeighborY="-1299">
        <dgm:presLayoutVars>
          <dgm:chMax val="0"/>
          <dgm:chPref val="0"/>
          <dgm:bulletEnabled val="1"/>
        </dgm:presLayoutVars>
      </dgm:prSet>
      <dgm:spPr/>
      <dgm:t>
        <a:bodyPr/>
        <a:lstStyle/>
        <a:p>
          <a:endParaRPr lang="de-DE"/>
        </a:p>
      </dgm:t>
    </dgm:pt>
    <dgm:pt modelId="{74CC51BD-69E0-4576-A792-BAFFF801BCDA}" type="pres">
      <dgm:prSet presAssocID="{D2E265CE-2DDF-5B48-8B42-043A255F2275}" presName="parTxOnlySpace" presStyleCnt="0"/>
      <dgm:spPr/>
    </dgm:pt>
    <dgm:pt modelId="{788C6A53-2D00-4870-B67D-ADB6F2B6BAE3}" type="pres">
      <dgm:prSet presAssocID="{B3CDA41F-5942-4E8A-85A9-72E8DF804EDA}" presName="parTxOnly" presStyleLbl="node1" presStyleIdx="3" presStyleCnt="4">
        <dgm:presLayoutVars>
          <dgm:chMax val="0"/>
          <dgm:chPref val="0"/>
          <dgm:bulletEnabled val="1"/>
        </dgm:presLayoutVars>
      </dgm:prSet>
      <dgm:spPr/>
      <dgm:t>
        <a:bodyPr/>
        <a:lstStyle/>
        <a:p>
          <a:endParaRPr lang="de-DE"/>
        </a:p>
      </dgm:t>
    </dgm:pt>
  </dgm:ptLst>
  <dgm:cxnLst>
    <dgm:cxn modelId="{9CAE76C4-04F8-8842-A89B-94C28C7F28A6}" srcId="{91835F02-B6F1-6B47-8ACB-92D03A012710}" destId="{5A35670B-28DE-4741-828A-8E91E49C441A}" srcOrd="0" destOrd="0" parTransId="{6453476D-FC30-8645-BD99-9609C24C3467}" sibTransId="{AD8C28C6-B5FB-BA40-BC19-3E8CD374F7D4}"/>
    <dgm:cxn modelId="{82F9543C-44C0-403D-A501-8CDE69CD6847}" type="presOf" srcId="{91835F02-B6F1-6B47-8ACB-92D03A012710}" destId="{C829B668-D0EA-114C-A710-F33AB09CE6AF}" srcOrd="0" destOrd="0" presId="urn:microsoft.com/office/officeart/2005/8/layout/chevron1"/>
    <dgm:cxn modelId="{FF9F3A7A-A1B1-8447-B3D0-34E382092D22}" srcId="{91835F02-B6F1-6B47-8ACB-92D03A012710}" destId="{BBB0D7FB-7A39-A24C-A922-34D3BC3F48C7}" srcOrd="2" destOrd="0" parTransId="{1E51BBD0-E183-424B-8847-35C8A20FB726}" sibTransId="{D2E265CE-2DDF-5B48-8B42-043A255F2275}"/>
    <dgm:cxn modelId="{C300AA1E-E6B7-FD4B-9DFB-188711D8F5AB}" srcId="{91835F02-B6F1-6B47-8ACB-92D03A012710}" destId="{A442B873-170B-9C48-8C06-E3BFA096F875}" srcOrd="1" destOrd="0" parTransId="{EB1F0709-88E1-4248-A386-14847A583082}" sibTransId="{5ACA3503-B749-914A-B9C0-3DAB5C7B3A97}"/>
    <dgm:cxn modelId="{38914E0B-311A-41DB-BD73-4D0DE76F03C6}" srcId="{91835F02-B6F1-6B47-8ACB-92D03A012710}" destId="{B3CDA41F-5942-4E8A-85A9-72E8DF804EDA}" srcOrd="3" destOrd="0" parTransId="{1BD57776-BBD9-4DBB-BB69-81540850F31D}" sibTransId="{9A6B1BC2-7CA4-4666-B4ED-C2FF05E5AF02}"/>
    <dgm:cxn modelId="{27D9A94E-1E3F-429E-AC95-591A24331728}" type="presOf" srcId="{A442B873-170B-9C48-8C06-E3BFA096F875}" destId="{D95E512A-8A83-254F-9110-08B20B49477D}" srcOrd="0" destOrd="0" presId="urn:microsoft.com/office/officeart/2005/8/layout/chevron1"/>
    <dgm:cxn modelId="{5BD26F95-63B3-491C-B1BB-38FF26EC3AA6}" type="presOf" srcId="{BBB0D7FB-7A39-A24C-A922-34D3BC3F48C7}" destId="{7665E2B2-E353-BB4F-BFCC-92B64DAD5774}" srcOrd="0" destOrd="0" presId="urn:microsoft.com/office/officeart/2005/8/layout/chevron1"/>
    <dgm:cxn modelId="{7BDDC18A-3428-495F-A382-B593DDA90021}" type="presOf" srcId="{B3CDA41F-5942-4E8A-85A9-72E8DF804EDA}" destId="{788C6A53-2D00-4870-B67D-ADB6F2B6BAE3}" srcOrd="0" destOrd="0" presId="urn:microsoft.com/office/officeart/2005/8/layout/chevron1"/>
    <dgm:cxn modelId="{859871FB-38FE-427E-8EAB-2906B22F8EC9}" type="presOf" srcId="{5A35670B-28DE-4741-828A-8E91E49C441A}" destId="{BF960491-420B-C449-833A-A24641AC2F76}" srcOrd="0" destOrd="0" presId="urn:microsoft.com/office/officeart/2005/8/layout/chevron1"/>
    <dgm:cxn modelId="{BC838C93-508B-4FF5-BDBB-BFE8F5DBDEC1}" type="presParOf" srcId="{C829B668-D0EA-114C-A710-F33AB09CE6AF}" destId="{BF960491-420B-C449-833A-A24641AC2F76}" srcOrd="0" destOrd="0" presId="urn:microsoft.com/office/officeart/2005/8/layout/chevron1"/>
    <dgm:cxn modelId="{4AC74FA1-E122-4053-999E-ED8DD05F72E5}" type="presParOf" srcId="{C829B668-D0EA-114C-A710-F33AB09CE6AF}" destId="{BC9642E0-C21F-A447-957E-754B3CEB0D83}" srcOrd="1" destOrd="0" presId="urn:microsoft.com/office/officeart/2005/8/layout/chevron1"/>
    <dgm:cxn modelId="{9A7C6F3B-9142-4F32-B643-C6A9C544AAE5}" type="presParOf" srcId="{C829B668-D0EA-114C-A710-F33AB09CE6AF}" destId="{D95E512A-8A83-254F-9110-08B20B49477D}" srcOrd="2" destOrd="0" presId="urn:microsoft.com/office/officeart/2005/8/layout/chevron1"/>
    <dgm:cxn modelId="{98476B94-2D6F-4EF4-997C-99D71509A24B}" type="presParOf" srcId="{C829B668-D0EA-114C-A710-F33AB09CE6AF}" destId="{3A102986-6034-8447-B159-2C5D80040398}" srcOrd="3" destOrd="0" presId="urn:microsoft.com/office/officeart/2005/8/layout/chevron1"/>
    <dgm:cxn modelId="{FC9B472E-1585-452C-A9FE-135A600151E5}" type="presParOf" srcId="{C829B668-D0EA-114C-A710-F33AB09CE6AF}" destId="{7665E2B2-E353-BB4F-BFCC-92B64DAD5774}" srcOrd="4" destOrd="0" presId="urn:microsoft.com/office/officeart/2005/8/layout/chevron1"/>
    <dgm:cxn modelId="{2E65E092-7E48-47F3-80AB-AA64E1F7C83A}" type="presParOf" srcId="{C829B668-D0EA-114C-A710-F33AB09CE6AF}" destId="{74CC51BD-69E0-4576-A792-BAFFF801BCDA}" srcOrd="5" destOrd="0" presId="urn:microsoft.com/office/officeart/2005/8/layout/chevron1"/>
    <dgm:cxn modelId="{9C873D39-E8F8-41C4-B510-53A482453C7B}" type="presParOf" srcId="{C829B668-D0EA-114C-A710-F33AB09CE6AF}" destId="{788C6A53-2D00-4870-B67D-ADB6F2B6BAE3}" srcOrd="6" destOrd="0" presId="urn:microsoft.com/office/officeart/2005/8/layout/chevron1"/>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2DAE4AF-7309-449B-B465-6A91C2810925}"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de-DE"/>
        </a:p>
      </dgm:t>
    </dgm:pt>
    <dgm:pt modelId="{5A55C70A-5767-4291-A8AC-06702966539E}">
      <dgm:prSet phldrT="[Text]"/>
      <dgm:spPr/>
      <dgm:t>
        <a:bodyPr/>
        <a:lstStyle/>
        <a:p>
          <a:r>
            <a:rPr lang="de-DE" dirty="0" smtClean="0"/>
            <a:t>Vorschlag 1</a:t>
          </a:r>
          <a:endParaRPr lang="de-DE" dirty="0"/>
        </a:p>
      </dgm:t>
    </dgm:pt>
    <dgm:pt modelId="{B32D7121-01A6-495C-9DED-96B56C8A9F35}" type="parTrans" cxnId="{A3D88337-8053-4D67-8E79-10E0A87CE15D}">
      <dgm:prSet/>
      <dgm:spPr/>
      <dgm:t>
        <a:bodyPr/>
        <a:lstStyle/>
        <a:p>
          <a:endParaRPr lang="de-DE"/>
        </a:p>
      </dgm:t>
    </dgm:pt>
    <dgm:pt modelId="{E941D722-B748-4876-A428-2B72288D7E32}" type="sibTrans" cxnId="{A3D88337-8053-4D67-8E79-10E0A87CE15D}">
      <dgm:prSet/>
      <dgm:spPr/>
      <dgm:t>
        <a:bodyPr/>
        <a:lstStyle/>
        <a:p>
          <a:endParaRPr lang="de-DE"/>
        </a:p>
      </dgm:t>
    </dgm:pt>
    <dgm:pt modelId="{69470056-FE07-4345-834C-FC15A28A3D2C}">
      <dgm:prSet phldrT="[Text]"/>
      <dgm:spPr/>
      <dgm:t>
        <a:bodyPr/>
        <a:lstStyle/>
        <a:p>
          <a:r>
            <a:rPr lang="de-DE" dirty="0" smtClean="0"/>
            <a:t>Vorschlag 2</a:t>
          </a:r>
          <a:endParaRPr lang="de-DE" dirty="0"/>
        </a:p>
      </dgm:t>
    </dgm:pt>
    <dgm:pt modelId="{F1E5A038-5892-4692-B3A1-CD55D399036C}" type="parTrans" cxnId="{DC20D721-4E51-46EE-9FB0-79604BEF8870}">
      <dgm:prSet/>
      <dgm:spPr/>
      <dgm:t>
        <a:bodyPr/>
        <a:lstStyle/>
        <a:p>
          <a:endParaRPr lang="de-DE"/>
        </a:p>
      </dgm:t>
    </dgm:pt>
    <dgm:pt modelId="{031097A3-5E82-4264-A525-9735C9ECFC31}" type="sibTrans" cxnId="{DC20D721-4E51-46EE-9FB0-79604BEF8870}">
      <dgm:prSet/>
      <dgm:spPr/>
      <dgm:t>
        <a:bodyPr/>
        <a:lstStyle/>
        <a:p>
          <a:endParaRPr lang="de-DE"/>
        </a:p>
      </dgm:t>
    </dgm:pt>
    <dgm:pt modelId="{FE1EBD94-D98F-49FD-9105-A5000D7CFBF4}">
      <dgm:prSet phldrT="[Text]"/>
      <dgm:spPr/>
      <dgm:t>
        <a:bodyPr/>
        <a:lstStyle/>
        <a:p>
          <a:r>
            <a:rPr lang="de-DE" dirty="0" smtClean="0"/>
            <a:t>Vorschlag 3</a:t>
          </a:r>
          <a:endParaRPr lang="de-DE" dirty="0"/>
        </a:p>
      </dgm:t>
    </dgm:pt>
    <dgm:pt modelId="{8B52997A-766B-4C80-A215-2653AB8FF810}" type="parTrans" cxnId="{36B34981-FED3-4C60-A03D-47B90F3C0443}">
      <dgm:prSet/>
      <dgm:spPr/>
      <dgm:t>
        <a:bodyPr/>
        <a:lstStyle/>
        <a:p>
          <a:endParaRPr lang="de-DE"/>
        </a:p>
      </dgm:t>
    </dgm:pt>
    <dgm:pt modelId="{8BAF7FE3-C93A-490E-91E9-6551910B359F}" type="sibTrans" cxnId="{36B34981-FED3-4C60-A03D-47B90F3C0443}">
      <dgm:prSet/>
      <dgm:spPr/>
      <dgm:t>
        <a:bodyPr/>
        <a:lstStyle/>
        <a:p>
          <a:endParaRPr lang="de-DE"/>
        </a:p>
      </dgm:t>
    </dgm:pt>
    <dgm:pt modelId="{94F6F8AF-5F4C-4177-BBBC-3862204D2861}">
      <dgm:prSet phldrT="[Text]"/>
      <dgm:spPr/>
      <dgm:t>
        <a:bodyPr/>
        <a:lstStyle/>
        <a:p>
          <a:r>
            <a:rPr lang="de-DE" dirty="0" smtClean="0"/>
            <a:t>Vorschlag 4</a:t>
          </a:r>
          <a:endParaRPr lang="de-DE" dirty="0"/>
        </a:p>
      </dgm:t>
    </dgm:pt>
    <dgm:pt modelId="{A3880CBA-28D2-4642-AE9B-40F342EE8054}" type="parTrans" cxnId="{BABB7031-ABAD-4ED0-8D95-90ABF969857C}">
      <dgm:prSet/>
      <dgm:spPr/>
      <dgm:t>
        <a:bodyPr/>
        <a:lstStyle/>
        <a:p>
          <a:endParaRPr lang="de-DE"/>
        </a:p>
      </dgm:t>
    </dgm:pt>
    <dgm:pt modelId="{9A0F2164-F79B-40A8-B0CE-E7D44E67C6AF}" type="sibTrans" cxnId="{BABB7031-ABAD-4ED0-8D95-90ABF969857C}">
      <dgm:prSet/>
      <dgm:spPr/>
      <dgm:t>
        <a:bodyPr/>
        <a:lstStyle/>
        <a:p>
          <a:endParaRPr lang="de-DE"/>
        </a:p>
      </dgm:t>
    </dgm:pt>
    <dgm:pt modelId="{09A2E786-0335-48FD-82F5-8D4171143CA2}">
      <dgm:prSet phldrT="[Text]"/>
      <dgm:spPr/>
      <dgm:t>
        <a:bodyPr/>
        <a:lstStyle/>
        <a:p>
          <a:r>
            <a:rPr lang="de-DE" dirty="0" smtClean="0"/>
            <a:t>Vorschlag 5</a:t>
          </a:r>
          <a:endParaRPr lang="de-DE" dirty="0"/>
        </a:p>
      </dgm:t>
    </dgm:pt>
    <dgm:pt modelId="{0B4190F4-2E0C-4B6B-843C-43E0C0BA075B}" type="parTrans" cxnId="{A1A6CBCF-4734-49A6-AD2A-57568BB34EA6}">
      <dgm:prSet/>
      <dgm:spPr/>
      <dgm:t>
        <a:bodyPr/>
        <a:lstStyle/>
        <a:p>
          <a:endParaRPr lang="de-DE"/>
        </a:p>
      </dgm:t>
    </dgm:pt>
    <dgm:pt modelId="{C30E196C-2008-4BCE-AA62-B3B627EB5140}" type="sibTrans" cxnId="{A1A6CBCF-4734-49A6-AD2A-57568BB34EA6}">
      <dgm:prSet/>
      <dgm:spPr/>
      <dgm:t>
        <a:bodyPr/>
        <a:lstStyle/>
        <a:p>
          <a:endParaRPr lang="de-DE"/>
        </a:p>
      </dgm:t>
    </dgm:pt>
    <dgm:pt modelId="{678C039B-596A-4292-9F10-41E35D13DFB9}">
      <dgm:prSet phldrT="[Text]"/>
      <dgm:spPr/>
      <dgm:t>
        <a:bodyPr/>
        <a:lstStyle/>
        <a:p>
          <a:r>
            <a:rPr lang="de-DE" dirty="0" smtClean="0"/>
            <a:t>Vorschlag 6</a:t>
          </a:r>
          <a:endParaRPr lang="de-DE" dirty="0"/>
        </a:p>
      </dgm:t>
    </dgm:pt>
    <dgm:pt modelId="{1976AD03-E76E-4BB9-960A-524C133E7815}" type="parTrans" cxnId="{2F11E3D5-2DA6-4C01-A247-14EBBF9B6F63}">
      <dgm:prSet/>
      <dgm:spPr/>
      <dgm:t>
        <a:bodyPr/>
        <a:lstStyle/>
        <a:p>
          <a:endParaRPr lang="de-DE"/>
        </a:p>
      </dgm:t>
    </dgm:pt>
    <dgm:pt modelId="{5F05D8B5-C301-4AB7-9022-45B9849169F7}" type="sibTrans" cxnId="{2F11E3D5-2DA6-4C01-A247-14EBBF9B6F63}">
      <dgm:prSet/>
      <dgm:spPr/>
      <dgm:t>
        <a:bodyPr/>
        <a:lstStyle/>
        <a:p>
          <a:endParaRPr lang="de-DE"/>
        </a:p>
      </dgm:t>
    </dgm:pt>
    <dgm:pt modelId="{ED1DBA19-9C77-44D0-8F2F-60F1E4F288D4}">
      <dgm:prSet phldrT="[Text]"/>
      <dgm:spPr/>
      <dgm:t>
        <a:bodyPr/>
        <a:lstStyle/>
        <a:p>
          <a:r>
            <a:rPr lang="de-DE" dirty="0" smtClean="0"/>
            <a:t>Vorschlag 7</a:t>
          </a:r>
          <a:endParaRPr lang="de-DE" dirty="0"/>
        </a:p>
      </dgm:t>
    </dgm:pt>
    <dgm:pt modelId="{6179BF6A-D874-45A0-B448-469A5DD7861B}" type="sibTrans" cxnId="{1B435BD4-B3E1-47E5-A9C3-139D955A79C7}">
      <dgm:prSet/>
      <dgm:spPr/>
      <dgm:t>
        <a:bodyPr/>
        <a:lstStyle/>
        <a:p>
          <a:endParaRPr lang="de-DE"/>
        </a:p>
      </dgm:t>
    </dgm:pt>
    <dgm:pt modelId="{BE1816DD-9959-45D0-90E9-AF68CE685447}" type="parTrans" cxnId="{1B435BD4-B3E1-47E5-A9C3-139D955A79C7}">
      <dgm:prSet/>
      <dgm:spPr/>
      <dgm:t>
        <a:bodyPr/>
        <a:lstStyle/>
        <a:p>
          <a:endParaRPr lang="de-DE"/>
        </a:p>
      </dgm:t>
    </dgm:pt>
    <dgm:pt modelId="{CC9A6DC5-2A80-4C0D-B037-580B22C89C19}" type="pres">
      <dgm:prSet presAssocID="{22DAE4AF-7309-449B-B465-6A91C2810925}" presName="Name0" presStyleCnt="0">
        <dgm:presLayoutVars>
          <dgm:chMax val="7"/>
          <dgm:chPref val="7"/>
          <dgm:dir/>
        </dgm:presLayoutVars>
      </dgm:prSet>
      <dgm:spPr/>
      <dgm:t>
        <a:bodyPr/>
        <a:lstStyle/>
        <a:p>
          <a:endParaRPr lang="de-DE"/>
        </a:p>
      </dgm:t>
    </dgm:pt>
    <dgm:pt modelId="{0DA45C06-97AC-4231-ADE5-7BB0DD66CAF4}" type="pres">
      <dgm:prSet presAssocID="{22DAE4AF-7309-449B-B465-6A91C2810925}" presName="Name1" presStyleCnt="0"/>
      <dgm:spPr/>
    </dgm:pt>
    <dgm:pt modelId="{1C36F6BB-5F3A-4337-BA5A-80D4DACED38C}" type="pres">
      <dgm:prSet presAssocID="{22DAE4AF-7309-449B-B465-6A91C2810925}" presName="cycle" presStyleCnt="0"/>
      <dgm:spPr/>
    </dgm:pt>
    <dgm:pt modelId="{8B84C30A-1064-4DC3-BACB-18F22D1C3CE1}" type="pres">
      <dgm:prSet presAssocID="{22DAE4AF-7309-449B-B465-6A91C2810925}" presName="srcNode" presStyleLbl="node1" presStyleIdx="0" presStyleCnt="7"/>
      <dgm:spPr/>
    </dgm:pt>
    <dgm:pt modelId="{35CEACCB-4295-4659-8846-FC167C751858}" type="pres">
      <dgm:prSet presAssocID="{22DAE4AF-7309-449B-B465-6A91C2810925}" presName="conn" presStyleLbl="parChTrans1D2" presStyleIdx="0" presStyleCnt="1"/>
      <dgm:spPr/>
      <dgm:t>
        <a:bodyPr/>
        <a:lstStyle/>
        <a:p>
          <a:endParaRPr lang="de-DE"/>
        </a:p>
      </dgm:t>
    </dgm:pt>
    <dgm:pt modelId="{4652995E-6D03-4D3A-B0A9-C393CC2AC9B8}" type="pres">
      <dgm:prSet presAssocID="{22DAE4AF-7309-449B-B465-6A91C2810925}" presName="extraNode" presStyleLbl="node1" presStyleIdx="0" presStyleCnt="7"/>
      <dgm:spPr/>
    </dgm:pt>
    <dgm:pt modelId="{4380848E-9214-48F9-90DA-08E1540789B3}" type="pres">
      <dgm:prSet presAssocID="{22DAE4AF-7309-449B-B465-6A91C2810925}" presName="dstNode" presStyleLbl="node1" presStyleIdx="0" presStyleCnt="7"/>
      <dgm:spPr/>
    </dgm:pt>
    <dgm:pt modelId="{9BD669FC-A4C6-4176-AE49-2F8CDA006972}" type="pres">
      <dgm:prSet presAssocID="{5A55C70A-5767-4291-A8AC-06702966539E}" presName="text_1" presStyleLbl="node1" presStyleIdx="0" presStyleCnt="7">
        <dgm:presLayoutVars>
          <dgm:bulletEnabled val="1"/>
        </dgm:presLayoutVars>
      </dgm:prSet>
      <dgm:spPr/>
      <dgm:t>
        <a:bodyPr/>
        <a:lstStyle/>
        <a:p>
          <a:endParaRPr lang="de-DE"/>
        </a:p>
      </dgm:t>
    </dgm:pt>
    <dgm:pt modelId="{F31C27BA-B19C-4885-B48D-655E7DA3D5B3}" type="pres">
      <dgm:prSet presAssocID="{5A55C70A-5767-4291-A8AC-06702966539E}" presName="accent_1" presStyleCnt="0"/>
      <dgm:spPr/>
    </dgm:pt>
    <dgm:pt modelId="{00C32B68-874A-442B-BD46-CF080FA18BC3}" type="pres">
      <dgm:prSet presAssocID="{5A55C70A-5767-4291-A8AC-06702966539E}" presName="accentRepeatNode" presStyleLbl="solidFgAcc1" presStyleIdx="0" presStyleCnt="7" custScaleX="101000"/>
      <dgm:spPr/>
      <dgm:t>
        <a:bodyPr/>
        <a:lstStyle/>
        <a:p>
          <a:endParaRPr lang="de-DE"/>
        </a:p>
      </dgm:t>
    </dgm:pt>
    <dgm:pt modelId="{D6549768-717B-41D6-8913-ED2A523E42C8}" type="pres">
      <dgm:prSet presAssocID="{69470056-FE07-4345-834C-FC15A28A3D2C}" presName="text_2" presStyleLbl="node1" presStyleIdx="1" presStyleCnt="7">
        <dgm:presLayoutVars>
          <dgm:bulletEnabled val="1"/>
        </dgm:presLayoutVars>
      </dgm:prSet>
      <dgm:spPr/>
      <dgm:t>
        <a:bodyPr/>
        <a:lstStyle/>
        <a:p>
          <a:endParaRPr lang="de-DE"/>
        </a:p>
      </dgm:t>
    </dgm:pt>
    <dgm:pt modelId="{371A2574-D0D5-4A59-9B8A-663CC2E13CB5}" type="pres">
      <dgm:prSet presAssocID="{69470056-FE07-4345-834C-FC15A28A3D2C}" presName="accent_2" presStyleCnt="0"/>
      <dgm:spPr/>
    </dgm:pt>
    <dgm:pt modelId="{BC2C27CE-91FB-4E73-AFDF-DED86CE53ECC}" type="pres">
      <dgm:prSet presAssocID="{69470056-FE07-4345-834C-FC15A28A3D2C}" presName="accentRepeatNode" presStyleLbl="solidFgAcc1" presStyleIdx="1" presStyleCnt="7"/>
      <dgm:spPr/>
    </dgm:pt>
    <dgm:pt modelId="{CA80FC7A-02D2-4BEF-97E9-014A1D45A68B}" type="pres">
      <dgm:prSet presAssocID="{FE1EBD94-D98F-49FD-9105-A5000D7CFBF4}" presName="text_3" presStyleLbl="node1" presStyleIdx="2" presStyleCnt="7">
        <dgm:presLayoutVars>
          <dgm:bulletEnabled val="1"/>
        </dgm:presLayoutVars>
      </dgm:prSet>
      <dgm:spPr/>
      <dgm:t>
        <a:bodyPr/>
        <a:lstStyle/>
        <a:p>
          <a:endParaRPr lang="de-DE"/>
        </a:p>
      </dgm:t>
    </dgm:pt>
    <dgm:pt modelId="{76A9430C-37C7-40ED-8A6A-0F187CAE95BC}" type="pres">
      <dgm:prSet presAssocID="{FE1EBD94-D98F-49FD-9105-A5000D7CFBF4}" presName="accent_3" presStyleCnt="0"/>
      <dgm:spPr/>
    </dgm:pt>
    <dgm:pt modelId="{9C5AACF0-2A14-4E18-852D-62B7382C2EC8}" type="pres">
      <dgm:prSet presAssocID="{FE1EBD94-D98F-49FD-9105-A5000D7CFBF4}" presName="accentRepeatNode" presStyleLbl="solidFgAcc1" presStyleIdx="2" presStyleCnt="7"/>
      <dgm:spPr/>
      <dgm:t>
        <a:bodyPr/>
        <a:lstStyle/>
        <a:p>
          <a:endParaRPr lang="de-DE"/>
        </a:p>
      </dgm:t>
    </dgm:pt>
    <dgm:pt modelId="{70B444EB-D7BA-47EC-ADAC-B61B0A29467C}" type="pres">
      <dgm:prSet presAssocID="{94F6F8AF-5F4C-4177-BBBC-3862204D2861}" presName="text_4" presStyleLbl="node1" presStyleIdx="3" presStyleCnt="7">
        <dgm:presLayoutVars>
          <dgm:bulletEnabled val="1"/>
        </dgm:presLayoutVars>
      </dgm:prSet>
      <dgm:spPr/>
      <dgm:t>
        <a:bodyPr/>
        <a:lstStyle/>
        <a:p>
          <a:endParaRPr lang="de-DE"/>
        </a:p>
      </dgm:t>
    </dgm:pt>
    <dgm:pt modelId="{3FEA98B0-4575-4799-998A-0C6A02BD2642}" type="pres">
      <dgm:prSet presAssocID="{94F6F8AF-5F4C-4177-BBBC-3862204D2861}" presName="accent_4" presStyleCnt="0"/>
      <dgm:spPr/>
    </dgm:pt>
    <dgm:pt modelId="{D3BE4115-6253-475A-9BBB-35F2A4770CAB}" type="pres">
      <dgm:prSet presAssocID="{94F6F8AF-5F4C-4177-BBBC-3862204D2861}" presName="accentRepeatNode" presStyleLbl="solidFgAcc1" presStyleIdx="3" presStyleCnt="7"/>
      <dgm:spPr/>
    </dgm:pt>
    <dgm:pt modelId="{CB02D907-460D-4B85-8EB4-EE9B560DC13B}" type="pres">
      <dgm:prSet presAssocID="{09A2E786-0335-48FD-82F5-8D4171143CA2}" presName="text_5" presStyleLbl="node1" presStyleIdx="4" presStyleCnt="7">
        <dgm:presLayoutVars>
          <dgm:bulletEnabled val="1"/>
        </dgm:presLayoutVars>
      </dgm:prSet>
      <dgm:spPr/>
      <dgm:t>
        <a:bodyPr/>
        <a:lstStyle/>
        <a:p>
          <a:endParaRPr lang="de-DE"/>
        </a:p>
      </dgm:t>
    </dgm:pt>
    <dgm:pt modelId="{6D024260-049A-44D0-8E51-07DBCFEA0B60}" type="pres">
      <dgm:prSet presAssocID="{09A2E786-0335-48FD-82F5-8D4171143CA2}" presName="accent_5" presStyleCnt="0"/>
      <dgm:spPr/>
    </dgm:pt>
    <dgm:pt modelId="{B7E6348E-6072-4527-B9BF-8C7C717DDEA0}" type="pres">
      <dgm:prSet presAssocID="{09A2E786-0335-48FD-82F5-8D4171143CA2}" presName="accentRepeatNode" presStyleLbl="solidFgAcc1" presStyleIdx="4" presStyleCnt="7"/>
      <dgm:spPr/>
    </dgm:pt>
    <dgm:pt modelId="{5EA7D175-0E25-4F58-A83C-846BB159777C}" type="pres">
      <dgm:prSet presAssocID="{678C039B-596A-4292-9F10-41E35D13DFB9}" presName="text_6" presStyleLbl="node1" presStyleIdx="5" presStyleCnt="7">
        <dgm:presLayoutVars>
          <dgm:bulletEnabled val="1"/>
        </dgm:presLayoutVars>
      </dgm:prSet>
      <dgm:spPr/>
      <dgm:t>
        <a:bodyPr/>
        <a:lstStyle/>
        <a:p>
          <a:endParaRPr lang="de-DE"/>
        </a:p>
      </dgm:t>
    </dgm:pt>
    <dgm:pt modelId="{028A612E-E080-46F1-A6FE-0C5DE7992693}" type="pres">
      <dgm:prSet presAssocID="{678C039B-596A-4292-9F10-41E35D13DFB9}" presName="accent_6" presStyleCnt="0"/>
      <dgm:spPr/>
    </dgm:pt>
    <dgm:pt modelId="{E9D052B6-E590-47B0-8EDE-46CB6EFFA001}" type="pres">
      <dgm:prSet presAssocID="{678C039B-596A-4292-9F10-41E35D13DFB9}" presName="accentRepeatNode" presStyleLbl="solidFgAcc1" presStyleIdx="5" presStyleCnt="7"/>
      <dgm:spPr/>
    </dgm:pt>
    <dgm:pt modelId="{DD934A8A-B1A1-42BF-8388-C15AB8192C10}" type="pres">
      <dgm:prSet presAssocID="{ED1DBA19-9C77-44D0-8F2F-60F1E4F288D4}" presName="text_7" presStyleLbl="node1" presStyleIdx="6" presStyleCnt="7">
        <dgm:presLayoutVars>
          <dgm:bulletEnabled val="1"/>
        </dgm:presLayoutVars>
      </dgm:prSet>
      <dgm:spPr/>
      <dgm:t>
        <a:bodyPr/>
        <a:lstStyle/>
        <a:p>
          <a:endParaRPr lang="de-DE"/>
        </a:p>
      </dgm:t>
    </dgm:pt>
    <dgm:pt modelId="{2BEC4DD6-3AB8-4FB1-9D67-71A043374696}" type="pres">
      <dgm:prSet presAssocID="{ED1DBA19-9C77-44D0-8F2F-60F1E4F288D4}" presName="accent_7" presStyleCnt="0"/>
      <dgm:spPr/>
    </dgm:pt>
    <dgm:pt modelId="{1199AA5A-D2EB-44B6-A0BF-0E37C2C33274}" type="pres">
      <dgm:prSet presAssocID="{ED1DBA19-9C77-44D0-8F2F-60F1E4F288D4}" presName="accentRepeatNode" presStyleLbl="solidFgAcc1" presStyleIdx="6" presStyleCnt="7"/>
      <dgm:spPr/>
    </dgm:pt>
  </dgm:ptLst>
  <dgm:cxnLst>
    <dgm:cxn modelId="{EDF457AB-BA64-475A-970A-88758A7E1267}" type="presOf" srcId="{E941D722-B748-4876-A428-2B72288D7E32}" destId="{35CEACCB-4295-4659-8846-FC167C751858}" srcOrd="0" destOrd="0" presId="urn:microsoft.com/office/officeart/2008/layout/VerticalCurvedList"/>
    <dgm:cxn modelId="{BAF4E24E-5319-4850-9347-135FF61C9A5A}" type="presOf" srcId="{94F6F8AF-5F4C-4177-BBBC-3862204D2861}" destId="{70B444EB-D7BA-47EC-ADAC-B61B0A29467C}" srcOrd="0" destOrd="0" presId="urn:microsoft.com/office/officeart/2008/layout/VerticalCurvedList"/>
    <dgm:cxn modelId="{B538EFE7-4D37-480A-A786-E98F73E776A1}" type="presOf" srcId="{22DAE4AF-7309-449B-B465-6A91C2810925}" destId="{CC9A6DC5-2A80-4C0D-B037-580B22C89C19}" srcOrd="0" destOrd="0" presId="urn:microsoft.com/office/officeart/2008/layout/VerticalCurvedList"/>
    <dgm:cxn modelId="{102BAAF7-8F25-4866-B0EE-C4900B5B9F09}" type="presOf" srcId="{09A2E786-0335-48FD-82F5-8D4171143CA2}" destId="{CB02D907-460D-4B85-8EB4-EE9B560DC13B}" srcOrd="0" destOrd="0" presId="urn:microsoft.com/office/officeart/2008/layout/VerticalCurvedList"/>
    <dgm:cxn modelId="{BABB7031-ABAD-4ED0-8D95-90ABF969857C}" srcId="{22DAE4AF-7309-449B-B465-6A91C2810925}" destId="{94F6F8AF-5F4C-4177-BBBC-3862204D2861}" srcOrd="3" destOrd="0" parTransId="{A3880CBA-28D2-4642-AE9B-40F342EE8054}" sibTransId="{9A0F2164-F79B-40A8-B0CE-E7D44E67C6AF}"/>
    <dgm:cxn modelId="{A3D88337-8053-4D67-8E79-10E0A87CE15D}" srcId="{22DAE4AF-7309-449B-B465-6A91C2810925}" destId="{5A55C70A-5767-4291-A8AC-06702966539E}" srcOrd="0" destOrd="0" parTransId="{B32D7121-01A6-495C-9DED-96B56C8A9F35}" sibTransId="{E941D722-B748-4876-A428-2B72288D7E32}"/>
    <dgm:cxn modelId="{A1A6CBCF-4734-49A6-AD2A-57568BB34EA6}" srcId="{22DAE4AF-7309-449B-B465-6A91C2810925}" destId="{09A2E786-0335-48FD-82F5-8D4171143CA2}" srcOrd="4" destOrd="0" parTransId="{0B4190F4-2E0C-4B6B-843C-43E0C0BA075B}" sibTransId="{C30E196C-2008-4BCE-AA62-B3B627EB5140}"/>
    <dgm:cxn modelId="{A1DE504C-D080-4276-86C2-225518DDCEF6}" type="presOf" srcId="{5A55C70A-5767-4291-A8AC-06702966539E}" destId="{9BD669FC-A4C6-4176-AE49-2F8CDA006972}" srcOrd="0" destOrd="0" presId="urn:microsoft.com/office/officeart/2008/layout/VerticalCurvedList"/>
    <dgm:cxn modelId="{D4984789-0F5F-4653-A8BF-60C474334FFB}" type="presOf" srcId="{FE1EBD94-D98F-49FD-9105-A5000D7CFBF4}" destId="{CA80FC7A-02D2-4BEF-97E9-014A1D45A68B}" srcOrd="0" destOrd="0" presId="urn:microsoft.com/office/officeart/2008/layout/VerticalCurvedList"/>
    <dgm:cxn modelId="{2F11E3D5-2DA6-4C01-A247-14EBBF9B6F63}" srcId="{22DAE4AF-7309-449B-B465-6A91C2810925}" destId="{678C039B-596A-4292-9F10-41E35D13DFB9}" srcOrd="5" destOrd="0" parTransId="{1976AD03-E76E-4BB9-960A-524C133E7815}" sibTransId="{5F05D8B5-C301-4AB7-9022-45B9849169F7}"/>
    <dgm:cxn modelId="{BAC46BB9-C0F7-414F-BAAE-F4271DBE6CDB}" type="presOf" srcId="{69470056-FE07-4345-834C-FC15A28A3D2C}" destId="{D6549768-717B-41D6-8913-ED2A523E42C8}" srcOrd="0" destOrd="0" presId="urn:microsoft.com/office/officeart/2008/layout/VerticalCurvedList"/>
    <dgm:cxn modelId="{36B34981-FED3-4C60-A03D-47B90F3C0443}" srcId="{22DAE4AF-7309-449B-B465-6A91C2810925}" destId="{FE1EBD94-D98F-49FD-9105-A5000D7CFBF4}" srcOrd="2" destOrd="0" parTransId="{8B52997A-766B-4C80-A215-2653AB8FF810}" sibTransId="{8BAF7FE3-C93A-490E-91E9-6551910B359F}"/>
    <dgm:cxn modelId="{DC20D721-4E51-46EE-9FB0-79604BEF8870}" srcId="{22DAE4AF-7309-449B-B465-6A91C2810925}" destId="{69470056-FE07-4345-834C-FC15A28A3D2C}" srcOrd="1" destOrd="0" parTransId="{F1E5A038-5892-4692-B3A1-CD55D399036C}" sibTransId="{031097A3-5E82-4264-A525-9735C9ECFC31}"/>
    <dgm:cxn modelId="{C48F8A55-6630-470C-8C65-17BDB59FE0A1}" type="presOf" srcId="{ED1DBA19-9C77-44D0-8F2F-60F1E4F288D4}" destId="{DD934A8A-B1A1-42BF-8388-C15AB8192C10}" srcOrd="0" destOrd="0" presId="urn:microsoft.com/office/officeart/2008/layout/VerticalCurvedList"/>
    <dgm:cxn modelId="{DC22664B-308B-46BA-B081-6BBAEA343A2E}" type="presOf" srcId="{678C039B-596A-4292-9F10-41E35D13DFB9}" destId="{5EA7D175-0E25-4F58-A83C-846BB159777C}" srcOrd="0" destOrd="0" presId="urn:microsoft.com/office/officeart/2008/layout/VerticalCurvedList"/>
    <dgm:cxn modelId="{1B435BD4-B3E1-47E5-A9C3-139D955A79C7}" srcId="{22DAE4AF-7309-449B-B465-6A91C2810925}" destId="{ED1DBA19-9C77-44D0-8F2F-60F1E4F288D4}" srcOrd="6" destOrd="0" parTransId="{BE1816DD-9959-45D0-90E9-AF68CE685447}" sibTransId="{6179BF6A-D874-45A0-B448-469A5DD7861B}"/>
    <dgm:cxn modelId="{0BDC2E5C-2DC7-413C-92FA-9F78458532D5}" type="presParOf" srcId="{CC9A6DC5-2A80-4C0D-B037-580B22C89C19}" destId="{0DA45C06-97AC-4231-ADE5-7BB0DD66CAF4}" srcOrd="0" destOrd="0" presId="urn:microsoft.com/office/officeart/2008/layout/VerticalCurvedList"/>
    <dgm:cxn modelId="{B5622FD6-B57C-4CA3-BA3D-AC4EF6BE8548}" type="presParOf" srcId="{0DA45C06-97AC-4231-ADE5-7BB0DD66CAF4}" destId="{1C36F6BB-5F3A-4337-BA5A-80D4DACED38C}" srcOrd="0" destOrd="0" presId="urn:microsoft.com/office/officeart/2008/layout/VerticalCurvedList"/>
    <dgm:cxn modelId="{33F194B3-A19F-4151-9654-61A216ADE8E9}" type="presParOf" srcId="{1C36F6BB-5F3A-4337-BA5A-80D4DACED38C}" destId="{8B84C30A-1064-4DC3-BACB-18F22D1C3CE1}" srcOrd="0" destOrd="0" presId="urn:microsoft.com/office/officeart/2008/layout/VerticalCurvedList"/>
    <dgm:cxn modelId="{97ED0223-959F-492A-8E3B-14B5C65F5D61}" type="presParOf" srcId="{1C36F6BB-5F3A-4337-BA5A-80D4DACED38C}" destId="{35CEACCB-4295-4659-8846-FC167C751858}" srcOrd="1" destOrd="0" presId="urn:microsoft.com/office/officeart/2008/layout/VerticalCurvedList"/>
    <dgm:cxn modelId="{22B68D7D-0A27-4A4D-A9C4-5EE23B85F4E6}" type="presParOf" srcId="{1C36F6BB-5F3A-4337-BA5A-80D4DACED38C}" destId="{4652995E-6D03-4D3A-B0A9-C393CC2AC9B8}" srcOrd="2" destOrd="0" presId="urn:microsoft.com/office/officeart/2008/layout/VerticalCurvedList"/>
    <dgm:cxn modelId="{A59DFE2D-5A4A-430A-B6E0-7AF455A85524}" type="presParOf" srcId="{1C36F6BB-5F3A-4337-BA5A-80D4DACED38C}" destId="{4380848E-9214-48F9-90DA-08E1540789B3}" srcOrd="3" destOrd="0" presId="urn:microsoft.com/office/officeart/2008/layout/VerticalCurvedList"/>
    <dgm:cxn modelId="{6EA4D92A-73AF-48AD-801C-19E0B6BDDE85}" type="presParOf" srcId="{0DA45C06-97AC-4231-ADE5-7BB0DD66CAF4}" destId="{9BD669FC-A4C6-4176-AE49-2F8CDA006972}" srcOrd="1" destOrd="0" presId="urn:microsoft.com/office/officeart/2008/layout/VerticalCurvedList"/>
    <dgm:cxn modelId="{17B3BE63-AD2A-447D-99C3-1C0251AA69DB}" type="presParOf" srcId="{0DA45C06-97AC-4231-ADE5-7BB0DD66CAF4}" destId="{F31C27BA-B19C-4885-B48D-655E7DA3D5B3}" srcOrd="2" destOrd="0" presId="urn:microsoft.com/office/officeart/2008/layout/VerticalCurvedList"/>
    <dgm:cxn modelId="{9BB43668-8553-4352-B5A6-DD1CCB81DAED}" type="presParOf" srcId="{F31C27BA-B19C-4885-B48D-655E7DA3D5B3}" destId="{00C32B68-874A-442B-BD46-CF080FA18BC3}" srcOrd="0" destOrd="0" presId="urn:microsoft.com/office/officeart/2008/layout/VerticalCurvedList"/>
    <dgm:cxn modelId="{18BB54A4-535C-446B-914C-663E552538AF}" type="presParOf" srcId="{0DA45C06-97AC-4231-ADE5-7BB0DD66CAF4}" destId="{D6549768-717B-41D6-8913-ED2A523E42C8}" srcOrd="3" destOrd="0" presId="urn:microsoft.com/office/officeart/2008/layout/VerticalCurvedList"/>
    <dgm:cxn modelId="{C7E7735E-0E4D-4C03-ACB8-4DF8B5E5BB01}" type="presParOf" srcId="{0DA45C06-97AC-4231-ADE5-7BB0DD66CAF4}" destId="{371A2574-D0D5-4A59-9B8A-663CC2E13CB5}" srcOrd="4" destOrd="0" presId="urn:microsoft.com/office/officeart/2008/layout/VerticalCurvedList"/>
    <dgm:cxn modelId="{3F3732B6-9D1B-4C3F-841D-2E89F43C332C}" type="presParOf" srcId="{371A2574-D0D5-4A59-9B8A-663CC2E13CB5}" destId="{BC2C27CE-91FB-4E73-AFDF-DED86CE53ECC}" srcOrd="0" destOrd="0" presId="urn:microsoft.com/office/officeart/2008/layout/VerticalCurvedList"/>
    <dgm:cxn modelId="{607D356E-C2FF-4C16-A1DD-B873D92114B2}" type="presParOf" srcId="{0DA45C06-97AC-4231-ADE5-7BB0DD66CAF4}" destId="{CA80FC7A-02D2-4BEF-97E9-014A1D45A68B}" srcOrd="5" destOrd="0" presId="urn:microsoft.com/office/officeart/2008/layout/VerticalCurvedList"/>
    <dgm:cxn modelId="{F4026803-2364-470D-9235-CDFC7AA0FCE6}" type="presParOf" srcId="{0DA45C06-97AC-4231-ADE5-7BB0DD66CAF4}" destId="{76A9430C-37C7-40ED-8A6A-0F187CAE95BC}" srcOrd="6" destOrd="0" presId="urn:microsoft.com/office/officeart/2008/layout/VerticalCurvedList"/>
    <dgm:cxn modelId="{3D8B1495-6C5D-4B7C-B63B-C3C1AD9534F0}" type="presParOf" srcId="{76A9430C-37C7-40ED-8A6A-0F187CAE95BC}" destId="{9C5AACF0-2A14-4E18-852D-62B7382C2EC8}" srcOrd="0" destOrd="0" presId="urn:microsoft.com/office/officeart/2008/layout/VerticalCurvedList"/>
    <dgm:cxn modelId="{866AE290-783E-4FE3-98BC-A8AE638DFE18}" type="presParOf" srcId="{0DA45C06-97AC-4231-ADE5-7BB0DD66CAF4}" destId="{70B444EB-D7BA-47EC-ADAC-B61B0A29467C}" srcOrd="7" destOrd="0" presId="urn:microsoft.com/office/officeart/2008/layout/VerticalCurvedList"/>
    <dgm:cxn modelId="{8BB3BBBC-E2EB-43BC-95F4-069BD190B13D}" type="presParOf" srcId="{0DA45C06-97AC-4231-ADE5-7BB0DD66CAF4}" destId="{3FEA98B0-4575-4799-998A-0C6A02BD2642}" srcOrd="8" destOrd="0" presId="urn:microsoft.com/office/officeart/2008/layout/VerticalCurvedList"/>
    <dgm:cxn modelId="{A4EC8F7F-0D30-43D9-A30A-18AC660F6A23}" type="presParOf" srcId="{3FEA98B0-4575-4799-998A-0C6A02BD2642}" destId="{D3BE4115-6253-475A-9BBB-35F2A4770CAB}" srcOrd="0" destOrd="0" presId="urn:microsoft.com/office/officeart/2008/layout/VerticalCurvedList"/>
    <dgm:cxn modelId="{7840511C-EA5F-4912-8400-26A3F40BDCDD}" type="presParOf" srcId="{0DA45C06-97AC-4231-ADE5-7BB0DD66CAF4}" destId="{CB02D907-460D-4B85-8EB4-EE9B560DC13B}" srcOrd="9" destOrd="0" presId="urn:microsoft.com/office/officeart/2008/layout/VerticalCurvedList"/>
    <dgm:cxn modelId="{C975A728-6838-48F6-81CD-4E7D3F257312}" type="presParOf" srcId="{0DA45C06-97AC-4231-ADE5-7BB0DD66CAF4}" destId="{6D024260-049A-44D0-8E51-07DBCFEA0B60}" srcOrd="10" destOrd="0" presId="urn:microsoft.com/office/officeart/2008/layout/VerticalCurvedList"/>
    <dgm:cxn modelId="{438BBD24-9376-4B05-BFF9-6E8D48E3DBCB}" type="presParOf" srcId="{6D024260-049A-44D0-8E51-07DBCFEA0B60}" destId="{B7E6348E-6072-4527-B9BF-8C7C717DDEA0}" srcOrd="0" destOrd="0" presId="urn:microsoft.com/office/officeart/2008/layout/VerticalCurvedList"/>
    <dgm:cxn modelId="{1A6224DD-624D-401F-9AD3-1B617A9DC7E5}" type="presParOf" srcId="{0DA45C06-97AC-4231-ADE5-7BB0DD66CAF4}" destId="{5EA7D175-0E25-4F58-A83C-846BB159777C}" srcOrd="11" destOrd="0" presId="urn:microsoft.com/office/officeart/2008/layout/VerticalCurvedList"/>
    <dgm:cxn modelId="{BEB8789A-B775-4F4C-97EF-E98356F21BFC}" type="presParOf" srcId="{0DA45C06-97AC-4231-ADE5-7BB0DD66CAF4}" destId="{028A612E-E080-46F1-A6FE-0C5DE7992693}" srcOrd="12" destOrd="0" presId="urn:microsoft.com/office/officeart/2008/layout/VerticalCurvedList"/>
    <dgm:cxn modelId="{5211001F-525D-4215-9BE3-42F0260C28E6}" type="presParOf" srcId="{028A612E-E080-46F1-A6FE-0C5DE7992693}" destId="{E9D052B6-E590-47B0-8EDE-46CB6EFFA001}" srcOrd="0" destOrd="0" presId="urn:microsoft.com/office/officeart/2008/layout/VerticalCurvedList"/>
    <dgm:cxn modelId="{1E98DAF1-A3C8-446A-BA77-4CF86161F932}" type="presParOf" srcId="{0DA45C06-97AC-4231-ADE5-7BB0DD66CAF4}" destId="{DD934A8A-B1A1-42BF-8388-C15AB8192C10}" srcOrd="13" destOrd="0" presId="urn:microsoft.com/office/officeart/2008/layout/VerticalCurvedList"/>
    <dgm:cxn modelId="{6793A90B-4329-4110-809A-5211D508751A}" type="presParOf" srcId="{0DA45C06-97AC-4231-ADE5-7BB0DD66CAF4}" destId="{2BEC4DD6-3AB8-4FB1-9D67-71A043374696}" srcOrd="14" destOrd="0" presId="urn:microsoft.com/office/officeart/2008/layout/VerticalCurvedList"/>
    <dgm:cxn modelId="{ED3FCFB0-986E-44B3-9567-273503EDC317}" type="presParOf" srcId="{2BEC4DD6-3AB8-4FB1-9D67-71A043374696}" destId="{1199AA5A-D2EB-44B6-A0BF-0E37C2C33274}"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960491-420B-C449-833A-A24641AC2F76}">
      <dsp:nvSpPr>
        <dsp:cNvPr id="0" name=""/>
        <dsp:cNvSpPr/>
      </dsp:nvSpPr>
      <dsp:spPr>
        <a:xfrm>
          <a:off x="3817" y="44519"/>
          <a:ext cx="2222152" cy="888861"/>
        </a:xfrm>
        <a:prstGeom prst="chevron">
          <a:avLst/>
        </a:prstGeom>
        <a:solidFill>
          <a:srgbClr val="006DB0"/>
        </a:solidFill>
        <a:ln>
          <a:noFill/>
        </a:ln>
        <a:effectLst/>
        <a:scene3d>
          <a:camera prst="orthographicFront">
            <a:rot lat="0" lon="0" rev="0"/>
          </a:camera>
          <a:lightRig rig="threePt" dir="t">
            <a:rot lat="0" lon="0" rev="1200000"/>
          </a:lightRig>
        </a:scene3d>
        <a:sp3d/>
      </dsp:spPr>
      <dsp:style>
        <a:lnRef idx="0">
          <a:scrgbClr r="0" g="0" b="0"/>
        </a:lnRef>
        <a:fillRef idx="3">
          <a:scrgbClr r="0" g="0" b="0"/>
        </a:fillRef>
        <a:effectRef idx="3">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a:lnSpc>
              <a:spcPct val="90000"/>
            </a:lnSpc>
            <a:spcBef>
              <a:spcPct val="0"/>
            </a:spcBef>
            <a:spcAft>
              <a:spcPct val="35000"/>
            </a:spcAft>
          </a:pPr>
          <a:r>
            <a:rPr lang="de-DE" sz="1600" b="0" i="0" kern="1200" dirty="0" smtClean="0">
              <a:latin typeface="Frutiger LT Com 65 Bold"/>
              <a:cs typeface="Frutiger LT Com 65 Bold"/>
            </a:rPr>
            <a:t>Phase I: Einladung/ Information</a:t>
          </a:r>
        </a:p>
      </dsp:txBody>
      <dsp:txXfrm>
        <a:off x="448248" y="44519"/>
        <a:ext cx="1333291" cy="888861"/>
      </dsp:txXfrm>
    </dsp:sp>
    <dsp:sp modelId="{D95E512A-8A83-254F-9110-08B20B49477D}">
      <dsp:nvSpPr>
        <dsp:cNvPr id="0" name=""/>
        <dsp:cNvSpPr/>
      </dsp:nvSpPr>
      <dsp:spPr>
        <a:xfrm>
          <a:off x="2003754" y="44519"/>
          <a:ext cx="2222152" cy="888861"/>
        </a:xfrm>
        <a:prstGeom prst="chevron">
          <a:avLst/>
        </a:prstGeom>
        <a:solidFill>
          <a:srgbClr val="006DB0"/>
        </a:solidFill>
        <a:ln>
          <a:noFill/>
        </a:ln>
        <a:effectLst/>
        <a:scene3d>
          <a:camera prst="orthographicFront">
            <a:rot lat="0" lon="0" rev="0"/>
          </a:camera>
          <a:lightRig rig="threePt" dir="t">
            <a:rot lat="0" lon="0" rev="1200000"/>
          </a:lightRig>
        </a:scene3d>
        <a:sp3d/>
      </dsp:spPr>
      <dsp:style>
        <a:lnRef idx="0">
          <a:scrgbClr r="0" g="0" b="0"/>
        </a:lnRef>
        <a:fillRef idx="3">
          <a:scrgbClr r="0" g="0" b="0"/>
        </a:fillRef>
        <a:effectRef idx="3">
          <a:scrgbClr r="0" g="0" b="0"/>
        </a:effectRef>
        <a:fontRef idx="minor">
          <a:schemeClr val="lt1"/>
        </a:fontRef>
      </dsp:style>
      <dsp:txBody>
        <a:bodyPr spcFirstLastPara="0" vert="horz" wrap="square" lIns="64008" tIns="21336" rIns="21336" bIns="21336" numCol="1" spcCol="1270" anchor="ctr" anchorCtr="1">
          <a:noAutofit/>
        </a:bodyPr>
        <a:lstStyle/>
        <a:p>
          <a:pPr lvl="0" algn="ctr" defTabSz="711200">
            <a:lnSpc>
              <a:spcPct val="90000"/>
            </a:lnSpc>
            <a:spcBef>
              <a:spcPct val="0"/>
            </a:spcBef>
            <a:spcAft>
              <a:spcPct val="35000"/>
            </a:spcAft>
          </a:pPr>
          <a:r>
            <a:rPr lang="de-DE" sz="1600" b="0" i="0" kern="1200" dirty="0" smtClean="0">
              <a:latin typeface="Frutiger LT Com 65 Bold"/>
              <a:cs typeface="Frutiger LT Com 65 Bold"/>
            </a:rPr>
            <a:t>Phase II: Auftakt-werkstatt</a:t>
          </a:r>
        </a:p>
      </dsp:txBody>
      <dsp:txXfrm>
        <a:off x="2448185" y="44519"/>
        <a:ext cx="1333291" cy="888861"/>
      </dsp:txXfrm>
    </dsp:sp>
    <dsp:sp modelId="{7665E2B2-E353-BB4F-BFCC-92B64DAD5774}">
      <dsp:nvSpPr>
        <dsp:cNvPr id="0" name=""/>
        <dsp:cNvSpPr/>
      </dsp:nvSpPr>
      <dsp:spPr>
        <a:xfrm>
          <a:off x="4005516" y="32973"/>
          <a:ext cx="2222152" cy="888861"/>
        </a:xfrm>
        <a:prstGeom prst="chevron">
          <a:avLst/>
        </a:prstGeom>
        <a:solidFill>
          <a:srgbClr val="006DB0"/>
        </a:solidFill>
        <a:ln cap="rnd">
          <a:noFill/>
        </a:ln>
        <a:effectLst/>
        <a:scene3d>
          <a:camera prst="orthographicFront">
            <a:rot lat="0" lon="0" rev="0"/>
          </a:camera>
          <a:lightRig rig="threePt" dir="t">
            <a:rot lat="0" lon="0" rev="1200000"/>
          </a:lightRig>
        </a:scene3d>
        <a:sp3d/>
      </dsp:spPr>
      <dsp:style>
        <a:lnRef idx="0">
          <a:scrgbClr r="0" g="0" b="0"/>
        </a:lnRef>
        <a:fillRef idx="3">
          <a:scrgbClr r="0" g="0" b="0"/>
        </a:fillRef>
        <a:effectRef idx="3">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a:lnSpc>
              <a:spcPct val="90000"/>
            </a:lnSpc>
            <a:spcBef>
              <a:spcPct val="0"/>
            </a:spcBef>
            <a:spcAft>
              <a:spcPct val="35000"/>
            </a:spcAft>
          </a:pPr>
          <a:endParaRPr lang="de-DE" sz="1600" b="0" i="0" kern="1200" dirty="0" smtClean="0">
            <a:latin typeface="Frutiger LT Com 65 Bold"/>
            <a:cs typeface="Frutiger LT Com 65 Bold"/>
          </a:endParaRPr>
        </a:p>
        <a:p>
          <a:pPr lvl="0" algn="ctr" defTabSz="711200">
            <a:lnSpc>
              <a:spcPct val="90000"/>
            </a:lnSpc>
            <a:spcBef>
              <a:spcPct val="0"/>
            </a:spcBef>
            <a:spcAft>
              <a:spcPct val="35000"/>
            </a:spcAft>
          </a:pPr>
          <a:r>
            <a:rPr lang="de-DE" sz="1600" b="0" i="0" kern="1200" dirty="0" smtClean="0">
              <a:latin typeface="Frutiger LT Com 65 Bold"/>
              <a:cs typeface="Frutiger LT Com 65 Bold"/>
            </a:rPr>
            <a:t>Phase III: Online-werkstatt</a:t>
          </a:r>
          <a:br>
            <a:rPr lang="de-DE" sz="1600" b="0" i="0" kern="1200" dirty="0" smtClean="0">
              <a:latin typeface="Frutiger LT Com 65 Bold"/>
              <a:cs typeface="Frutiger LT Com 65 Bold"/>
            </a:rPr>
          </a:br>
          <a:endParaRPr lang="de-DE" sz="1600" b="0" i="0" kern="1200" dirty="0" smtClean="0">
            <a:latin typeface="Frutiger LT Com 65 Bold"/>
            <a:cs typeface="Frutiger LT Com 65 Bold"/>
          </a:endParaRPr>
        </a:p>
      </dsp:txBody>
      <dsp:txXfrm>
        <a:off x="4449947" y="32973"/>
        <a:ext cx="1333291" cy="888861"/>
      </dsp:txXfrm>
    </dsp:sp>
    <dsp:sp modelId="{788C6A53-2D00-4870-B67D-ADB6F2B6BAE3}">
      <dsp:nvSpPr>
        <dsp:cNvPr id="0" name=""/>
        <dsp:cNvSpPr/>
      </dsp:nvSpPr>
      <dsp:spPr>
        <a:xfrm>
          <a:off x="6003629" y="44519"/>
          <a:ext cx="2222152" cy="888861"/>
        </a:xfrm>
        <a:prstGeom prst="chevron">
          <a:avLst/>
        </a:prstGeom>
        <a:solidFill>
          <a:srgbClr val="00B0F0"/>
        </a:solidFill>
        <a:ln cap="rnd">
          <a:noFill/>
        </a:ln>
        <a:effectLst/>
        <a:scene3d>
          <a:camera prst="orthographicFront">
            <a:rot lat="0" lon="0" rev="0"/>
          </a:camera>
          <a:lightRig rig="threePt" dir="t">
            <a:rot lat="0" lon="0" rev="1200000"/>
          </a:lightRig>
        </a:scene3d>
        <a:sp3d/>
      </dsp:spPr>
      <dsp:style>
        <a:lnRef idx="0">
          <a:scrgbClr r="0" g="0" b="0"/>
        </a:lnRef>
        <a:fillRef idx="3">
          <a:scrgbClr r="0" g="0" b="0"/>
        </a:fillRef>
        <a:effectRef idx="3">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a:lnSpc>
              <a:spcPct val="90000"/>
            </a:lnSpc>
            <a:spcBef>
              <a:spcPct val="0"/>
            </a:spcBef>
            <a:spcAft>
              <a:spcPct val="35000"/>
            </a:spcAft>
          </a:pPr>
          <a:r>
            <a:rPr lang="de-DE" sz="1600" b="0" i="0" kern="1200" dirty="0" smtClean="0">
              <a:latin typeface="Frutiger LT Com 65 Bold"/>
              <a:cs typeface="Frutiger LT Com 65 Bold"/>
            </a:rPr>
            <a:t>Phase IV: Ergebnis-werkstatt</a:t>
          </a:r>
        </a:p>
      </dsp:txBody>
      <dsp:txXfrm>
        <a:off x="6448060" y="44519"/>
        <a:ext cx="1333291" cy="88886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CEACCB-4295-4659-8846-FC167C751858}">
      <dsp:nvSpPr>
        <dsp:cNvPr id="0" name=""/>
        <dsp:cNvSpPr/>
      </dsp:nvSpPr>
      <dsp:spPr>
        <a:xfrm>
          <a:off x="-4405154" y="-675895"/>
          <a:ext cx="5250023" cy="5250023"/>
        </a:xfrm>
        <a:prstGeom prst="blockArc">
          <a:avLst>
            <a:gd name="adj1" fmla="val 18900000"/>
            <a:gd name="adj2" fmla="val 2700000"/>
            <a:gd name="adj3" fmla="val 411"/>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BD669FC-A4C6-4176-AE49-2F8CDA006972}">
      <dsp:nvSpPr>
        <dsp:cNvPr id="0" name=""/>
        <dsp:cNvSpPr/>
      </dsp:nvSpPr>
      <dsp:spPr>
        <a:xfrm>
          <a:off x="274568" y="177213"/>
          <a:ext cx="7843939" cy="35427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1203" tIns="45720" rIns="45720" bIns="45720" numCol="1" spcCol="1270" anchor="ctr" anchorCtr="0">
          <a:noAutofit/>
        </a:bodyPr>
        <a:lstStyle/>
        <a:p>
          <a:pPr lvl="0" algn="l" defTabSz="800100">
            <a:lnSpc>
              <a:spcPct val="90000"/>
            </a:lnSpc>
            <a:spcBef>
              <a:spcPct val="0"/>
            </a:spcBef>
            <a:spcAft>
              <a:spcPct val="35000"/>
            </a:spcAft>
          </a:pPr>
          <a:r>
            <a:rPr lang="de-DE" sz="1800" kern="1200" dirty="0" smtClean="0"/>
            <a:t>Vorschlag 1</a:t>
          </a:r>
          <a:endParaRPr lang="de-DE" sz="1800" kern="1200" dirty="0"/>
        </a:p>
      </dsp:txBody>
      <dsp:txXfrm>
        <a:off x="274568" y="177213"/>
        <a:ext cx="7843939" cy="354271"/>
      </dsp:txXfrm>
    </dsp:sp>
    <dsp:sp modelId="{00C32B68-874A-442B-BD46-CF080FA18BC3}">
      <dsp:nvSpPr>
        <dsp:cNvPr id="0" name=""/>
        <dsp:cNvSpPr/>
      </dsp:nvSpPr>
      <dsp:spPr>
        <a:xfrm>
          <a:off x="50934" y="132929"/>
          <a:ext cx="447267" cy="442839"/>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6549768-717B-41D6-8913-ED2A523E42C8}">
      <dsp:nvSpPr>
        <dsp:cNvPr id="0" name=""/>
        <dsp:cNvSpPr/>
      </dsp:nvSpPr>
      <dsp:spPr>
        <a:xfrm>
          <a:off x="595392" y="708932"/>
          <a:ext cx="7523115" cy="35427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1203" tIns="45720" rIns="45720" bIns="45720" numCol="1" spcCol="1270" anchor="ctr" anchorCtr="0">
          <a:noAutofit/>
        </a:bodyPr>
        <a:lstStyle/>
        <a:p>
          <a:pPr lvl="0" algn="l" defTabSz="800100">
            <a:lnSpc>
              <a:spcPct val="90000"/>
            </a:lnSpc>
            <a:spcBef>
              <a:spcPct val="0"/>
            </a:spcBef>
            <a:spcAft>
              <a:spcPct val="35000"/>
            </a:spcAft>
          </a:pPr>
          <a:r>
            <a:rPr lang="de-DE" sz="1800" kern="1200" dirty="0" smtClean="0"/>
            <a:t>Vorschlag 2</a:t>
          </a:r>
          <a:endParaRPr lang="de-DE" sz="1800" kern="1200" dirty="0"/>
        </a:p>
      </dsp:txBody>
      <dsp:txXfrm>
        <a:off x="595392" y="708932"/>
        <a:ext cx="7523115" cy="354271"/>
      </dsp:txXfrm>
    </dsp:sp>
    <dsp:sp modelId="{BC2C27CE-91FB-4E73-AFDF-DED86CE53ECC}">
      <dsp:nvSpPr>
        <dsp:cNvPr id="0" name=""/>
        <dsp:cNvSpPr/>
      </dsp:nvSpPr>
      <dsp:spPr>
        <a:xfrm>
          <a:off x="373972" y="664648"/>
          <a:ext cx="442839" cy="442839"/>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A80FC7A-02D2-4BEF-97E9-014A1D45A68B}">
      <dsp:nvSpPr>
        <dsp:cNvPr id="0" name=""/>
        <dsp:cNvSpPr/>
      </dsp:nvSpPr>
      <dsp:spPr>
        <a:xfrm>
          <a:off x="771202" y="1240261"/>
          <a:ext cx="7347304" cy="35427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1203" tIns="45720" rIns="45720" bIns="45720" numCol="1" spcCol="1270" anchor="ctr" anchorCtr="0">
          <a:noAutofit/>
        </a:bodyPr>
        <a:lstStyle/>
        <a:p>
          <a:pPr lvl="0" algn="l" defTabSz="800100">
            <a:lnSpc>
              <a:spcPct val="90000"/>
            </a:lnSpc>
            <a:spcBef>
              <a:spcPct val="0"/>
            </a:spcBef>
            <a:spcAft>
              <a:spcPct val="35000"/>
            </a:spcAft>
          </a:pPr>
          <a:r>
            <a:rPr lang="de-DE" sz="1800" kern="1200" dirty="0" smtClean="0"/>
            <a:t>Vorschlag 3</a:t>
          </a:r>
          <a:endParaRPr lang="de-DE" sz="1800" kern="1200" dirty="0"/>
        </a:p>
      </dsp:txBody>
      <dsp:txXfrm>
        <a:off x="771202" y="1240261"/>
        <a:ext cx="7347304" cy="354271"/>
      </dsp:txXfrm>
    </dsp:sp>
    <dsp:sp modelId="{9C5AACF0-2A14-4E18-852D-62B7382C2EC8}">
      <dsp:nvSpPr>
        <dsp:cNvPr id="0" name=""/>
        <dsp:cNvSpPr/>
      </dsp:nvSpPr>
      <dsp:spPr>
        <a:xfrm>
          <a:off x="549783" y="1195977"/>
          <a:ext cx="442839" cy="442839"/>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0B444EB-D7BA-47EC-ADAC-B61B0A29467C}">
      <dsp:nvSpPr>
        <dsp:cNvPr id="0" name=""/>
        <dsp:cNvSpPr/>
      </dsp:nvSpPr>
      <dsp:spPr>
        <a:xfrm>
          <a:off x="827337" y="1771980"/>
          <a:ext cx="7291170" cy="35427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1203" tIns="45720" rIns="45720" bIns="45720" numCol="1" spcCol="1270" anchor="ctr" anchorCtr="0">
          <a:noAutofit/>
        </a:bodyPr>
        <a:lstStyle/>
        <a:p>
          <a:pPr lvl="0" algn="l" defTabSz="800100">
            <a:lnSpc>
              <a:spcPct val="90000"/>
            </a:lnSpc>
            <a:spcBef>
              <a:spcPct val="0"/>
            </a:spcBef>
            <a:spcAft>
              <a:spcPct val="35000"/>
            </a:spcAft>
          </a:pPr>
          <a:r>
            <a:rPr lang="de-DE" sz="1800" kern="1200" dirty="0" smtClean="0"/>
            <a:t>Vorschlag 4</a:t>
          </a:r>
          <a:endParaRPr lang="de-DE" sz="1800" kern="1200" dirty="0"/>
        </a:p>
      </dsp:txBody>
      <dsp:txXfrm>
        <a:off x="827337" y="1771980"/>
        <a:ext cx="7291170" cy="354271"/>
      </dsp:txXfrm>
    </dsp:sp>
    <dsp:sp modelId="{D3BE4115-6253-475A-9BBB-35F2A4770CAB}">
      <dsp:nvSpPr>
        <dsp:cNvPr id="0" name=""/>
        <dsp:cNvSpPr/>
      </dsp:nvSpPr>
      <dsp:spPr>
        <a:xfrm>
          <a:off x="605917" y="1727696"/>
          <a:ext cx="442839" cy="442839"/>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B02D907-460D-4B85-8EB4-EE9B560DC13B}">
      <dsp:nvSpPr>
        <dsp:cNvPr id="0" name=""/>
        <dsp:cNvSpPr/>
      </dsp:nvSpPr>
      <dsp:spPr>
        <a:xfrm>
          <a:off x="771202" y="2303699"/>
          <a:ext cx="7347304" cy="35427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1203" tIns="45720" rIns="45720" bIns="45720" numCol="1" spcCol="1270" anchor="ctr" anchorCtr="0">
          <a:noAutofit/>
        </a:bodyPr>
        <a:lstStyle/>
        <a:p>
          <a:pPr lvl="0" algn="l" defTabSz="800100">
            <a:lnSpc>
              <a:spcPct val="90000"/>
            </a:lnSpc>
            <a:spcBef>
              <a:spcPct val="0"/>
            </a:spcBef>
            <a:spcAft>
              <a:spcPct val="35000"/>
            </a:spcAft>
          </a:pPr>
          <a:r>
            <a:rPr lang="de-DE" sz="1800" kern="1200" dirty="0" smtClean="0"/>
            <a:t>Vorschlag 5</a:t>
          </a:r>
          <a:endParaRPr lang="de-DE" sz="1800" kern="1200" dirty="0"/>
        </a:p>
      </dsp:txBody>
      <dsp:txXfrm>
        <a:off x="771202" y="2303699"/>
        <a:ext cx="7347304" cy="354271"/>
      </dsp:txXfrm>
    </dsp:sp>
    <dsp:sp modelId="{B7E6348E-6072-4527-B9BF-8C7C717DDEA0}">
      <dsp:nvSpPr>
        <dsp:cNvPr id="0" name=""/>
        <dsp:cNvSpPr/>
      </dsp:nvSpPr>
      <dsp:spPr>
        <a:xfrm>
          <a:off x="549783" y="2259415"/>
          <a:ext cx="442839" cy="442839"/>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EA7D175-0E25-4F58-A83C-846BB159777C}">
      <dsp:nvSpPr>
        <dsp:cNvPr id="0" name=""/>
        <dsp:cNvSpPr/>
      </dsp:nvSpPr>
      <dsp:spPr>
        <a:xfrm>
          <a:off x="595392" y="2835028"/>
          <a:ext cx="7523115" cy="35427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1203" tIns="45720" rIns="45720" bIns="45720" numCol="1" spcCol="1270" anchor="ctr" anchorCtr="0">
          <a:noAutofit/>
        </a:bodyPr>
        <a:lstStyle/>
        <a:p>
          <a:pPr lvl="0" algn="l" defTabSz="800100">
            <a:lnSpc>
              <a:spcPct val="90000"/>
            </a:lnSpc>
            <a:spcBef>
              <a:spcPct val="0"/>
            </a:spcBef>
            <a:spcAft>
              <a:spcPct val="35000"/>
            </a:spcAft>
          </a:pPr>
          <a:r>
            <a:rPr lang="de-DE" sz="1800" kern="1200" dirty="0" smtClean="0"/>
            <a:t>Vorschlag 6</a:t>
          </a:r>
          <a:endParaRPr lang="de-DE" sz="1800" kern="1200" dirty="0"/>
        </a:p>
      </dsp:txBody>
      <dsp:txXfrm>
        <a:off x="595392" y="2835028"/>
        <a:ext cx="7523115" cy="354271"/>
      </dsp:txXfrm>
    </dsp:sp>
    <dsp:sp modelId="{E9D052B6-E590-47B0-8EDE-46CB6EFFA001}">
      <dsp:nvSpPr>
        <dsp:cNvPr id="0" name=""/>
        <dsp:cNvSpPr/>
      </dsp:nvSpPr>
      <dsp:spPr>
        <a:xfrm>
          <a:off x="373972" y="2790744"/>
          <a:ext cx="442839" cy="442839"/>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D934A8A-B1A1-42BF-8388-C15AB8192C10}">
      <dsp:nvSpPr>
        <dsp:cNvPr id="0" name=""/>
        <dsp:cNvSpPr/>
      </dsp:nvSpPr>
      <dsp:spPr>
        <a:xfrm>
          <a:off x="274568" y="3366747"/>
          <a:ext cx="7843939" cy="35427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1203" tIns="45720" rIns="45720" bIns="45720" numCol="1" spcCol="1270" anchor="ctr" anchorCtr="0">
          <a:noAutofit/>
        </a:bodyPr>
        <a:lstStyle/>
        <a:p>
          <a:pPr lvl="0" algn="l" defTabSz="800100">
            <a:lnSpc>
              <a:spcPct val="90000"/>
            </a:lnSpc>
            <a:spcBef>
              <a:spcPct val="0"/>
            </a:spcBef>
            <a:spcAft>
              <a:spcPct val="35000"/>
            </a:spcAft>
          </a:pPr>
          <a:r>
            <a:rPr lang="de-DE" sz="1800" kern="1200" dirty="0" smtClean="0"/>
            <a:t>Vorschlag 7</a:t>
          </a:r>
          <a:endParaRPr lang="de-DE" sz="1800" kern="1200" dirty="0"/>
        </a:p>
      </dsp:txBody>
      <dsp:txXfrm>
        <a:off x="274568" y="3366747"/>
        <a:ext cx="7843939" cy="354271"/>
      </dsp:txXfrm>
    </dsp:sp>
    <dsp:sp modelId="{1199AA5A-D2EB-44B6-A0BF-0E37C2C33274}">
      <dsp:nvSpPr>
        <dsp:cNvPr id="0" name=""/>
        <dsp:cNvSpPr/>
      </dsp:nvSpPr>
      <dsp:spPr>
        <a:xfrm>
          <a:off x="53148" y="3322463"/>
          <a:ext cx="442839" cy="442839"/>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97285"/>
          </a:xfrm>
          <a:prstGeom prst="rect">
            <a:avLst/>
          </a:prstGeom>
        </p:spPr>
        <p:txBody>
          <a:bodyPr vert="horz" lIns="91429" tIns="45715" rIns="91429" bIns="45715" rtlCol="0"/>
          <a:lstStyle>
            <a:lvl1pPr algn="l" fontAlgn="auto">
              <a:spcBef>
                <a:spcPts val="0"/>
              </a:spcBef>
              <a:spcAft>
                <a:spcPts val="0"/>
              </a:spcAft>
              <a:defRPr sz="1200">
                <a:latin typeface="+mn-lt"/>
                <a:ea typeface="+mn-ea"/>
              </a:defRPr>
            </a:lvl1pPr>
          </a:lstStyle>
          <a:p>
            <a:pPr>
              <a:defRPr/>
            </a:pPr>
            <a:endParaRPr lang="de-DE" dirty="0"/>
          </a:p>
        </p:txBody>
      </p:sp>
      <p:sp>
        <p:nvSpPr>
          <p:cNvPr id="3" name="Datumsplatzhalter 2"/>
          <p:cNvSpPr>
            <a:spLocks noGrp="1"/>
          </p:cNvSpPr>
          <p:nvPr>
            <p:ph type="dt" idx="1"/>
          </p:nvPr>
        </p:nvSpPr>
        <p:spPr>
          <a:xfrm>
            <a:off x="3884614" y="0"/>
            <a:ext cx="2971800" cy="497285"/>
          </a:xfrm>
          <a:prstGeom prst="rect">
            <a:avLst/>
          </a:prstGeom>
        </p:spPr>
        <p:txBody>
          <a:bodyPr vert="horz" wrap="square" lIns="91429" tIns="45715" rIns="91429" bIns="45715" numCol="1" anchor="t" anchorCtr="0" compatLnSpc="1">
            <a:prstTxWarp prst="textNoShape">
              <a:avLst/>
            </a:prstTxWarp>
          </a:bodyPr>
          <a:lstStyle>
            <a:lvl1pPr algn="r">
              <a:defRPr sz="1200">
                <a:latin typeface="Calibri" pitchFamily="-106" charset="0"/>
              </a:defRPr>
            </a:lvl1pPr>
          </a:lstStyle>
          <a:p>
            <a:pPr>
              <a:defRPr/>
            </a:pPr>
            <a:fld id="{34B522C1-085F-4BEC-9E56-5C44F77795CB}" type="datetime1">
              <a:rPr lang="de-DE"/>
              <a:pPr>
                <a:defRPr/>
              </a:pPr>
              <a:t>09.12.2014</a:t>
            </a:fld>
            <a:endParaRPr lang="de-DE" dirty="0"/>
          </a:p>
        </p:txBody>
      </p:sp>
      <p:sp>
        <p:nvSpPr>
          <p:cNvPr id="4" name="Folienbildplatzhalter 3"/>
          <p:cNvSpPr>
            <a:spLocks noGrp="1" noRot="1" noChangeAspect="1"/>
          </p:cNvSpPr>
          <p:nvPr>
            <p:ph type="sldImg" idx="2"/>
          </p:nvPr>
        </p:nvSpPr>
        <p:spPr>
          <a:xfrm>
            <a:off x="942975" y="746125"/>
            <a:ext cx="4972050" cy="3729038"/>
          </a:xfrm>
          <a:prstGeom prst="rect">
            <a:avLst/>
          </a:prstGeom>
          <a:noFill/>
          <a:ln w="12700">
            <a:solidFill>
              <a:prstClr val="black"/>
            </a:solidFill>
          </a:ln>
        </p:spPr>
        <p:txBody>
          <a:bodyPr vert="horz" lIns="91429" tIns="45715" rIns="91429" bIns="45715" rtlCol="0" anchor="ctr"/>
          <a:lstStyle/>
          <a:p>
            <a:pPr lvl="0"/>
            <a:endParaRPr lang="de-DE" noProof="0" dirty="0"/>
          </a:p>
        </p:txBody>
      </p:sp>
      <p:sp>
        <p:nvSpPr>
          <p:cNvPr id="5" name="Notizenplatzhalter 4"/>
          <p:cNvSpPr>
            <a:spLocks noGrp="1"/>
          </p:cNvSpPr>
          <p:nvPr>
            <p:ph type="body" sz="quarter" idx="3"/>
          </p:nvPr>
        </p:nvSpPr>
        <p:spPr>
          <a:xfrm>
            <a:off x="685801" y="4724203"/>
            <a:ext cx="5486400" cy="4475559"/>
          </a:xfrm>
          <a:prstGeom prst="rect">
            <a:avLst/>
          </a:prstGeom>
        </p:spPr>
        <p:txBody>
          <a:bodyPr vert="horz" wrap="square" lIns="91429" tIns="45715" rIns="91429" bIns="45715" numCol="1" anchor="t" anchorCtr="0" compatLnSpc="1">
            <a:prstTxWarp prst="textNoShape">
              <a:avLst/>
            </a:prstTxWarp>
            <a:normAutofit/>
          </a:bodyPr>
          <a:lstStyle/>
          <a:p>
            <a:pPr lvl="0"/>
            <a:r>
              <a:rPr lang="de-DE" noProof="0" smtClean="0"/>
              <a:t>Mastertextformat bearbeiten</a:t>
            </a:r>
          </a:p>
          <a:p>
            <a:pPr lvl="1"/>
            <a:r>
              <a:rPr lang="de-DE" noProof="0" smtClean="0"/>
              <a:t>Zweite Ebene</a:t>
            </a:r>
          </a:p>
          <a:p>
            <a:pPr lvl="2"/>
            <a:r>
              <a:rPr lang="de-DE" noProof="0" smtClean="0"/>
              <a:t>Dritte Ebene</a:t>
            </a:r>
          </a:p>
          <a:p>
            <a:pPr lvl="3"/>
            <a:r>
              <a:rPr lang="de-DE" noProof="0" smtClean="0"/>
              <a:t>Vierte Ebene</a:t>
            </a:r>
          </a:p>
          <a:p>
            <a:pPr lvl="4"/>
            <a:r>
              <a:rPr lang="de-DE" noProof="0" smtClean="0"/>
              <a:t>Fünfte Ebene</a:t>
            </a:r>
          </a:p>
        </p:txBody>
      </p:sp>
      <p:sp>
        <p:nvSpPr>
          <p:cNvPr id="6" name="Fußzeilenplatzhalter 5"/>
          <p:cNvSpPr>
            <a:spLocks noGrp="1"/>
          </p:cNvSpPr>
          <p:nvPr>
            <p:ph type="ftr" sz="quarter" idx="4"/>
          </p:nvPr>
        </p:nvSpPr>
        <p:spPr>
          <a:xfrm>
            <a:off x="0" y="9446678"/>
            <a:ext cx="2971800" cy="497285"/>
          </a:xfrm>
          <a:prstGeom prst="rect">
            <a:avLst/>
          </a:prstGeom>
        </p:spPr>
        <p:txBody>
          <a:bodyPr vert="horz" lIns="91429" tIns="45715" rIns="91429" bIns="45715" rtlCol="0" anchor="b"/>
          <a:lstStyle>
            <a:lvl1pPr algn="l" fontAlgn="auto">
              <a:spcBef>
                <a:spcPts val="0"/>
              </a:spcBef>
              <a:spcAft>
                <a:spcPts val="0"/>
              </a:spcAft>
              <a:defRPr sz="1200">
                <a:latin typeface="+mn-lt"/>
                <a:ea typeface="+mn-ea"/>
              </a:defRPr>
            </a:lvl1pPr>
          </a:lstStyle>
          <a:p>
            <a:pPr>
              <a:defRPr/>
            </a:pPr>
            <a:endParaRPr lang="de-DE" dirty="0"/>
          </a:p>
        </p:txBody>
      </p:sp>
      <p:sp>
        <p:nvSpPr>
          <p:cNvPr id="7" name="Foliennummernplatzhalter 6"/>
          <p:cNvSpPr>
            <a:spLocks noGrp="1"/>
          </p:cNvSpPr>
          <p:nvPr>
            <p:ph type="sldNum" sz="quarter" idx="5"/>
          </p:nvPr>
        </p:nvSpPr>
        <p:spPr>
          <a:xfrm>
            <a:off x="3884614" y="9446678"/>
            <a:ext cx="2971800" cy="497285"/>
          </a:xfrm>
          <a:prstGeom prst="rect">
            <a:avLst/>
          </a:prstGeom>
        </p:spPr>
        <p:txBody>
          <a:bodyPr vert="horz" wrap="square" lIns="91429" tIns="45715" rIns="91429" bIns="45715" numCol="1" anchor="b" anchorCtr="0" compatLnSpc="1">
            <a:prstTxWarp prst="textNoShape">
              <a:avLst/>
            </a:prstTxWarp>
          </a:bodyPr>
          <a:lstStyle>
            <a:lvl1pPr algn="r">
              <a:defRPr sz="1200">
                <a:latin typeface="Calibri" pitchFamily="-106" charset="0"/>
              </a:defRPr>
            </a:lvl1pPr>
          </a:lstStyle>
          <a:p>
            <a:pPr>
              <a:defRPr/>
            </a:pPr>
            <a:fld id="{BB9A3273-F9FC-42DA-ACB3-8E24082C69F2}" type="slidenum">
              <a:rPr lang="de-DE"/>
              <a:pPr>
                <a:defRPr/>
              </a:pPr>
              <a:t>‹Nr.›</a:t>
            </a:fld>
            <a:endParaRPr lang="de-DE" dirty="0"/>
          </a:p>
        </p:txBody>
      </p:sp>
    </p:spTree>
    <p:extLst>
      <p:ext uri="{BB962C8B-B14F-4D97-AF65-F5344CB8AC3E}">
        <p14:creationId xmlns:p14="http://schemas.microsoft.com/office/powerpoint/2010/main" val="489506177"/>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ＭＳ Ｐゴシック" pitchFamily="-106" charset="-128"/>
        <a:cs typeface="+mn-cs"/>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pitchFamily="-106"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pitchFamily="-106"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pitchFamily="-106"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pitchFamily="-106"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r>
              <a:rPr lang="de-DE" sz="1200" b="1" kern="1200" dirty="0" smtClean="0">
                <a:solidFill>
                  <a:schemeClr val="tx1"/>
                </a:solidFill>
                <a:effectLst/>
                <a:latin typeface="+mn-lt"/>
                <a:ea typeface="ＭＳ Ｐゴシック" pitchFamily="-106" charset="-128"/>
                <a:cs typeface="+mn-cs"/>
              </a:rPr>
              <a:t>Die Ergebniswerkstatt</a:t>
            </a:r>
            <a:r>
              <a:rPr lang="de-DE" sz="1200" b="1" kern="1200" baseline="0" dirty="0" smtClean="0">
                <a:solidFill>
                  <a:schemeClr val="tx1"/>
                </a:solidFill>
                <a:effectLst/>
                <a:latin typeface="+mn-lt"/>
                <a:ea typeface="ＭＳ Ｐゴシック" pitchFamily="-106" charset="-128"/>
                <a:cs typeface="+mn-cs"/>
              </a:rPr>
              <a:t> beginnt nicht auf der Bühne, sondern mit dem </a:t>
            </a:r>
            <a:r>
              <a:rPr lang="de-DE" sz="1200" b="1" kern="1200" dirty="0" smtClean="0">
                <a:solidFill>
                  <a:schemeClr val="tx1"/>
                </a:solidFill>
                <a:effectLst/>
                <a:latin typeface="+mn-lt"/>
                <a:ea typeface="ＭＳ Ｐゴシック" pitchFamily="-106" charset="-128"/>
                <a:cs typeface="+mn-cs"/>
              </a:rPr>
              <a:t>Galerie-Rundgang.</a:t>
            </a:r>
          </a:p>
          <a:p>
            <a:endParaRPr lang="de-DE" sz="1200" kern="1200" dirty="0" smtClean="0">
              <a:solidFill>
                <a:schemeClr val="tx1"/>
              </a:solidFill>
              <a:effectLst/>
              <a:latin typeface="+mn-lt"/>
              <a:ea typeface="ＭＳ Ｐゴシック" pitchFamily="-106" charset="-128"/>
              <a:cs typeface="+mn-cs"/>
            </a:endParaRPr>
          </a:p>
          <a:p>
            <a:r>
              <a:rPr lang="de-DE" sz="1200" kern="1200" dirty="0" smtClean="0">
                <a:solidFill>
                  <a:schemeClr val="tx1"/>
                </a:solidFill>
                <a:effectLst/>
                <a:latin typeface="+mn-lt"/>
                <a:ea typeface="ＭＳ Ｐゴシック" pitchFamily="-106" charset="-128"/>
                <a:cs typeface="+mn-cs"/>
              </a:rPr>
              <a:t>Die Bürgervorschläge sind auf Doku-Postern dokumentiert, die an Pinnwänden befestigt sind. Die zuständigen Bürgerredakteure stehen neben den Pinnwänden und geben Auskünfte zu den Vorschlägen. </a:t>
            </a:r>
          </a:p>
          <a:p>
            <a:endParaRPr lang="de-DE" sz="1200" kern="1200" dirty="0" smtClean="0">
              <a:solidFill>
                <a:schemeClr val="tx1"/>
              </a:solidFill>
              <a:effectLst/>
              <a:latin typeface="+mn-lt"/>
              <a:ea typeface="ＭＳ Ｐゴシック" pitchFamily="-106" charset="-128"/>
              <a:cs typeface="+mn-cs"/>
            </a:endParaRPr>
          </a:p>
          <a:p>
            <a:r>
              <a:rPr lang="de-DE" sz="1200" kern="1200" dirty="0" smtClean="0">
                <a:solidFill>
                  <a:schemeClr val="tx1"/>
                </a:solidFill>
                <a:effectLst/>
                <a:latin typeface="+mn-lt"/>
                <a:ea typeface="ＭＳ Ｐゴシック" pitchFamily="-106" charset="-128"/>
                <a:cs typeface="+mn-cs"/>
              </a:rPr>
              <a:t>Die Besucher werden am Eingang dazu aufgefordert, an den Stellwänden vorbei zu flanieren, sich über die Bürgervorschläge informieren zu lassen und untereinander und/oder mit den Bürgerredakteuren zu diskutieren.</a:t>
            </a:r>
          </a:p>
          <a:p>
            <a:endParaRPr lang="de-DE" sz="1200" kern="1200" dirty="0" smtClean="0">
              <a:solidFill>
                <a:schemeClr val="tx1"/>
              </a:solidFill>
              <a:effectLst/>
              <a:latin typeface="+mn-lt"/>
              <a:ea typeface="ＭＳ Ｐゴシック" pitchFamily="-106" charset="-128"/>
              <a:cs typeface="+mn-cs"/>
            </a:endParaRPr>
          </a:p>
          <a:p>
            <a:r>
              <a:rPr lang="de-DE" sz="1200" kern="1200" dirty="0" smtClean="0">
                <a:solidFill>
                  <a:schemeClr val="tx1"/>
                </a:solidFill>
                <a:effectLst/>
                <a:latin typeface="+mn-lt"/>
                <a:ea typeface="ＭＳ Ｐゴシック" pitchFamily="-106" charset="-128"/>
                <a:cs typeface="+mn-cs"/>
              </a:rPr>
              <a:t>Die Medien können Fotos machen und O-Töne einsammeln. </a:t>
            </a:r>
          </a:p>
          <a:p>
            <a:endParaRPr lang="de-DE" sz="1200" kern="1200" dirty="0" smtClean="0">
              <a:solidFill>
                <a:schemeClr val="tx1"/>
              </a:solidFill>
              <a:effectLst/>
              <a:latin typeface="+mn-lt"/>
              <a:ea typeface="ＭＳ Ｐゴシック" pitchFamily="-106" charset="-128"/>
              <a:cs typeface="+mn-cs"/>
            </a:endParaRPr>
          </a:p>
          <a:p>
            <a:r>
              <a:rPr lang="de-DE" sz="1200" kern="1200" dirty="0" smtClean="0">
                <a:solidFill>
                  <a:schemeClr val="tx1"/>
                </a:solidFill>
                <a:effectLst/>
                <a:latin typeface="+mn-lt"/>
                <a:ea typeface="ＭＳ Ｐゴシック" pitchFamily="-106" charset="-128"/>
                <a:cs typeface="+mn-cs"/>
              </a:rPr>
              <a:t>Der Galerierundgang beginnt  30 Minuten vor der Eröffnung der Ergebniswerkstatt.</a:t>
            </a:r>
            <a:endParaRPr lang="de-DE" dirty="0">
              <a:latin typeface="Frutiger LT Com 45 Light"/>
            </a:endParaRPr>
          </a:p>
        </p:txBody>
      </p:sp>
      <p:sp>
        <p:nvSpPr>
          <p:cNvPr id="4" name="Foliennummernplatzhalter 3"/>
          <p:cNvSpPr>
            <a:spLocks noGrp="1"/>
          </p:cNvSpPr>
          <p:nvPr>
            <p:ph type="sldNum" sz="quarter" idx="10"/>
          </p:nvPr>
        </p:nvSpPr>
        <p:spPr/>
        <p:txBody>
          <a:bodyPr/>
          <a:lstStyle/>
          <a:p>
            <a:pPr>
              <a:defRPr/>
            </a:pPr>
            <a:fld id="{BB9A3273-F9FC-42DA-ACB3-8E24082C69F2}" type="slidenum">
              <a:rPr lang="de-DE" smtClean="0"/>
              <a:pPr>
                <a:defRPr/>
              </a:pPr>
              <a:t>1</a:t>
            </a:fld>
            <a:endParaRPr lang="de-DE" dirty="0"/>
          </a:p>
        </p:txBody>
      </p:sp>
    </p:spTree>
    <p:extLst>
      <p:ext uri="{BB962C8B-B14F-4D97-AF65-F5344CB8AC3E}">
        <p14:creationId xmlns:p14="http://schemas.microsoft.com/office/powerpoint/2010/main" val="13604461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latin typeface="Frutiger LT Com 45 Light"/>
              </a:rPr>
              <a:t>Im Ausgangsbereich bewerten die Teilnehmer das BürgerForum auf einem Flipchart mit Klebepunkten „Wie zufrieden sind Sie mit der Ergebniswerkstatt des BürgerForums?“ Skala: lachendes, neutrales</a:t>
            </a:r>
            <a:r>
              <a:rPr lang="de-DE" baseline="0" dirty="0" smtClean="0">
                <a:latin typeface="Frutiger LT Com 45 Light"/>
              </a:rPr>
              <a:t> und </a:t>
            </a:r>
            <a:r>
              <a:rPr lang="de-DE" dirty="0" smtClean="0">
                <a:latin typeface="Frutiger LT Com 45 Light"/>
              </a:rPr>
              <a:t>weinendes Gesicht.</a:t>
            </a:r>
          </a:p>
          <a:p>
            <a:r>
              <a:rPr lang="de-DE" dirty="0" smtClean="0">
                <a:latin typeface="Frutiger LT Com 45 Light"/>
              </a:rPr>
              <a:t>Der Moderator stellt das Ergebnis zusammen mit einem Bericht über Verlauf und Stimmung der Ergebniswerkstatt Online zur Verfügung.</a:t>
            </a:r>
          </a:p>
          <a:p>
            <a:endParaRPr lang="de-DE" dirty="0">
              <a:latin typeface="Frutiger LT Com 45 Light"/>
            </a:endParaRPr>
          </a:p>
        </p:txBody>
      </p:sp>
      <p:sp>
        <p:nvSpPr>
          <p:cNvPr id="4" name="Foliennummernplatzhalter 3"/>
          <p:cNvSpPr>
            <a:spLocks noGrp="1"/>
          </p:cNvSpPr>
          <p:nvPr>
            <p:ph type="sldNum" sz="quarter" idx="10"/>
          </p:nvPr>
        </p:nvSpPr>
        <p:spPr/>
        <p:txBody>
          <a:bodyPr/>
          <a:lstStyle/>
          <a:p>
            <a:pPr>
              <a:defRPr/>
            </a:pPr>
            <a:fld id="{BB9A3273-F9FC-42DA-ACB3-8E24082C69F2}" type="slidenum">
              <a:rPr lang="de-DE" smtClean="0"/>
              <a:pPr>
                <a:defRPr/>
              </a:pPr>
              <a:t>10</a:t>
            </a:fld>
            <a:endParaRPr lang="de-DE" dirty="0"/>
          </a:p>
        </p:txBody>
      </p:sp>
    </p:spTree>
    <p:extLst>
      <p:ext uri="{BB962C8B-B14F-4D97-AF65-F5344CB8AC3E}">
        <p14:creationId xmlns:p14="http://schemas.microsoft.com/office/powerpoint/2010/main" val="25272563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r>
              <a:rPr lang="de-DE" sz="1200" b="1" kern="1200" dirty="0" smtClean="0">
                <a:solidFill>
                  <a:schemeClr val="tx1"/>
                </a:solidFill>
                <a:effectLst/>
                <a:latin typeface="+mn-lt"/>
                <a:ea typeface="ＭＳ Ｐゴシック" pitchFamily="-106" charset="-128"/>
                <a:cs typeface="+mn-cs"/>
              </a:rPr>
              <a:t>Die Teilnehmer kommen im Plenum zusammen. Der Moderator eröffnet die Veranstaltung und ordnet die Ergebniswerkstatt in das</a:t>
            </a:r>
            <a:r>
              <a:rPr lang="de-DE" sz="1200" b="1" kern="1200" baseline="0" dirty="0" smtClean="0">
                <a:solidFill>
                  <a:schemeClr val="tx1"/>
                </a:solidFill>
                <a:effectLst/>
                <a:latin typeface="+mn-lt"/>
                <a:ea typeface="ＭＳ Ｐゴシック" pitchFamily="-106" charset="-128"/>
                <a:cs typeface="+mn-cs"/>
              </a:rPr>
              <a:t> gesamte Verfahren des BürgerForums ein.</a:t>
            </a:r>
          </a:p>
          <a:p>
            <a:endParaRPr lang="de-DE" sz="1200" kern="1200" baseline="0" dirty="0" smtClean="0">
              <a:solidFill>
                <a:schemeClr val="tx1"/>
              </a:solidFill>
              <a:effectLst/>
              <a:latin typeface="+mn-lt"/>
              <a:ea typeface="ＭＳ Ｐゴシック" pitchFamily="-106" charset="-128"/>
              <a:cs typeface="+mn-cs"/>
            </a:endParaRPr>
          </a:p>
          <a:p>
            <a:pPr marL="171450" indent="-171450">
              <a:buFont typeface="Arial" panose="020B0604020202020204" pitchFamily="34" charset="0"/>
              <a:buChar char="•"/>
            </a:pPr>
            <a:r>
              <a:rPr lang="de-DE" dirty="0" smtClean="0">
                <a:latin typeface="Frutiger LT Com 45 Light"/>
              </a:rPr>
              <a:t>Was haben Sie bisher geleistet? </a:t>
            </a:r>
          </a:p>
          <a:p>
            <a:pPr marL="171450" indent="-171450">
              <a:buFont typeface="Arial" panose="020B0604020202020204" pitchFamily="34" charset="0"/>
              <a:buChar char="•"/>
            </a:pPr>
            <a:r>
              <a:rPr lang="de-DE" dirty="0" smtClean="0">
                <a:latin typeface="Frutiger LT Com 45 Light"/>
              </a:rPr>
              <a:t>Welche Schritte haben Sie vollzogen? </a:t>
            </a:r>
          </a:p>
          <a:p>
            <a:pPr marL="171450" indent="-171450">
              <a:buFont typeface="Arial" panose="020B0604020202020204" pitchFamily="34" charset="0"/>
              <a:buChar char="•"/>
            </a:pPr>
            <a:r>
              <a:rPr lang="de-DE" dirty="0" smtClean="0">
                <a:latin typeface="Frutiger LT Com 45 Light"/>
              </a:rPr>
              <a:t>Wo stehen Sie jetzt?</a:t>
            </a:r>
          </a:p>
          <a:p>
            <a:pPr marL="171450" indent="-171450">
              <a:buFont typeface="Arial" panose="020B0604020202020204" pitchFamily="34" charset="0"/>
              <a:buChar char="•"/>
            </a:pPr>
            <a:r>
              <a:rPr lang="de-DE" dirty="0" smtClean="0">
                <a:latin typeface="Frutiger LT Com 45 Light"/>
              </a:rPr>
              <a:t>Was passiert als Nächstes?</a:t>
            </a:r>
          </a:p>
          <a:p>
            <a:endParaRPr lang="de-DE" dirty="0" smtClean="0">
              <a:latin typeface="Frutiger LT Com 45 Light"/>
            </a:endParaRPr>
          </a:p>
          <a:p>
            <a:r>
              <a:rPr lang="de-DE" dirty="0" smtClean="0">
                <a:latin typeface="Frutiger LT Com 45 Light"/>
              </a:rPr>
              <a:t>Er verweist auf dieses</a:t>
            </a:r>
            <a:r>
              <a:rPr lang="de-DE" baseline="0" dirty="0" smtClean="0">
                <a:latin typeface="Frutiger LT Com 45 Light"/>
              </a:rPr>
              <a:t> Schaubild, das die Phasen zeigt, die das </a:t>
            </a:r>
            <a:r>
              <a:rPr lang="de-DE" baseline="0" dirty="0" err="1" smtClean="0">
                <a:latin typeface="Frutiger LT Com 45 Light"/>
              </a:rPr>
              <a:t>BürgerForum</a:t>
            </a:r>
            <a:r>
              <a:rPr lang="de-DE" baseline="0" dirty="0" smtClean="0">
                <a:latin typeface="Frutiger LT Com 45 Light"/>
              </a:rPr>
              <a:t> durchlaufen hat. </a:t>
            </a:r>
          </a:p>
          <a:p>
            <a:endParaRPr lang="de-DE" dirty="0" smtClean="0">
              <a:latin typeface="Frutiger LT Com 45 Light"/>
            </a:endParaRPr>
          </a:p>
          <a:p>
            <a:pPr marL="171450" indent="-171450">
              <a:buFont typeface="Wingdings" panose="05000000000000000000" pitchFamily="2" charset="2"/>
              <a:buChar char="à"/>
            </a:pPr>
            <a:r>
              <a:rPr lang="de-DE" dirty="0" smtClean="0">
                <a:latin typeface="Frutiger LT Com 45 Light"/>
              </a:rPr>
              <a:t>Wir sind jetzt in Phase IV,</a:t>
            </a:r>
            <a:r>
              <a:rPr lang="de-DE" baseline="0" dirty="0" smtClean="0">
                <a:latin typeface="Frutiger LT Com 45 Light"/>
              </a:rPr>
              <a:t> der </a:t>
            </a:r>
            <a:r>
              <a:rPr lang="de-DE" dirty="0" smtClean="0">
                <a:latin typeface="Frutiger LT Com 45 Light"/>
              </a:rPr>
              <a:t>Ergebniswerkstatt.</a:t>
            </a:r>
          </a:p>
          <a:p>
            <a:pPr marL="171450" indent="-171450">
              <a:buFont typeface="Wingdings" panose="05000000000000000000" pitchFamily="2" charset="2"/>
              <a:buChar char="à"/>
            </a:pPr>
            <a:endParaRPr lang="de-DE" dirty="0" smtClean="0">
              <a:latin typeface="Frutiger LT Com 45 Light"/>
            </a:endParaRPr>
          </a:p>
          <a:p>
            <a:pPr marL="0" marR="0" indent="0" algn="l" defTabSz="457200" rtl="0" eaLnBrk="0" fontAlgn="base" latinLnBrk="0" hangingPunct="0">
              <a:lnSpc>
                <a:spcPct val="100000"/>
              </a:lnSpc>
              <a:spcBef>
                <a:spcPct val="30000"/>
              </a:spcBef>
              <a:spcAft>
                <a:spcPct val="0"/>
              </a:spcAft>
              <a:buClrTx/>
              <a:buSzTx/>
              <a:buFont typeface="Wingdings" panose="05000000000000000000" pitchFamily="2" charset="2"/>
              <a:buNone/>
              <a:tabLst/>
              <a:defRPr/>
            </a:pPr>
            <a:r>
              <a:rPr lang="de-DE" sz="1200" b="1" i="0" kern="1200" dirty="0" smtClean="0">
                <a:solidFill>
                  <a:schemeClr val="tx1"/>
                </a:solidFill>
                <a:effectLst/>
                <a:latin typeface="Frutiger LT Com 45 Light"/>
                <a:ea typeface="ＭＳ Ｐゴシック" pitchFamily="-106" charset="-128"/>
                <a:cs typeface="+mn-cs"/>
              </a:rPr>
              <a:t>Wichtig:</a:t>
            </a:r>
            <a:r>
              <a:rPr lang="de-DE" sz="1200" b="1" i="0" kern="1200" baseline="0" dirty="0" smtClean="0">
                <a:solidFill>
                  <a:schemeClr val="tx1"/>
                </a:solidFill>
                <a:effectLst/>
                <a:latin typeface="Frutiger LT Com 45 Light"/>
                <a:ea typeface="ＭＳ Ｐゴシック" pitchFamily="-106" charset="-128"/>
                <a:cs typeface="+mn-cs"/>
              </a:rPr>
              <a:t> Für die Begrüßung, Eröffnung und das Interview mit dem Initiator hat der Moderator </a:t>
            </a:r>
            <a:r>
              <a:rPr lang="de-DE" sz="1200" b="1" i="0" u="sng" kern="1200" baseline="0" dirty="0" smtClean="0">
                <a:solidFill>
                  <a:srgbClr val="C00000"/>
                </a:solidFill>
                <a:effectLst/>
                <a:latin typeface="Frutiger LT Com 45 Light"/>
                <a:ea typeface="ＭＳ Ｐゴシック" pitchFamily="-106" charset="-128"/>
                <a:cs typeface="+mn-cs"/>
              </a:rPr>
              <a:t>10 Minuten </a:t>
            </a:r>
            <a:r>
              <a:rPr lang="de-DE" sz="1200" b="1" i="0" kern="1200" baseline="0" dirty="0" smtClean="0">
                <a:solidFill>
                  <a:schemeClr val="tx1"/>
                </a:solidFill>
                <a:effectLst/>
                <a:latin typeface="Frutiger LT Com 45 Light"/>
                <a:ea typeface="ＭＳ Ｐゴシック" pitchFamily="-106" charset="-128"/>
                <a:cs typeface="+mn-cs"/>
              </a:rPr>
              <a:t>Zeit (Folien 2-5).</a:t>
            </a:r>
            <a:endParaRPr lang="de-DE" sz="1200" b="1" i="0" kern="1200" dirty="0" smtClean="0">
              <a:solidFill>
                <a:schemeClr val="tx1"/>
              </a:solidFill>
              <a:effectLst/>
              <a:latin typeface="Frutiger LT Com 45 Light"/>
              <a:ea typeface="ＭＳ Ｐゴシック" pitchFamily="-106" charset="-128"/>
              <a:cs typeface="+mn-cs"/>
            </a:endParaRPr>
          </a:p>
          <a:p>
            <a:pPr marL="0" indent="0">
              <a:buFont typeface="Wingdings" panose="05000000000000000000" pitchFamily="2" charset="2"/>
              <a:buNone/>
            </a:pPr>
            <a:endParaRPr lang="de-DE" dirty="0" smtClean="0">
              <a:latin typeface="Frutiger LT Com 45 Light"/>
            </a:endParaRPr>
          </a:p>
          <a:p>
            <a:endParaRPr lang="de-DE" dirty="0" smtClean="0">
              <a:latin typeface="Frutiger LT Com 45 Light"/>
            </a:endParaRPr>
          </a:p>
        </p:txBody>
      </p:sp>
      <p:sp>
        <p:nvSpPr>
          <p:cNvPr id="4" name="Foliennummernplatzhalter 3"/>
          <p:cNvSpPr>
            <a:spLocks noGrp="1"/>
          </p:cNvSpPr>
          <p:nvPr>
            <p:ph type="sldNum" sz="quarter" idx="10"/>
          </p:nvPr>
        </p:nvSpPr>
        <p:spPr/>
        <p:txBody>
          <a:bodyPr/>
          <a:lstStyle/>
          <a:p>
            <a:pPr>
              <a:defRPr/>
            </a:pPr>
            <a:fld id="{BB9A3273-F9FC-42DA-ACB3-8E24082C69F2}" type="slidenum">
              <a:rPr lang="de-DE" smtClean="0"/>
              <a:pPr>
                <a:defRPr/>
              </a:pPr>
              <a:t>2</a:t>
            </a:fld>
            <a:endParaRPr lang="de-DE" dirty="0"/>
          </a:p>
        </p:txBody>
      </p:sp>
    </p:spTree>
    <p:extLst>
      <p:ext uri="{BB962C8B-B14F-4D97-AF65-F5344CB8AC3E}">
        <p14:creationId xmlns:p14="http://schemas.microsoft.com/office/powerpoint/2010/main" val="35863546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Der Moderator</a:t>
            </a:r>
            <a:r>
              <a:rPr lang="de-DE" baseline="0" dirty="0" smtClean="0"/>
              <a:t> erläutert die Ziele der Ergebniswerkstatt entlang der Folie.</a:t>
            </a:r>
            <a:endParaRPr lang="de-DE" dirty="0"/>
          </a:p>
        </p:txBody>
      </p:sp>
      <p:sp>
        <p:nvSpPr>
          <p:cNvPr id="4" name="Foliennummernplatzhalter 3"/>
          <p:cNvSpPr>
            <a:spLocks noGrp="1"/>
          </p:cNvSpPr>
          <p:nvPr>
            <p:ph type="sldNum" sz="quarter" idx="10"/>
          </p:nvPr>
        </p:nvSpPr>
        <p:spPr/>
        <p:txBody>
          <a:bodyPr/>
          <a:lstStyle/>
          <a:p>
            <a:pPr>
              <a:defRPr/>
            </a:pPr>
            <a:fld id="{BB9A3273-F9FC-42DA-ACB3-8E24082C69F2}" type="slidenum">
              <a:rPr lang="de-DE" smtClean="0"/>
              <a:pPr>
                <a:defRPr/>
              </a:pPr>
              <a:t>3</a:t>
            </a:fld>
            <a:endParaRPr lang="de-DE" dirty="0"/>
          </a:p>
        </p:txBody>
      </p:sp>
    </p:spTree>
    <p:extLst>
      <p:ext uri="{BB962C8B-B14F-4D97-AF65-F5344CB8AC3E}">
        <p14:creationId xmlns:p14="http://schemas.microsoft.com/office/powerpoint/2010/main" val="36909871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r>
              <a:rPr lang="de-DE" sz="1200" b="1" kern="1200" dirty="0" smtClean="0">
                <a:solidFill>
                  <a:schemeClr val="tx1"/>
                </a:solidFill>
                <a:effectLst/>
                <a:latin typeface="+mn-lt"/>
                <a:ea typeface="ＭＳ Ｐゴシック" pitchFamily="-106" charset="-128"/>
                <a:cs typeface="+mn-cs"/>
              </a:rPr>
              <a:t>Der Moderator gibt einen kurzen Überblick über den weiteren Ablauf der Veranstaltung</a:t>
            </a:r>
            <a:r>
              <a:rPr lang="de-DE" sz="1200" b="1" i="1" kern="1200" dirty="0" smtClean="0">
                <a:solidFill>
                  <a:schemeClr val="tx1"/>
                </a:solidFill>
                <a:effectLst/>
                <a:latin typeface="+mn-lt"/>
                <a:ea typeface="ＭＳ Ｐゴシック" pitchFamily="-106" charset="-128"/>
                <a:cs typeface="+mn-cs"/>
              </a:rPr>
              <a:t>.</a:t>
            </a:r>
          </a:p>
          <a:p>
            <a:endParaRPr lang="de-DE" sz="1200" b="1" i="1" kern="1200" dirty="0" smtClean="0">
              <a:solidFill>
                <a:schemeClr val="tx1"/>
              </a:solidFill>
              <a:effectLst/>
              <a:latin typeface="+mn-lt"/>
              <a:ea typeface="ＭＳ Ｐゴシック" pitchFamily="-106" charset="-128"/>
              <a:cs typeface="+mn-cs"/>
            </a:endParaRPr>
          </a:p>
          <a:p>
            <a:r>
              <a:rPr lang="de-DE" sz="1200" i="0" kern="1200" dirty="0" smtClean="0">
                <a:solidFill>
                  <a:schemeClr val="tx1"/>
                </a:solidFill>
                <a:effectLst/>
                <a:latin typeface="+mn-lt"/>
                <a:ea typeface="ＭＳ Ｐゴシック" pitchFamily="-106" charset="-128"/>
                <a:cs typeface="+mn-cs"/>
              </a:rPr>
              <a:t>Er stellt die Assistenten vor. </a:t>
            </a:r>
          </a:p>
          <a:p>
            <a:endParaRPr lang="de-DE" sz="1200" i="0" kern="1200" dirty="0" smtClean="0">
              <a:solidFill>
                <a:srgbClr val="92D050"/>
              </a:solidFill>
              <a:effectLst/>
              <a:latin typeface="+mn-lt"/>
              <a:ea typeface="ＭＳ Ｐゴシック" pitchFamily="-106" charset="-128"/>
              <a:cs typeface="+mn-cs"/>
            </a:endParaRPr>
          </a:p>
          <a:p>
            <a:endParaRPr lang="de-DE" sz="1200" i="0" kern="1200" dirty="0" smtClean="0">
              <a:solidFill>
                <a:schemeClr val="tx1"/>
              </a:solidFill>
              <a:effectLst/>
              <a:latin typeface="+mn-lt"/>
              <a:ea typeface="ＭＳ Ｐゴシック" pitchFamily="-106" charset="-128"/>
              <a:cs typeface="+mn-cs"/>
            </a:endParaRPr>
          </a:p>
        </p:txBody>
      </p:sp>
      <p:sp>
        <p:nvSpPr>
          <p:cNvPr id="4" name="Foliennummernplatzhalter 3"/>
          <p:cNvSpPr>
            <a:spLocks noGrp="1"/>
          </p:cNvSpPr>
          <p:nvPr>
            <p:ph type="sldNum" sz="quarter" idx="10"/>
          </p:nvPr>
        </p:nvSpPr>
        <p:spPr/>
        <p:txBody>
          <a:bodyPr/>
          <a:lstStyle/>
          <a:p>
            <a:pPr>
              <a:defRPr/>
            </a:pPr>
            <a:fld id="{BB9A3273-F9FC-42DA-ACB3-8E24082C69F2}" type="slidenum">
              <a:rPr lang="de-DE" smtClean="0"/>
              <a:pPr>
                <a:defRPr/>
              </a:pPr>
              <a:t>4</a:t>
            </a:fld>
            <a:endParaRPr lang="de-DE" dirty="0"/>
          </a:p>
        </p:txBody>
      </p:sp>
    </p:spTree>
    <p:extLst>
      <p:ext uri="{BB962C8B-B14F-4D97-AF65-F5344CB8AC3E}">
        <p14:creationId xmlns:p14="http://schemas.microsoft.com/office/powerpoint/2010/main" val="18417918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sz="1200" b="1" kern="1200" dirty="0" smtClean="0">
                <a:solidFill>
                  <a:schemeClr val="tx1"/>
                </a:solidFill>
                <a:effectLst/>
                <a:latin typeface="+mn-lt"/>
                <a:ea typeface="ＭＳ Ｐゴシック" pitchFamily="-106" charset="-128"/>
                <a:cs typeface="+mn-cs"/>
              </a:rPr>
              <a:t>Der Moderator führt ein Interview mit dem Initiator</a:t>
            </a:r>
            <a:r>
              <a:rPr lang="de-DE" sz="1200" b="1" kern="1200" baseline="0" dirty="0" smtClean="0">
                <a:solidFill>
                  <a:schemeClr val="tx1"/>
                </a:solidFill>
                <a:effectLst/>
                <a:latin typeface="+mn-lt"/>
                <a:ea typeface="ＭＳ Ｐゴシック" pitchFamily="-106" charset="-128"/>
                <a:cs typeface="+mn-cs"/>
              </a:rPr>
              <a:t> des BürgerForums auf der Bühne.</a:t>
            </a:r>
            <a:endParaRPr lang="de-DE" sz="1200" b="1" kern="1200" dirty="0" smtClean="0">
              <a:solidFill>
                <a:schemeClr val="tx1"/>
              </a:solidFill>
              <a:effectLst/>
              <a:latin typeface="+mn-lt"/>
              <a:ea typeface="ＭＳ Ｐゴシック" pitchFamily="-106" charset="-128"/>
              <a:cs typeface="+mn-cs"/>
            </a:endParaRPr>
          </a:p>
          <a:p>
            <a:endParaRPr lang="de-DE" sz="1200" kern="1200" dirty="0" smtClean="0">
              <a:solidFill>
                <a:schemeClr val="tx1"/>
              </a:solidFill>
              <a:effectLst/>
              <a:latin typeface="+mn-lt"/>
              <a:ea typeface="ＭＳ Ｐゴシック" pitchFamily="-106" charset="-128"/>
              <a:cs typeface="+mn-cs"/>
            </a:endParaRPr>
          </a:p>
          <a:p>
            <a:r>
              <a:rPr lang="de-DE" sz="1200" kern="1200" dirty="0" smtClean="0">
                <a:solidFill>
                  <a:schemeClr val="tx1"/>
                </a:solidFill>
                <a:effectLst/>
                <a:latin typeface="+mn-lt"/>
                <a:ea typeface="ＭＳ Ｐゴシック" pitchFamily="-106" charset="-128"/>
                <a:cs typeface="+mn-cs"/>
              </a:rPr>
              <a:t>Mögliche Fragen:</a:t>
            </a:r>
          </a:p>
          <a:p>
            <a:pPr marL="171450" lvl="0" indent="-171450">
              <a:buFont typeface="Arial" panose="020B0604020202020204" pitchFamily="34" charset="0"/>
              <a:buChar char="•"/>
            </a:pPr>
            <a:r>
              <a:rPr lang="de-DE" sz="1200" i="1" kern="1200" dirty="0" smtClean="0">
                <a:solidFill>
                  <a:schemeClr val="tx1"/>
                </a:solidFill>
                <a:effectLst/>
                <a:latin typeface="+mn-lt"/>
                <a:ea typeface="ＭＳ Ｐゴシック" pitchFamily="-106" charset="-128"/>
                <a:cs typeface="+mn-cs"/>
              </a:rPr>
              <a:t>Warum haben Sie das BürgerForum in Auftrag gegeben?</a:t>
            </a:r>
            <a:endParaRPr lang="de-DE" sz="1200" kern="1200" dirty="0" smtClean="0">
              <a:solidFill>
                <a:schemeClr val="tx1"/>
              </a:solidFill>
              <a:effectLst/>
              <a:latin typeface="+mn-lt"/>
              <a:ea typeface="ＭＳ Ｐゴシック" pitchFamily="-106" charset="-128"/>
              <a:cs typeface="+mn-cs"/>
            </a:endParaRPr>
          </a:p>
          <a:p>
            <a:pPr marL="171450" lvl="0" indent="-171450">
              <a:buFont typeface="Arial" panose="020B0604020202020204" pitchFamily="34" charset="0"/>
              <a:buChar char="•"/>
            </a:pPr>
            <a:r>
              <a:rPr lang="de-DE" sz="1200" i="1" kern="1200" dirty="0" smtClean="0">
                <a:solidFill>
                  <a:schemeClr val="tx1"/>
                </a:solidFill>
                <a:effectLst/>
                <a:latin typeface="+mn-lt"/>
                <a:ea typeface="ＭＳ Ｐゴシック" pitchFamily="-106" charset="-128"/>
                <a:cs typeface="+mn-cs"/>
              </a:rPr>
              <a:t>Wie haben Sie die Diskussion (bei der Auftaktveranstaltung / in der Online-Phase) erlebt?</a:t>
            </a:r>
            <a:endParaRPr lang="de-DE" sz="1200" kern="1200" dirty="0" smtClean="0">
              <a:solidFill>
                <a:schemeClr val="tx1"/>
              </a:solidFill>
              <a:effectLst/>
              <a:latin typeface="+mn-lt"/>
              <a:ea typeface="ＭＳ Ｐゴシック" pitchFamily="-106" charset="-128"/>
              <a:cs typeface="+mn-cs"/>
            </a:endParaRPr>
          </a:p>
          <a:p>
            <a:pPr marL="171450" lvl="0" indent="-171450">
              <a:buFont typeface="Arial" panose="020B0604020202020204" pitchFamily="34" charset="0"/>
              <a:buChar char="•"/>
            </a:pPr>
            <a:r>
              <a:rPr lang="de-DE" sz="1200" i="1" kern="1200" dirty="0" smtClean="0">
                <a:solidFill>
                  <a:schemeClr val="tx1"/>
                </a:solidFill>
                <a:effectLst/>
                <a:latin typeface="+mn-lt"/>
                <a:ea typeface="ＭＳ Ｐゴシック" pitchFamily="-106" charset="-128"/>
                <a:cs typeface="+mn-cs"/>
              </a:rPr>
              <a:t>Wie beurteilen Sie die Bürgervorschläge?</a:t>
            </a:r>
            <a:endParaRPr lang="de-DE" sz="1200" kern="1200" dirty="0" smtClean="0">
              <a:solidFill>
                <a:schemeClr val="tx1"/>
              </a:solidFill>
              <a:effectLst/>
              <a:latin typeface="+mn-lt"/>
              <a:ea typeface="ＭＳ Ｐゴシック" pitchFamily="-106" charset="-128"/>
              <a:cs typeface="+mn-cs"/>
            </a:endParaRPr>
          </a:p>
          <a:p>
            <a:pPr marL="171450" lvl="0" indent="-171450">
              <a:buFont typeface="Arial" panose="020B0604020202020204" pitchFamily="34" charset="0"/>
              <a:buChar char="•"/>
            </a:pPr>
            <a:r>
              <a:rPr lang="de-DE" sz="1200" i="1" kern="1200" dirty="0" smtClean="0">
                <a:solidFill>
                  <a:schemeClr val="tx1"/>
                </a:solidFill>
                <a:effectLst/>
                <a:latin typeface="+mn-lt"/>
                <a:ea typeface="ＭＳ Ｐゴシック" pitchFamily="-106" charset="-128"/>
                <a:cs typeface="+mn-cs"/>
              </a:rPr>
              <a:t>Würden Sie das Experiment wiederholen?</a:t>
            </a:r>
          </a:p>
          <a:p>
            <a:pPr lvl="0"/>
            <a:endParaRPr lang="de-DE" sz="1200" kern="1200" dirty="0" smtClean="0">
              <a:solidFill>
                <a:schemeClr val="tx1"/>
              </a:solidFill>
              <a:effectLst/>
              <a:latin typeface="+mn-lt"/>
              <a:ea typeface="ＭＳ Ｐゴシック" pitchFamily="-106" charset="-128"/>
              <a:cs typeface="+mn-cs"/>
            </a:endParaRPr>
          </a:p>
          <a:p>
            <a:r>
              <a:rPr lang="de-DE" sz="1200" kern="1200" dirty="0" smtClean="0">
                <a:solidFill>
                  <a:schemeClr val="tx1"/>
                </a:solidFill>
                <a:effectLst/>
                <a:latin typeface="+mn-lt"/>
                <a:ea typeface="ＭＳ Ｐゴシック" pitchFamily="-106" charset="-128"/>
                <a:cs typeface="+mn-cs"/>
              </a:rPr>
              <a:t>Fragen und Antworten zur Umsetzung des Bürgerprogramms gibt es zu diesem Zeitpunkt noch nicht.</a:t>
            </a:r>
          </a:p>
          <a:p>
            <a:endParaRPr lang="de-DE" sz="1200" kern="1200" dirty="0" smtClean="0">
              <a:solidFill>
                <a:schemeClr val="tx1"/>
              </a:solidFill>
              <a:effectLst/>
              <a:latin typeface="+mn-lt"/>
              <a:ea typeface="ＭＳ Ｐゴシック" pitchFamily="-106" charset="-128"/>
              <a:cs typeface="+mn-cs"/>
            </a:endParaRPr>
          </a:p>
          <a:p>
            <a:r>
              <a:rPr lang="de-DE" sz="1200" kern="1200" dirty="0" smtClean="0">
                <a:solidFill>
                  <a:schemeClr val="tx1"/>
                </a:solidFill>
                <a:effectLst/>
                <a:latin typeface="+mn-lt"/>
                <a:ea typeface="ＭＳ Ｐゴシック" pitchFamily="-106" charset="-128"/>
                <a:cs typeface="+mn-cs"/>
              </a:rPr>
              <a:t>Der Initiator verlässt die Bühne.</a:t>
            </a:r>
          </a:p>
          <a:p>
            <a:endParaRPr lang="de-DE" sz="1200" kern="1200" dirty="0" smtClean="0">
              <a:solidFill>
                <a:schemeClr val="tx1"/>
              </a:solidFill>
              <a:effectLst/>
              <a:latin typeface="+mn-lt"/>
              <a:ea typeface="ＭＳ Ｐゴシック" pitchFamily="-106" charset="-128"/>
              <a:cs typeface="+mn-cs"/>
            </a:endParaRPr>
          </a:p>
          <a:p>
            <a:r>
              <a:rPr lang="de-DE" sz="1200" kern="1200" dirty="0" smtClean="0">
                <a:solidFill>
                  <a:schemeClr val="tx1"/>
                </a:solidFill>
                <a:effectLst/>
                <a:latin typeface="+mn-lt"/>
                <a:ea typeface="ＭＳ Ｐゴシック" pitchFamily="-106" charset="-128"/>
                <a:cs typeface="+mn-cs"/>
              </a:rPr>
              <a:t>Optional: der Moderator</a:t>
            </a:r>
            <a:r>
              <a:rPr lang="de-DE" sz="1200" kern="1200" baseline="0" dirty="0" smtClean="0">
                <a:solidFill>
                  <a:schemeClr val="tx1"/>
                </a:solidFill>
                <a:effectLst/>
                <a:latin typeface="+mn-lt"/>
                <a:ea typeface="ＭＳ Ｐゴシック" pitchFamily="-106" charset="-128"/>
                <a:cs typeface="+mn-cs"/>
              </a:rPr>
              <a:t> passt die Überschrift der Folie mit dem Namen des Initiators an.</a:t>
            </a:r>
            <a:endParaRPr lang="de-DE" dirty="0"/>
          </a:p>
        </p:txBody>
      </p:sp>
      <p:sp>
        <p:nvSpPr>
          <p:cNvPr id="4" name="Foliennummernplatzhalter 3"/>
          <p:cNvSpPr>
            <a:spLocks noGrp="1"/>
          </p:cNvSpPr>
          <p:nvPr>
            <p:ph type="sldNum" sz="quarter" idx="10"/>
          </p:nvPr>
        </p:nvSpPr>
        <p:spPr/>
        <p:txBody>
          <a:bodyPr/>
          <a:lstStyle/>
          <a:p>
            <a:pPr>
              <a:defRPr/>
            </a:pPr>
            <a:fld id="{BB9A3273-F9FC-42DA-ACB3-8E24082C69F2}" type="slidenum">
              <a:rPr lang="de-DE" smtClean="0"/>
              <a:pPr>
                <a:defRPr/>
              </a:pPr>
              <a:t>5</a:t>
            </a:fld>
            <a:endParaRPr lang="de-DE" dirty="0"/>
          </a:p>
        </p:txBody>
      </p:sp>
    </p:spTree>
    <p:extLst>
      <p:ext uri="{BB962C8B-B14F-4D97-AF65-F5344CB8AC3E}">
        <p14:creationId xmlns:p14="http://schemas.microsoft.com/office/powerpoint/2010/main" val="36640708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fontScale="55000" lnSpcReduction="20000"/>
          </a:bodyPr>
          <a:lstStyle/>
          <a:p>
            <a:r>
              <a:rPr lang="de-DE" sz="1200" b="0" kern="1200" dirty="0" smtClean="0">
                <a:solidFill>
                  <a:schemeClr val="tx1"/>
                </a:solidFill>
                <a:effectLst/>
                <a:latin typeface="+mn-lt"/>
                <a:ea typeface="ＭＳ Ｐゴシック" pitchFamily="-106" charset="-128"/>
                <a:cs typeface="+mn-cs"/>
              </a:rPr>
              <a:t>Die Folie zeigt eine </a:t>
            </a:r>
            <a:r>
              <a:rPr lang="de-DE" sz="1200" b="0" kern="1200" baseline="0" dirty="0" smtClean="0">
                <a:solidFill>
                  <a:schemeClr val="tx1"/>
                </a:solidFill>
                <a:effectLst/>
                <a:latin typeface="+mn-lt"/>
                <a:ea typeface="ＭＳ Ｐゴシック" pitchFamily="-106" charset="-128"/>
                <a:cs typeface="+mn-cs"/>
              </a:rPr>
              <a:t>Übersicht </a:t>
            </a:r>
            <a:r>
              <a:rPr lang="de-DE" sz="1200" b="0" kern="1200" dirty="0" smtClean="0">
                <a:solidFill>
                  <a:schemeClr val="tx1"/>
                </a:solidFill>
                <a:effectLst/>
                <a:latin typeface="+mn-lt"/>
                <a:ea typeface="ＭＳ Ｐゴシック" pitchFamily="-106" charset="-128"/>
                <a:cs typeface="+mn-cs"/>
              </a:rPr>
              <a:t>aller erarbeiteten</a:t>
            </a:r>
            <a:r>
              <a:rPr lang="de-DE" sz="1200" b="0" kern="1200" baseline="0" dirty="0" smtClean="0">
                <a:solidFill>
                  <a:schemeClr val="tx1"/>
                </a:solidFill>
                <a:effectLst/>
                <a:latin typeface="+mn-lt"/>
                <a:ea typeface="ＭＳ Ｐゴシック" pitchFamily="-106" charset="-128"/>
                <a:cs typeface="+mn-cs"/>
              </a:rPr>
              <a:t> </a:t>
            </a:r>
            <a:r>
              <a:rPr lang="de-DE" sz="1200" b="0" kern="1200" dirty="0" smtClean="0">
                <a:solidFill>
                  <a:schemeClr val="tx1"/>
                </a:solidFill>
                <a:effectLst/>
                <a:latin typeface="+mn-lt"/>
                <a:ea typeface="ＭＳ Ｐゴシック" pitchFamily="-106" charset="-128"/>
                <a:cs typeface="+mn-cs"/>
              </a:rPr>
              <a:t>Bürgervorschläge</a:t>
            </a:r>
            <a:r>
              <a:rPr lang="de-DE" sz="1200" b="0" kern="1200" baseline="0" dirty="0" smtClean="0">
                <a:solidFill>
                  <a:schemeClr val="tx1"/>
                </a:solidFill>
                <a:effectLst/>
                <a:latin typeface="+mn-lt"/>
                <a:ea typeface="ＭＳ Ｐゴシック" pitchFamily="-106" charset="-128"/>
                <a:cs typeface="+mn-cs"/>
              </a:rPr>
              <a:t>, die der Präsenzmoderator vor der Ergebniswerkstatt in die Folie eingetragen hat (ohne Nummerierung).</a:t>
            </a:r>
          </a:p>
          <a:p>
            <a:endParaRPr lang="de-DE" sz="1200" b="1" kern="1200" dirty="0" smtClean="0">
              <a:solidFill>
                <a:schemeClr val="tx1"/>
              </a:solidFill>
              <a:effectLst/>
              <a:latin typeface="+mn-lt"/>
              <a:ea typeface="ＭＳ Ｐゴシック" pitchFamily="-106" charset="-128"/>
              <a:cs typeface="+mn-cs"/>
            </a:endParaRPr>
          </a:p>
          <a:p>
            <a:r>
              <a:rPr lang="de-DE" sz="1200" b="1" kern="1200" dirty="0" smtClean="0">
                <a:solidFill>
                  <a:schemeClr val="tx1"/>
                </a:solidFill>
                <a:effectLst/>
                <a:latin typeface="Frutiger LT Com 45 Light"/>
                <a:ea typeface="ＭＳ Ｐゴシック" pitchFamily="-106" charset="-128"/>
                <a:cs typeface="+mn-cs"/>
              </a:rPr>
              <a:t>a) </a:t>
            </a:r>
            <a:r>
              <a:rPr lang="de-DE" sz="1200" b="1" kern="1200" dirty="0" err="1" smtClean="0">
                <a:solidFill>
                  <a:schemeClr val="tx1"/>
                </a:solidFill>
                <a:effectLst/>
                <a:latin typeface="Frutiger LT Com 45 Light"/>
                <a:ea typeface="ＭＳ Ｐゴシック" pitchFamily="-106" charset="-128"/>
                <a:cs typeface="+mn-cs"/>
              </a:rPr>
              <a:t>Plenumsfomat</a:t>
            </a:r>
            <a:r>
              <a:rPr lang="de-DE" sz="1200" b="1" kern="1200" dirty="0" smtClean="0">
                <a:solidFill>
                  <a:schemeClr val="tx1"/>
                </a:solidFill>
                <a:effectLst/>
                <a:latin typeface="Frutiger LT Com 45 Light"/>
                <a:ea typeface="ＭＳ Ｐゴシック" pitchFamily="-106" charset="-128"/>
                <a:cs typeface="+mn-cs"/>
              </a:rPr>
              <a:t> : </a:t>
            </a:r>
          </a:p>
          <a:p>
            <a:pPr marL="0" marR="0" indent="0" algn="l" defTabSz="457200" rtl="0" eaLnBrk="0" fontAlgn="base" latinLnBrk="0" hangingPunct="0">
              <a:lnSpc>
                <a:spcPct val="100000"/>
              </a:lnSpc>
              <a:spcBef>
                <a:spcPct val="30000"/>
              </a:spcBef>
              <a:spcAft>
                <a:spcPct val="0"/>
              </a:spcAft>
              <a:buClrTx/>
              <a:buSzTx/>
              <a:buFontTx/>
              <a:buNone/>
              <a:tabLst/>
              <a:defRPr/>
            </a:pPr>
            <a:r>
              <a:rPr lang="de-DE" sz="1200" kern="1200" dirty="0" smtClean="0">
                <a:solidFill>
                  <a:schemeClr val="tx1"/>
                </a:solidFill>
                <a:effectLst/>
                <a:latin typeface="Frutiger LT Com 45 Light"/>
                <a:ea typeface="ＭＳ Ｐゴシック" pitchFamily="-106" charset="-128"/>
                <a:cs typeface="+mn-cs"/>
              </a:rPr>
              <a:t>Die Bürgerredakteure</a:t>
            </a:r>
            <a:r>
              <a:rPr lang="de-DE" sz="1200" kern="1200" baseline="0" dirty="0" smtClean="0">
                <a:solidFill>
                  <a:schemeClr val="tx1"/>
                </a:solidFill>
                <a:effectLst/>
                <a:latin typeface="Frutiger LT Com 45 Light"/>
                <a:ea typeface="ＭＳ Ｐゴシック" pitchFamily="-106" charset="-128"/>
                <a:cs typeface="+mn-cs"/>
              </a:rPr>
              <a:t> kommen nacheinander für das jeweilige Interview auf die Bühne, parallel wird die Folie mit dem entsprechenden Top1-Bürgervorschlag gezeigt. </a:t>
            </a:r>
            <a:r>
              <a:rPr lang="de-DE" sz="1200" b="0" kern="1200" baseline="0" dirty="0" smtClean="0">
                <a:solidFill>
                  <a:schemeClr val="tx1"/>
                </a:solidFill>
                <a:effectLst/>
                <a:latin typeface="Frutiger LT Com 45 Light"/>
                <a:ea typeface="ＭＳ Ｐゴシック" pitchFamily="-106" charset="-128"/>
                <a:cs typeface="+mn-cs"/>
              </a:rPr>
              <a:t>Für die Interviews mit den Bürgerredakteuren sind insgesamt </a:t>
            </a:r>
            <a:r>
              <a:rPr lang="de-DE" sz="1200" b="0" u="sng" kern="1200" baseline="0" dirty="0" smtClean="0">
                <a:solidFill>
                  <a:schemeClr val="tx1"/>
                </a:solidFill>
                <a:effectLst/>
                <a:latin typeface="Frutiger LT Com 45 Light"/>
                <a:ea typeface="ＭＳ Ｐゴシック" pitchFamily="-106" charset="-128"/>
                <a:cs typeface="+mn-cs"/>
              </a:rPr>
              <a:t>30 </a:t>
            </a:r>
            <a:r>
              <a:rPr lang="de-DE" sz="1200" b="0" u="sng" kern="1200" baseline="0" dirty="0" smtClean="0">
                <a:solidFill>
                  <a:schemeClr val="tx1"/>
                </a:solidFill>
                <a:effectLst/>
                <a:latin typeface="Frutiger LT Com 45 Light"/>
                <a:ea typeface="ＭＳ Ｐゴシック" pitchFamily="-106" charset="-128"/>
                <a:cs typeface="+mn-cs"/>
              </a:rPr>
              <a:t>Minuten</a:t>
            </a:r>
            <a:r>
              <a:rPr lang="de-DE" sz="1200" b="0" u="none" kern="1200" baseline="0" dirty="0" smtClean="0">
                <a:solidFill>
                  <a:schemeClr val="tx1"/>
                </a:solidFill>
                <a:effectLst/>
                <a:latin typeface="Frutiger LT Com 45 Light"/>
                <a:ea typeface="ＭＳ Ｐゴシック" pitchFamily="-106" charset="-128"/>
                <a:cs typeface="+mn-cs"/>
              </a:rPr>
              <a:t>  </a:t>
            </a:r>
            <a:r>
              <a:rPr lang="de-DE" sz="1200" b="0" kern="1200" baseline="0" dirty="0" smtClean="0">
                <a:solidFill>
                  <a:schemeClr val="tx1"/>
                </a:solidFill>
                <a:effectLst/>
                <a:latin typeface="Frutiger LT Com 45 Light"/>
                <a:ea typeface="ＭＳ Ｐゴシック" pitchFamily="-106" charset="-128"/>
                <a:cs typeface="+mn-cs"/>
              </a:rPr>
              <a:t>vorgesehen.</a:t>
            </a:r>
            <a:endParaRPr lang="de-DE" sz="1200" kern="1200" baseline="0" dirty="0" smtClean="0">
              <a:solidFill>
                <a:schemeClr val="tx1"/>
              </a:solidFill>
              <a:effectLst/>
              <a:latin typeface="Frutiger LT Com 45 Light"/>
              <a:ea typeface="ＭＳ Ｐゴシック" pitchFamily="-106" charset="-128"/>
              <a:cs typeface="+mn-cs"/>
            </a:endParaRPr>
          </a:p>
          <a:p>
            <a:endParaRPr lang="de-DE" sz="1200" kern="1200" dirty="0" smtClean="0">
              <a:solidFill>
                <a:schemeClr val="tx1"/>
              </a:solidFill>
              <a:effectLst/>
              <a:latin typeface="Frutiger LT Com 45 Light"/>
              <a:ea typeface="ＭＳ Ｐゴシック" pitchFamily="-106" charset="-128"/>
              <a:cs typeface="+mn-cs"/>
            </a:endParaRPr>
          </a:p>
          <a:p>
            <a:pPr marL="0" indent="0">
              <a:buFont typeface="Arial" panose="020B0604020202020204" pitchFamily="34" charset="0"/>
              <a:buNone/>
            </a:pPr>
            <a:r>
              <a:rPr lang="de-DE" sz="1200" kern="1200" dirty="0" smtClean="0">
                <a:solidFill>
                  <a:schemeClr val="tx1"/>
                </a:solidFill>
                <a:effectLst/>
                <a:latin typeface="Frutiger LT Com 45 Light"/>
                <a:ea typeface="ＭＳ Ｐゴシック" pitchFamily="-106" charset="-128"/>
                <a:cs typeface="+mn-cs"/>
              </a:rPr>
              <a:t>Mögliche Fragen:</a:t>
            </a:r>
          </a:p>
          <a:p>
            <a:pPr marL="171450" lvl="0" indent="-171450">
              <a:buFont typeface="Arial" panose="020B0604020202020204" pitchFamily="34" charset="0"/>
              <a:buChar char="•"/>
            </a:pPr>
            <a:r>
              <a:rPr lang="de-DE" sz="1200" i="1" kern="1200" dirty="0" smtClean="0">
                <a:solidFill>
                  <a:schemeClr val="tx1"/>
                </a:solidFill>
                <a:effectLst/>
                <a:latin typeface="Frutiger LT Com 45 Light"/>
                <a:ea typeface="ＭＳ Ｐゴシック" pitchFamily="-106" charset="-128"/>
                <a:cs typeface="+mn-cs"/>
              </a:rPr>
              <a:t>Wie war die Onlinediskussion?</a:t>
            </a:r>
            <a:endParaRPr lang="de-DE" sz="1200" kern="1200" dirty="0" smtClean="0">
              <a:solidFill>
                <a:schemeClr val="tx1"/>
              </a:solidFill>
              <a:effectLst/>
              <a:latin typeface="Frutiger LT Com 45 Light"/>
              <a:ea typeface="ＭＳ Ｐゴシック" pitchFamily="-106" charset="-128"/>
              <a:cs typeface="+mn-cs"/>
            </a:endParaRPr>
          </a:p>
          <a:p>
            <a:pPr marL="171450" lvl="0" indent="-171450">
              <a:buFont typeface="Arial" panose="020B0604020202020204" pitchFamily="34" charset="0"/>
              <a:buChar char="•"/>
            </a:pPr>
            <a:r>
              <a:rPr lang="de-DE" sz="1200" i="1" kern="1200" dirty="0" smtClean="0">
                <a:solidFill>
                  <a:schemeClr val="tx1"/>
                </a:solidFill>
                <a:effectLst/>
                <a:latin typeface="Frutiger LT Com 45 Light"/>
                <a:ea typeface="ＭＳ Ｐゴシック" pitchFamily="-106" charset="-128"/>
                <a:cs typeface="+mn-cs"/>
              </a:rPr>
              <a:t>Gab es besondere Vorkommnisse?</a:t>
            </a:r>
            <a:endParaRPr lang="de-DE" sz="1200" kern="1200" dirty="0" smtClean="0">
              <a:solidFill>
                <a:schemeClr val="tx1"/>
              </a:solidFill>
              <a:effectLst/>
              <a:latin typeface="Frutiger LT Com 45 Light"/>
              <a:ea typeface="ＭＳ Ｐゴシック" pitchFamily="-106" charset="-128"/>
              <a:cs typeface="+mn-cs"/>
            </a:endParaRPr>
          </a:p>
          <a:p>
            <a:pPr marL="171450" lvl="0" indent="-171450">
              <a:buFont typeface="Arial" panose="020B0604020202020204" pitchFamily="34" charset="0"/>
              <a:buChar char="•"/>
            </a:pPr>
            <a:r>
              <a:rPr lang="de-DE" sz="1200" i="1" kern="1200" dirty="0" smtClean="0">
                <a:solidFill>
                  <a:schemeClr val="tx1"/>
                </a:solidFill>
                <a:effectLst/>
                <a:latin typeface="Frutiger LT Com 45 Light"/>
                <a:ea typeface="ＭＳ Ｐゴシック" pitchFamily="-106" charset="-128"/>
                <a:cs typeface="+mn-cs"/>
              </a:rPr>
              <a:t>Wie ist der Bürgervorschlag zustande gekommen?</a:t>
            </a:r>
            <a:endParaRPr lang="de-DE" sz="1200" kern="1200" dirty="0" smtClean="0">
              <a:solidFill>
                <a:schemeClr val="tx1"/>
              </a:solidFill>
              <a:effectLst/>
              <a:latin typeface="Frutiger LT Com 45 Light"/>
              <a:ea typeface="ＭＳ Ｐゴシック" pitchFamily="-106" charset="-128"/>
              <a:cs typeface="+mn-cs"/>
            </a:endParaRPr>
          </a:p>
          <a:p>
            <a:pPr marL="171450" lvl="0" indent="-171450">
              <a:buFont typeface="Arial" panose="020B0604020202020204" pitchFamily="34" charset="0"/>
              <a:buChar char="•"/>
            </a:pPr>
            <a:r>
              <a:rPr lang="de-DE" sz="1200" i="1" kern="1200" dirty="0" smtClean="0">
                <a:solidFill>
                  <a:schemeClr val="tx1"/>
                </a:solidFill>
                <a:effectLst/>
                <a:latin typeface="Frutiger LT Com 45 Light"/>
                <a:ea typeface="ＭＳ Ｐゴシック" pitchFamily="-106" charset="-128"/>
                <a:cs typeface="+mn-cs"/>
              </a:rPr>
              <a:t>Weshalb ist dieser Bürgervorschlag für alle im </a:t>
            </a:r>
            <a:r>
              <a:rPr lang="de-DE" sz="1200" i="1" kern="1200" dirty="0" err="1" smtClean="0">
                <a:solidFill>
                  <a:schemeClr val="tx1"/>
                </a:solidFill>
                <a:effectLst/>
                <a:latin typeface="Frutiger LT Com 45 Light"/>
                <a:ea typeface="ＭＳ Ｐゴシック" pitchFamily="-106" charset="-128"/>
                <a:cs typeface="+mn-cs"/>
              </a:rPr>
              <a:t>BürgerForum</a:t>
            </a:r>
            <a:r>
              <a:rPr lang="de-DE" sz="1200" i="1" kern="1200" dirty="0" smtClean="0">
                <a:solidFill>
                  <a:schemeClr val="tx1"/>
                </a:solidFill>
                <a:effectLst/>
                <a:latin typeface="Frutiger LT Com 45 Light"/>
                <a:ea typeface="ＭＳ Ｐゴシック" pitchFamily="-106" charset="-128"/>
                <a:cs typeface="+mn-cs"/>
              </a:rPr>
              <a:t> so wichtig?</a:t>
            </a:r>
            <a:endParaRPr lang="de-DE" sz="1200" kern="1200" dirty="0" smtClean="0">
              <a:solidFill>
                <a:schemeClr val="tx1"/>
              </a:solidFill>
              <a:effectLst/>
              <a:latin typeface="Frutiger LT Com 45 Light"/>
              <a:ea typeface="ＭＳ Ｐゴシック" pitchFamily="-106" charset="-128"/>
              <a:cs typeface="+mn-cs"/>
            </a:endParaRPr>
          </a:p>
          <a:p>
            <a:pPr marL="171450" lvl="0" indent="-171450">
              <a:buFont typeface="Arial" panose="020B0604020202020204" pitchFamily="34" charset="0"/>
              <a:buChar char="•"/>
            </a:pPr>
            <a:r>
              <a:rPr lang="de-DE" sz="1200" i="1" kern="1200" dirty="0" smtClean="0">
                <a:solidFill>
                  <a:schemeClr val="tx1"/>
                </a:solidFill>
                <a:effectLst/>
                <a:latin typeface="Frutiger LT Com 45 Light"/>
                <a:ea typeface="ＭＳ Ｐゴシック" pitchFamily="-106" charset="-128"/>
                <a:cs typeface="+mn-cs"/>
              </a:rPr>
              <a:t>Was wünschen Sie sich jetzt ?</a:t>
            </a:r>
          </a:p>
          <a:p>
            <a:pPr lvl="0"/>
            <a:endParaRPr lang="de-DE" sz="1200" kern="1200" dirty="0" smtClean="0">
              <a:solidFill>
                <a:schemeClr val="tx1"/>
              </a:solidFill>
              <a:effectLst/>
              <a:latin typeface="Frutiger LT Com 45 Light"/>
              <a:ea typeface="ＭＳ Ｐゴシック" pitchFamily="-106" charset="-128"/>
              <a:cs typeface="+mn-cs"/>
            </a:endParaRPr>
          </a:p>
          <a:p>
            <a:r>
              <a:rPr lang="de-DE" sz="1200" b="0" kern="1200" dirty="0" smtClean="0">
                <a:solidFill>
                  <a:schemeClr val="tx1"/>
                </a:solidFill>
                <a:effectLst/>
                <a:latin typeface="Frutiger LT Com 45 Light"/>
                <a:ea typeface="ＭＳ Ｐゴシック" pitchFamily="-106" charset="-128"/>
                <a:cs typeface="+mn-cs"/>
              </a:rPr>
              <a:t>Die Bürgerredakteure bleiben auf der Bühne.</a:t>
            </a:r>
          </a:p>
          <a:p>
            <a:endParaRPr lang="de-DE" sz="1200" b="1" kern="1200" dirty="0" smtClean="0">
              <a:solidFill>
                <a:schemeClr val="tx1"/>
              </a:solidFill>
              <a:effectLst/>
              <a:latin typeface="Frutiger LT Com 45 Light"/>
              <a:ea typeface="ＭＳ Ｐゴシック" pitchFamily="-106" charset="-128"/>
              <a:cs typeface="+mn-cs"/>
            </a:endParaRPr>
          </a:p>
          <a:p>
            <a:r>
              <a:rPr lang="de-DE" sz="1200" b="1" kern="1200" dirty="0" smtClean="0">
                <a:solidFill>
                  <a:schemeClr val="tx1"/>
                </a:solidFill>
                <a:effectLst/>
                <a:latin typeface="Frutiger LT Com 45 Light"/>
                <a:ea typeface="ＭＳ Ｐゴシック" pitchFamily="-106" charset="-128"/>
                <a:cs typeface="+mn-cs"/>
              </a:rPr>
              <a:t>b)</a:t>
            </a:r>
            <a:r>
              <a:rPr lang="de-DE" sz="1200" b="1" kern="1200" baseline="0" dirty="0" smtClean="0">
                <a:solidFill>
                  <a:schemeClr val="tx1"/>
                </a:solidFill>
                <a:effectLst/>
                <a:latin typeface="Frutiger LT Com 45 Light"/>
                <a:ea typeface="ＭＳ Ｐゴシック" pitchFamily="-106" charset="-128"/>
                <a:cs typeface="+mn-cs"/>
              </a:rPr>
              <a:t> </a:t>
            </a:r>
            <a:r>
              <a:rPr lang="de-DE" sz="1200" b="1" kern="1200" dirty="0" smtClean="0">
                <a:solidFill>
                  <a:schemeClr val="tx1"/>
                </a:solidFill>
                <a:effectLst/>
                <a:latin typeface="Frutiger LT Com 45 Light"/>
                <a:ea typeface="ＭＳ Ｐゴシック" pitchFamily="-106" charset="-128"/>
                <a:cs typeface="+mn-cs"/>
              </a:rPr>
              <a:t>Inselformat</a:t>
            </a:r>
          </a:p>
          <a:p>
            <a:pPr marL="0" marR="0" indent="0" algn="l" defTabSz="457200" rtl="0" eaLnBrk="0" fontAlgn="base" latinLnBrk="0" hangingPunct="0">
              <a:lnSpc>
                <a:spcPct val="100000"/>
              </a:lnSpc>
              <a:spcBef>
                <a:spcPct val="30000"/>
              </a:spcBef>
              <a:spcAft>
                <a:spcPct val="0"/>
              </a:spcAft>
              <a:buClrTx/>
              <a:buSzTx/>
              <a:buFontTx/>
              <a:buNone/>
              <a:tabLst/>
              <a:defRPr/>
            </a:pPr>
            <a:r>
              <a:rPr lang="de-DE" sz="1200" b="0" kern="1200" baseline="0" dirty="0" smtClean="0">
                <a:solidFill>
                  <a:schemeClr val="tx1"/>
                </a:solidFill>
                <a:effectLst/>
                <a:latin typeface="Frutiger LT Com 45 Light"/>
                <a:ea typeface="ＭＳ Ｐゴシック" pitchFamily="-106" charset="-128"/>
                <a:cs typeface="+mn-cs"/>
              </a:rPr>
              <a:t>Jede Insel sollte einen eigenen Moderator haben. Eine Insel davon kann der Präsenzmoderator begleiten, er sollte dann aber darauf achten, dass jemand anderes zur Wechselzeit eine Glocke, einen Gong oder etwas vergleichbares bedient. In den Inseln sollte die Vorstellung der Vorschläge durch die Bürgerredakteure max. 10 Minuten betragen.</a:t>
            </a:r>
          </a:p>
          <a:p>
            <a:endParaRPr lang="de-DE" sz="1200" b="0" kern="1200" dirty="0" smtClean="0">
              <a:solidFill>
                <a:schemeClr val="tx1"/>
              </a:solidFill>
              <a:effectLst/>
              <a:latin typeface="Frutiger LT Com 45 Light"/>
              <a:ea typeface="ＭＳ Ｐゴシック" pitchFamily="-106" charset="-128"/>
              <a:cs typeface="+mn-cs"/>
            </a:endParaRPr>
          </a:p>
          <a:p>
            <a:pPr marL="0" marR="0" indent="0" algn="l" defTabSz="457200" rtl="0" eaLnBrk="0" fontAlgn="base" latinLnBrk="0" hangingPunct="0">
              <a:lnSpc>
                <a:spcPct val="100000"/>
              </a:lnSpc>
              <a:spcBef>
                <a:spcPct val="30000"/>
              </a:spcBef>
              <a:spcAft>
                <a:spcPct val="0"/>
              </a:spcAft>
              <a:buClrTx/>
              <a:buSzTx/>
              <a:buFontTx/>
              <a:buNone/>
              <a:tabLst/>
              <a:defRPr/>
            </a:pPr>
            <a:r>
              <a:rPr lang="de-DE" sz="1200" b="1" kern="1200" dirty="0" smtClean="0">
                <a:solidFill>
                  <a:schemeClr val="tx1"/>
                </a:solidFill>
                <a:effectLst/>
                <a:latin typeface="Frutiger LT Com 45 Light"/>
                <a:ea typeface="ＭＳ Ｐゴシック" pitchFamily="-106" charset="-128"/>
                <a:cs typeface="+mn-cs"/>
              </a:rPr>
              <a:t>- Variante 1:</a:t>
            </a:r>
          </a:p>
          <a:p>
            <a:pPr marL="0" marR="0" indent="0" algn="l" defTabSz="457200" rtl="0" eaLnBrk="0" fontAlgn="base" latinLnBrk="0" hangingPunct="0">
              <a:lnSpc>
                <a:spcPct val="100000"/>
              </a:lnSpc>
              <a:spcBef>
                <a:spcPct val="30000"/>
              </a:spcBef>
              <a:spcAft>
                <a:spcPct val="0"/>
              </a:spcAft>
              <a:buClrTx/>
              <a:buSzTx/>
              <a:buFontTx/>
              <a:buNone/>
              <a:tabLst/>
              <a:defRPr/>
            </a:pPr>
            <a:r>
              <a:rPr lang="de-DE" sz="1200" b="0" kern="1200" dirty="0" smtClean="0">
                <a:solidFill>
                  <a:schemeClr val="tx1"/>
                </a:solidFill>
                <a:effectLst/>
                <a:latin typeface="Frutiger LT Com 45 Light"/>
                <a:ea typeface="ＭＳ Ｐゴシック" pitchFamily="-106" charset="-128"/>
                <a:cs typeface="+mn-cs"/>
              </a:rPr>
              <a:t>Der Präsenzmoderator </a:t>
            </a:r>
            <a:r>
              <a:rPr lang="de-DE" sz="1200" b="0" kern="1200" baseline="0" dirty="0" smtClean="0">
                <a:solidFill>
                  <a:schemeClr val="tx1"/>
                </a:solidFill>
                <a:effectLst/>
                <a:latin typeface="Frutiger LT Com 45 Light"/>
                <a:ea typeface="ＭＳ Ｐゴシック" pitchFamily="-106" charset="-128"/>
                <a:cs typeface="+mn-cs"/>
              </a:rPr>
              <a:t>bittet die Teilnehmer, die Vertreter der Politik sowie die Bürgerredakteure, sich an den Inseln bei ihren jeweiligen Bürgervorschlägen einzufinden. Er weist darauf hin, dass in der ersten Runde max. 30 bis 40 Minuten für die Vorstellung der Bürgervorschläge inkl. Diskussion zur Verfügung stehen.  Die Teilnehmer verteilen sich auf die Inseln und die Bürgerredakteure beginnen mit ihrer Vorstellung. Nach 30 bis 40 min. wechseln die Teilnehmer und die Vertreter der Politik die Inseln, die Bürgerredakteure bleiben und stellen ihre/n Vorschlag/Vorschläge der nächsten Teilnehmergruppe vor, die wiederum darüber diskutiert. Alle Diskussionsergebnisse werden in die Matrix (Folie 7) eingetragen. Es gibt zwei Wechsel bei drei Inseln. Alle bis auf die Bürgerredakteure müssen wechseln.</a:t>
            </a:r>
          </a:p>
          <a:p>
            <a:pPr marL="0" marR="0" indent="0" algn="l" defTabSz="457200" rtl="0" eaLnBrk="0" fontAlgn="base" latinLnBrk="0" hangingPunct="0">
              <a:lnSpc>
                <a:spcPct val="100000"/>
              </a:lnSpc>
              <a:spcBef>
                <a:spcPct val="30000"/>
              </a:spcBef>
              <a:spcAft>
                <a:spcPct val="0"/>
              </a:spcAft>
              <a:buClrTx/>
              <a:buSzTx/>
              <a:buFontTx/>
              <a:buNone/>
              <a:tabLst/>
              <a:defRPr/>
            </a:pPr>
            <a:endParaRPr lang="de-DE" sz="1200" b="0" kern="1200" baseline="0" dirty="0" smtClean="0">
              <a:solidFill>
                <a:schemeClr val="tx1"/>
              </a:solidFill>
              <a:effectLst/>
              <a:latin typeface="Frutiger LT Com 45 Light"/>
              <a:ea typeface="ＭＳ Ｐゴシック" pitchFamily="-106" charset="-128"/>
              <a:cs typeface="+mn-cs"/>
            </a:endParaRPr>
          </a:p>
          <a:p>
            <a:pPr marL="0" marR="0" indent="0" algn="l" defTabSz="457200" rtl="0" eaLnBrk="0" fontAlgn="base" latinLnBrk="0" hangingPunct="0">
              <a:lnSpc>
                <a:spcPct val="100000"/>
              </a:lnSpc>
              <a:spcBef>
                <a:spcPct val="30000"/>
              </a:spcBef>
              <a:spcAft>
                <a:spcPct val="0"/>
              </a:spcAft>
              <a:buClrTx/>
              <a:buSzTx/>
              <a:buFontTx/>
              <a:buNone/>
              <a:tabLst/>
              <a:defRPr/>
            </a:pPr>
            <a:r>
              <a:rPr lang="de-DE" sz="1200" b="1" kern="1200" baseline="0" dirty="0" smtClean="0">
                <a:solidFill>
                  <a:schemeClr val="tx1"/>
                </a:solidFill>
                <a:effectLst/>
                <a:latin typeface="Frutiger LT Com 45 Light"/>
                <a:ea typeface="ＭＳ Ｐゴシック" pitchFamily="-106" charset="-128"/>
                <a:cs typeface="+mn-cs"/>
              </a:rPr>
              <a:t>- Variante 2:</a:t>
            </a:r>
          </a:p>
          <a:p>
            <a:pPr marL="0" marR="0" indent="0" algn="l" defTabSz="457200" rtl="0" eaLnBrk="0" fontAlgn="base" latinLnBrk="0" hangingPunct="0">
              <a:lnSpc>
                <a:spcPct val="100000"/>
              </a:lnSpc>
              <a:spcBef>
                <a:spcPct val="30000"/>
              </a:spcBef>
              <a:spcAft>
                <a:spcPct val="0"/>
              </a:spcAft>
              <a:buClrTx/>
              <a:buSzTx/>
              <a:buFontTx/>
              <a:buNone/>
              <a:tabLst/>
              <a:defRPr/>
            </a:pPr>
            <a:r>
              <a:rPr lang="de-DE" sz="1200" b="0" kern="1200" baseline="0" dirty="0" smtClean="0">
                <a:solidFill>
                  <a:schemeClr val="tx1"/>
                </a:solidFill>
                <a:effectLst/>
                <a:latin typeface="Frutiger LT Com 45 Light"/>
                <a:ea typeface="ＭＳ Ｐゴシック" pitchFamily="-106" charset="-128"/>
                <a:cs typeface="+mn-cs"/>
              </a:rPr>
              <a:t>Der Präsenzmoderator bittet die Bürgerredakteure, ihre Bürgervorschläge auf der Bühne vorzustellen </a:t>
            </a:r>
            <a:r>
              <a:rPr lang="de-DE" sz="1200" b="1" i="1" u="sng" kern="1200" baseline="0" dirty="0" smtClean="0">
                <a:solidFill>
                  <a:srgbClr val="FF0000"/>
                </a:solidFill>
                <a:effectLst/>
                <a:latin typeface="Frutiger LT Com 45 Light"/>
                <a:ea typeface="ＭＳ Ｐゴシック" pitchFamily="-106" charset="-128"/>
                <a:cs typeface="+mn-cs"/>
              </a:rPr>
              <a:t>(max. 30 Minuten). </a:t>
            </a:r>
            <a:r>
              <a:rPr lang="de-DE" sz="1200" b="0" kern="1200" baseline="0" dirty="0" smtClean="0">
                <a:solidFill>
                  <a:schemeClr val="tx1"/>
                </a:solidFill>
                <a:effectLst/>
                <a:latin typeface="Frutiger LT Com 45 Light"/>
                <a:ea typeface="ＭＳ Ｐゴシック" pitchFamily="-106" charset="-128"/>
                <a:cs typeface="+mn-cs"/>
              </a:rPr>
              <a:t>Das Plenum hat Gelegenheit zu Verständnisfragen. Erst danach verteilen sich alle auf die Inseln, diskutieren die Ergebnisse und füllen die Matrix (Folie 7) aus. Nach 20 bis 30 min. wechseln die Teilnehmer die Inseln. Es gibt zwei Wechsel bei drei Inseln. So kann jede/r an jeder Insel diskutieren. Nur die Bürgerredakteure bleiben an ihrer jeweiligen Insel und beantworten den Interessierten weitere Fragen.</a:t>
            </a:r>
            <a:endParaRPr lang="de-DE" sz="1200" b="0" kern="1200" dirty="0" smtClean="0">
              <a:solidFill>
                <a:schemeClr val="tx1"/>
              </a:solidFill>
              <a:effectLst/>
              <a:latin typeface="Frutiger LT Com 45 Light"/>
              <a:ea typeface="ＭＳ Ｐゴシック" pitchFamily="-106" charset="-128"/>
              <a:cs typeface="+mn-cs"/>
            </a:endParaRPr>
          </a:p>
          <a:p>
            <a:endParaRPr lang="de-DE" sz="1200" kern="1200" dirty="0" smtClean="0">
              <a:solidFill>
                <a:schemeClr val="tx1"/>
              </a:solidFill>
              <a:effectLst/>
              <a:latin typeface="Frutiger LT Com 45 Light"/>
              <a:ea typeface="ＭＳ Ｐゴシック" pitchFamily="-106" charset="-128"/>
              <a:cs typeface="+mn-cs"/>
            </a:endParaRPr>
          </a:p>
          <a:p>
            <a:r>
              <a:rPr lang="de-DE" sz="1200" b="1" kern="1200" baseline="0" dirty="0" smtClean="0">
                <a:solidFill>
                  <a:schemeClr val="tx1"/>
                </a:solidFill>
                <a:effectLst/>
                <a:latin typeface="Frutiger LT Com 45 Light"/>
                <a:ea typeface="ＭＳ Ｐゴシック" pitchFamily="-106" charset="-128"/>
                <a:cs typeface="+mn-cs"/>
              </a:rPr>
              <a:t>	</a:t>
            </a:r>
          </a:p>
          <a:p>
            <a:endParaRPr lang="de-DE" sz="1200" b="1" kern="1200" baseline="0" dirty="0" smtClean="0">
              <a:solidFill>
                <a:schemeClr val="tx1"/>
              </a:solidFill>
              <a:effectLst/>
              <a:latin typeface="Frutiger LT Com 45 Light"/>
              <a:ea typeface="ＭＳ Ｐゴシック" pitchFamily="-106" charset="-128"/>
              <a:cs typeface="+mn-cs"/>
            </a:endParaRPr>
          </a:p>
          <a:p>
            <a:endParaRPr lang="de-DE" sz="1200" b="1" kern="1200" dirty="0" smtClean="0">
              <a:solidFill>
                <a:schemeClr val="tx1"/>
              </a:solidFill>
              <a:effectLst/>
              <a:latin typeface="Frutiger LT Com 45 Light"/>
              <a:ea typeface="ＭＳ Ｐゴシック" pitchFamily="-106" charset="-128"/>
              <a:cs typeface="+mn-cs"/>
            </a:endParaRPr>
          </a:p>
          <a:p>
            <a:endParaRPr lang="de-DE" sz="1200" b="1" kern="1200" dirty="0" smtClean="0">
              <a:solidFill>
                <a:schemeClr val="tx1"/>
              </a:solidFill>
              <a:effectLst/>
              <a:latin typeface="Frutiger LT Com 45 Light"/>
              <a:ea typeface="ＭＳ Ｐゴシック" pitchFamily="-106" charset="-128"/>
              <a:cs typeface="+mn-cs"/>
            </a:endParaRPr>
          </a:p>
          <a:p>
            <a:endParaRPr lang="de-DE" dirty="0">
              <a:latin typeface="Frutiger LT Com 45 Light"/>
            </a:endParaRPr>
          </a:p>
        </p:txBody>
      </p:sp>
      <p:sp>
        <p:nvSpPr>
          <p:cNvPr id="4" name="Foliennummernplatzhalter 3"/>
          <p:cNvSpPr>
            <a:spLocks noGrp="1"/>
          </p:cNvSpPr>
          <p:nvPr>
            <p:ph type="sldNum" sz="quarter" idx="10"/>
          </p:nvPr>
        </p:nvSpPr>
        <p:spPr/>
        <p:txBody>
          <a:bodyPr/>
          <a:lstStyle/>
          <a:p>
            <a:pPr>
              <a:defRPr/>
            </a:pPr>
            <a:fld id="{BB9A3273-F9FC-42DA-ACB3-8E24082C69F2}" type="slidenum">
              <a:rPr lang="de-DE" smtClean="0"/>
              <a:pPr>
                <a:defRPr/>
              </a:pPr>
              <a:t>6</a:t>
            </a:fld>
            <a:endParaRPr lang="de-DE" dirty="0"/>
          </a:p>
        </p:txBody>
      </p:sp>
    </p:spTree>
    <p:extLst>
      <p:ext uri="{BB962C8B-B14F-4D97-AF65-F5344CB8AC3E}">
        <p14:creationId xmlns:p14="http://schemas.microsoft.com/office/powerpoint/2010/main" val="31929398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fontScale="70000" lnSpcReduction="20000"/>
          </a:bodyPr>
          <a:lstStyle/>
          <a:p>
            <a:r>
              <a:rPr lang="de-DE" sz="1200" b="1" kern="1200" dirty="0" smtClean="0">
                <a:solidFill>
                  <a:schemeClr val="tx1"/>
                </a:solidFill>
                <a:effectLst/>
                <a:latin typeface="Frutiger LT Com 45 Light"/>
                <a:ea typeface="ＭＳ Ｐゴシック" pitchFamily="-106" charset="-128"/>
                <a:cs typeface="+mn-cs"/>
              </a:rPr>
              <a:t>Verabredungen von Arbeitsvereinbarungen:</a:t>
            </a:r>
          </a:p>
          <a:p>
            <a:r>
              <a:rPr lang="de-DE" sz="1200" b="1" kern="1200" dirty="0" smtClean="0">
                <a:solidFill>
                  <a:schemeClr val="tx1"/>
                </a:solidFill>
                <a:effectLst/>
                <a:latin typeface="Frutiger LT Com 45 Light"/>
                <a:ea typeface="ＭＳ Ｐゴシック" pitchFamily="-106" charset="-128"/>
                <a:cs typeface="+mn-cs"/>
              </a:rPr>
              <a:t>Beim Plenumsformat nutzt</a:t>
            </a:r>
            <a:r>
              <a:rPr lang="de-DE" sz="1200" b="1" kern="1200" baseline="0" dirty="0" smtClean="0">
                <a:solidFill>
                  <a:schemeClr val="tx1"/>
                </a:solidFill>
                <a:effectLst/>
                <a:latin typeface="Frutiger LT Com 45 Light"/>
                <a:ea typeface="ＭＳ Ｐゴシック" pitchFamily="-106" charset="-128"/>
                <a:cs typeface="+mn-cs"/>
              </a:rPr>
              <a:t> der Präsenzmoderator diese Folie. </a:t>
            </a:r>
            <a:r>
              <a:rPr lang="de-DE" sz="1200" b="1" kern="1200" dirty="0" smtClean="0">
                <a:solidFill>
                  <a:schemeClr val="tx1"/>
                </a:solidFill>
                <a:effectLst/>
                <a:latin typeface="Frutiger LT Com 45 Light"/>
                <a:ea typeface="ＭＳ Ｐゴシック" pitchFamily="-106" charset="-128"/>
                <a:cs typeface="+mn-cs"/>
              </a:rPr>
              <a:t>Bei den </a:t>
            </a:r>
            <a:r>
              <a:rPr lang="de-DE" sz="1200" b="1" kern="1200" baseline="0" dirty="0" smtClean="0">
                <a:solidFill>
                  <a:schemeClr val="tx1"/>
                </a:solidFill>
                <a:effectLst/>
                <a:latin typeface="Frutiger LT Com 45 Light"/>
                <a:ea typeface="ＭＳ Ｐゴシック" pitchFamily="-106" charset="-128"/>
                <a:cs typeface="+mn-cs"/>
              </a:rPr>
              <a:t>Varianten 1 und 2 des Inselformats sollten die Inhalte der Folie als Plakate erstellt werden, die dann in jeder Insel ausgefüllt werden.</a:t>
            </a:r>
          </a:p>
          <a:p>
            <a:endParaRPr lang="de-DE" sz="1200" b="1" kern="1200" baseline="0" dirty="0" smtClean="0">
              <a:solidFill>
                <a:schemeClr val="tx1"/>
              </a:solidFill>
              <a:effectLst/>
              <a:latin typeface="Frutiger LT Com 45 Light"/>
              <a:ea typeface="ＭＳ Ｐゴシック" pitchFamily="-106" charset="-128"/>
              <a:cs typeface="+mn-cs"/>
            </a:endParaRPr>
          </a:p>
          <a:p>
            <a:r>
              <a:rPr lang="de-DE" sz="1200" b="1" kern="1200" baseline="0" dirty="0" smtClean="0">
                <a:solidFill>
                  <a:schemeClr val="tx1"/>
                </a:solidFill>
                <a:effectLst/>
                <a:latin typeface="Frutiger LT Com 45 Light"/>
                <a:ea typeface="ＭＳ Ｐゴシック" pitchFamily="-106" charset="-128"/>
                <a:cs typeface="+mn-cs"/>
              </a:rPr>
              <a:t>Das folgende Verfahren ist in allen drei Varianten durchzuführen.</a:t>
            </a:r>
            <a:endParaRPr lang="de-DE" sz="1200" b="1" kern="1200" dirty="0" smtClean="0">
              <a:solidFill>
                <a:schemeClr val="tx1"/>
              </a:solidFill>
              <a:effectLst/>
              <a:latin typeface="Frutiger LT Com 45 Light"/>
              <a:ea typeface="ＭＳ Ｐゴシック" pitchFamily="-106" charset="-128"/>
              <a:cs typeface="+mn-cs"/>
            </a:endParaRPr>
          </a:p>
          <a:p>
            <a:endParaRPr lang="de-DE" sz="1200" kern="1200" dirty="0" smtClean="0">
              <a:solidFill>
                <a:schemeClr val="tx1"/>
              </a:solidFill>
              <a:effectLst/>
              <a:latin typeface="Frutiger LT Com 45 Light"/>
              <a:ea typeface="ＭＳ Ｐゴシック" pitchFamily="-106" charset="-128"/>
              <a:cs typeface="+mn-cs"/>
            </a:endParaRPr>
          </a:p>
          <a:p>
            <a:r>
              <a:rPr lang="de-DE" sz="1200" kern="1200" dirty="0" smtClean="0">
                <a:solidFill>
                  <a:schemeClr val="tx1"/>
                </a:solidFill>
                <a:effectLst/>
                <a:latin typeface="Frutiger LT Com 45 Light"/>
                <a:ea typeface="ＭＳ Ｐゴシック" pitchFamily="-106" charset="-128"/>
                <a:cs typeface="+mn-cs"/>
              </a:rPr>
              <a:t>Der Moderator bittet den Initiator</a:t>
            </a:r>
            <a:r>
              <a:rPr lang="de-DE" sz="1200" kern="1200" baseline="0" dirty="0" smtClean="0">
                <a:solidFill>
                  <a:schemeClr val="tx1"/>
                </a:solidFill>
                <a:effectLst/>
                <a:latin typeface="Frutiger LT Com 45 Light"/>
                <a:ea typeface="ＭＳ Ｐゴシック" pitchFamily="-106" charset="-128"/>
                <a:cs typeface="+mn-cs"/>
              </a:rPr>
              <a:t> </a:t>
            </a:r>
            <a:r>
              <a:rPr lang="de-DE" sz="1200" kern="1200" dirty="0" smtClean="0">
                <a:solidFill>
                  <a:schemeClr val="tx1"/>
                </a:solidFill>
                <a:effectLst/>
                <a:latin typeface="Frutiger LT Com 45 Light"/>
                <a:ea typeface="ＭＳ Ｐゴシック" pitchFamily="-106" charset="-128"/>
                <a:cs typeface="+mn-cs"/>
              </a:rPr>
              <a:t>und die Vertreter der Politik auf die Bühne und befragt sie zu jedem einzelnen Bürgervorschlag. </a:t>
            </a:r>
          </a:p>
          <a:p>
            <a:endParaRPr lang="de-DE" sz="1200" kern="1200" dirty="0" smtClean="0">
              <a:solidFill>
                <a:schemeClr val="tx1"/>
              </a:solidFill>
              <a:effectLst/>
              <a:latin typeface="Frutiger LT Com 45 Light"/>
              <a:ea typeface="ＭＳ Ｐゴシック" pitchFamily="-106" charset="-128"/>
              <a:cs typeface="+mn-cs"/>
            </a:endParaRPr>
          </a:p>
          <a:p>
            <a:r>
              <a:rPr lang="de-DE" sz="1200" kern="1200" dirty="0" smtClean="0">
                <a:solidFill>
                  <a:schemeClr val="tx1"/>
                </a:solidFill>
                <a:effectLst/>
                <a:latin typeface="Frutiger LT Com 45 Light"/>
                <a:ea typeface="ＭＳ Ｐゴシック" pitchFamily="-106" charset="-128"/>
                <a:cs typeface="+mn-cs"/>
              </a:rPr>
              <a:t>Mögliche Fragen:</a:t>
            </a:r>
          </a:p>
          <a:p>
            <a:pPr marL="171450" lvl="0" indent="-171450">
              <a:buFont typeface="Arial" panose="020B0604020202020204" pitchFamily="34" charset="0"/>
              <a:buChar char="•"/>
            </a:pPr>
            <a:r>
              <a:rPr lang="de-DE" sz="1200" i="1" kern="1200" dirty="0" smtClean="0">
                <a:solidFill>
                  <a:schemeClr val="tx1"/>
                </a:solidFill>
                <a:effectLst/>
                <a:latin typeface="Frutiger LT Com 45 Light"/>
                <a:ea typeface="ＭＳ Ｐゴシック" pitchFamily="-106" charset="-128"/>
                <a:cs typeface="+mn-cs"/>
              </a:rPr>
              <a:t>Was halten Sie von dem Bürgervorschlag? </a:t>
            </a:r>
            <a:endParaRPr lang="de-DE" sz="1200" kern="1200" dirty="0" smtClean="0">
              <a:solidFill>
                <a:schemeClr val="tx1"/>
              </a:solidFill>
              <a:effectLst/>
              <a:latin typeface="Frutiger LT Com 45 Light"/>
              <a:ea typeface="ＭＳ Ｐゴシック" pitchFamily="-106" charset="-128"/>
              <a:cs typeface="+mn-cs"/>
            </a:endParaRPr>
          </a:p>
          <a:p>
            <a:pPr marL="171450" lvl="0" indent="-171450">
              <a:buFont typeface="Arial" panose="020B0604020202020204" pitchFamily="34" charset="0"/>
              <a:buChar char="•"/>
            </a:pPr>
            <a:r>
              <a:rPr lang="de-DE" sz="1200" i="1" kern="1200" dirty="0" smtClean="0">
                <a:solidFill>
                  <a:schemeClr val="tx1"/>
                </a:solidFill>
                <a:effectLst/>
                <a:latin typeface="Frutiger LT Com 45 Light"/>
                <a:ea typeface="ＭＳ Ｐゴシック" pitchFamily="-106" charset="-128"/>
                <a:cs typeface="+mn-cs"/>
              </a:rPr>
              <a:t>Werden Sie den Vorschlag umsetzen? Wie? Wann?</a:t>
            </a:r>
            <a:r>
              <a:rPr lang="de-DE" sz="1200" kern="1200" dirty="0" smtClean="0">
                <a:solidFill>
                  <a:schemeClr val="tx1"/>
                </a:solidFill>
                <a:effectLst/>
                <a:latin typeface="Frutiger LT Com 45 Light"/>
                <a:ea typeface="ＭＳ Ｐゴシック" pitchFamily="-106" charset="-128"/>
                <a:cs typeface="+mn-cs"/>
              </a:rPr>
              <a:t> </a:t>
            </a:r>
          </a:p>
          <a:p>
            <a:pPr marL="171450" lvl="0" indent="-171450">
              <a:buFont typeface="Arial" panose="020B0604020202020204" pitchFamily="34" charset="0"/>
              <a:buChar char="•"/>
            </a:pPr>
            <a:r>
              <a:rPr lang="de-DE" sz="1200" i="1" kern="1200" dirty="0" smtClean="0">
                <a:solidFill>
                  <a:schemeClr val="tx1"/>
                </a:solidFill>
                <a:effectLst/>
                <a:latin typeface="Frutiger LT Com 45 Light"/>
                <a:ea typeface="ＭＳ Ｐゴシック" pitchFamily="-106" charset="-128"/>
                <a:cs typeface="+mn-cs"/>
              </a:rPr>
              <a:t>Werden Sie die Öffentlichkeit über die Umsetzung informieren? Wie? Wann?</a:t>
            </a:r>
          </a:p>
          <a:p>
            <a:pPr marL="0" lvl="0" indent="0">
              <a:buFont typeface="Arial" panose="020B0604020202020204" pitchFamily="34" charset="0"/>
              <a:buNone/>
            </a:pPr>
            <a:endParaRPr lang="de-DE" sz="1200" kern="1200" dirty="0" smtClean="0">
              <a:solidFill>
                <a:schemeClr val="tx1"/>
              </a:solidFill>
              <a:effectLst/>
              <a:latin typeface="Frutiger LT Com 45 Light"/>
              <a:ea typeface="ＭＳ Ｐゴシック" pitchFamily="-106" charset="-128"/>
              <a:cs typeface="+mn-cs"/>
            </a:endParaRPr>
          </a:p>
          <a:p>
            <a:r>
              <a:rPr lang="de-DE" sz="1200" kern="1200" dirty="0" smtClean="0">
                <a:solidFill>
                  <a:schemeClr val="tx1"/>
                </a:solidFill>
                <a:effectLst/>
                <a:latin typeface="Frutiger LT Com 45 Light"/>
                <a:ea typeface="ＭＳ Ｐゴシック" pitchFamily="-106" charset="-128"/>
                <a:cs typeface="+mn-cs"/>
              </a:rPr>
              <a:t>Bei Bedarf bezieht der Moderator die Bürgerredakteure mit ein, um Hintergründe des Vorschlags zu erfahren.</a:t>
            </a:r>
          </a:p>
          <a:p>
            <a:endParaRPr lang="de-DE" sz="1200" kern="1200" dirty="0" smtClean="0">
              <a:solidFill>
                <a:schemeClr val="tx1"/>
              </a:solidFill>
              <a:effectLst/>
              <a:latin typeface="Frutiger LT Com 45 Light"/>
              <a:ea typeface="ＭＳ Ｐゴシック" pitchFamily="-106" charset="-128"/>
              <a:cs typeface="+mn-cs"/>
            </a:endParaRPr>
          </a:p>
          <a:p>
            <a:r>
              <a:rPr lang="de-DE" sz="1200" kern="1200" dirty="0" smtClean="0">
                <a:solidFill>
                  <a:schemeClr val="tx1"/>
                </a:solidFill>
                <a:effectLst/>
                <a:latin typeface="Frutiger LT Com 45 Light"/>
                <a:ea typeface="ＭＳ Ｐゴシック" pitchFamily="-106" charset="-128"/>
                <a:cs typeface="+mn-cs"/>
              </a:rPr>
              <a:t>Die Antworten werden unmittelbar vom Moderator auf der Folie 7 oder auf den Plakaten an</a:t>
            </a:r>
            <a:r>
              <a:rPr lang="de-DE" sz="1200" kern="1200" baseline="0" dirty="0" smtClean="0">
                <a:solidFill>
                  <a:schemeClr val="tx1"/>
                </a:solidFill>
                <a:effectLst/>
                <a:latin typeface="Frutiger LT Com 45 Light"/>
                <a:ea typeface="ＭＳ Ｐゴシック" pitchFamily="-106" charset="-128"/>
                <a:cs typeface="+mn-cs"/>
              </a:rPr>
              <a:t> den Inseln </a:t>
            </a:r>
            <a:r>
              <a:rPr lang="de-DE" sz="1200" kern="1200" dirty="0" smtClean="0">
                <a:solidFill>
                  <a:schemeClr val="tx1"/>
                </a:solidFill>
                <a:effectLst/>
                <a:latin typeface="Frutiger LT Com 45 Light"/>
                <a:ea typeface="ＭＳ Ｐゴシック" pitchFamily="-106" charset="-128"/>
                <a:cs typeface="+mn-cs"/>
              </a:rPr>
              <a:t>festgehalten. </a:t>
            </a:r>
          </a:p>
          <a:p>
            <a:endParaRPr lang="de-DE" sz="1200" kern="1200" dirty="0" smtClean="0">
              <a:solidFill>
                <a:schemeClr val="tx1"/>
              </a:solidFill>
              <a:effectLst/>
              <a:latin typeface="Frutiger LT Com 45 Light"/>
              <a:ea typeface="ＭＳ Ｐゴシック" pitchFamily="-106" charset="-128"/>
              <a:cs typeface="+mn-cs"/>
            </a:endParaRPr>
          </a:p>
          <a:p>
            <a:r>
              <a:rPr lang="de-DE" sz="1200" kern="1200" dirty="0" smtClean="0">
                <a:solidFill>
                  <a:schemeClr val="tx1"/>
                </a:solidFill>
                <a:effectLst/>
                <a:latin typeface="Frutiger LT Com 45 Light"/>
                <a:ea typeface="ＭＳ Ｐゴシック" pitchFamily="-106" charset="-128"/>
                <a:cs typeface="+mn-cs"/>
              </a:rPr>
              <a:t>Der Moderator fragt die Bürgerredakteure, ob sie bereit sind, eine Paten-Rolle zu übernehmen und darauf zu achten, inwieweit die Umsetzungsvorschläge realisiert werden. Wenn nicht, bittet</a:t>
            </a:r>
            <a:r>
              <a:rPr lang="de-DE" sz="1200" kern="1200" baseline="0" dirty="0" smtClean="0">
                <a:solidFill>
                  <a:schemeClr val="tx1"/>
                </a:solidFill>
                <a:effectLst/>
                <a:latin typeface="Frutiger LT Com 45 Light"/>
                <a:ea typeface="ＭＳ Ｐゴシック" pitchFamily="-106" charset="-128"/>
                <a:cs typeface="+mn-cs"/>
              </a:rPr>
              <a:t> der Moderator </a:t>
            </a:r>
            <a:r>
              <a:rPr lang="de-DE" sz="1200" kern="1200" dirty="0" smtClean="0">
                <a:solidFill>
                  <a:schemeClr val="tx1"/>
                </a:solidFill>
                <a:effectLst/>
                <a:latin typeface="Frutiger LT Com 45 Light"/>
                <a:ea typeface="ＭＳ Ｐゴシック" pitchFamily="-106" charset="-128"/>
                <a:cs typeface="+mn-cs"/>
              </a:rPr>
              <a:t>jemanden aus dem Publikum, diese Rolle wahrzunehmen.</a:t>
            </a:r>
          </a:p>
          <a:p>
            <a:endParaRPr lang="de-DE" sz="1200" kern="1200" dirty="0" smtClean="0">
              <a:solidFill>
                <a:schemeClr val="tx1"/>
              </a:solidFill>
              <a:effectLst/>
              <a:latin typeface="Frutiger LT Com 45 Light"/>
              <a:ea typeface="ＭＳ Ｐゴシック" pitchFamily="-106" charset="-128"/>
              <a:cs typeface="+mn-cs"/>
            </a:endParaRPr>
          </a:p>
          <a:p>
            <a:r>
              <a:rPr lang="de-DE" sz="1200" kern="1200" dirty="0" smtClean="0">
                <a:solidFill>
                  <a:schemeClr val="tx1"/>
                </a:solidFill>
                <a:effectLst/>
                <a:latin typeface="Frutiger LT Com 45 Light"/>
                <a:ea typeface="ＭＳ Ｐゴシック" pitchFamily="-106" charset="-128"/>
                <a:cs typeface="+mn-cs"/>
              </a:rPr>
              <a:t>Das Vorgehen wird für jeden BürgerVorschlag wiederholt.</a:t>
            </a:r>
          </a:p>
          <a:p>
            <a:endParaRPr lang="de-DE" sz="1200" kern="1200" dirty="0" smtClean="0">
              <a:solidFill>
                <a:schemeClr val="tx1"/>
              </a:solidFill>
              <a:effectLst/>
              <a:latin typeface="Frutiger LT Com 45 Light"/>
              <a:ea typeface="ＭＳ Ｐゴシック" pitchFamily="-106" charset="-128"/>
              <a:cs typeface="+mn-cs"/>
            </a:endParaRPr>
          </a:p>
          <a:p>
            <a:r>
              <a:rPr lang="de-DE" sz="1200" b="1" kern="1200" dirty="0" smtClean="0">
                <a:solidFill>
                  <a:schemeClr val="tx1"/>
                </a:solidFill>
                <a:effectLst/>
                <a:latin typeface="Frutiger LT Com 45 Light"/>
                <a:ea typeface="ＭＳ Ｐゴシック" pitchFamily="-106" charset="-128"/>
                <a:cs typeface="+mn-cs"/>
              </a:rPr>
              <a:t>Danach verlassen alle - bis auf den Moderator - die Bühne,</a:t>
            </a:r>
            <a:r>
              <a:rPr lang="de-DE" sz="1200" b="1" kern="1200" baseline="0" dirty="0" smtClean="0">
                <a:solidFill>
                  <a:schemeClr val="tx1"/>
                </a:solidFill>
                <a:effectLst/>
                <a:latin typeface="Frutiger LT Com 45 Light"/>
                <a:ea typeface="ＭＳ Ｐゴシック" pitchFamily="-106" charset="-128"/>
                <a:cs typeface="+mn-cs"/>
              </a:rPr>
              <a:t> b</a:t>
            </a:r>
            <a:r>
              <a:rPr lang="de-DE" sz="1200" b="1" kern="1200" dirty="0" smtClean="0">
                <a:solidFill>
                  <a:schemeClr val="tx1"/>
                </a:solidFill>
                <a:effectLst/>
                <a:latin typeface="Frutiger LT Com 45 Light"/>
                <a:ea typeface="ＭＳ Ｐゴシック" pitchFamily="-106" charset="-128"/>
                <a:cs typeface="+mn-cs"/>
              </a:rPr>
              <a:t>zw. bis</a:t>
            </a:r>
            <a:r>
              <a:rPr lang="de-DE" sz="1200" b="1" kern="1200" baseline="0" dirty="0" smtClean="0">
                <a:solidFill>
                  <a:schemeClr val="tx1"/>
                </a:solidFill>
                <a:effectLst/>
                <a:latin typeface="Frutiger LT Com 45 Light"/>
                <a:ea typeface="ＭＳ Ｐゴシック" pitchFamily="-106" charset="-128"/>
                <a:cs typeface="+mn-cs"/>
              </a:rPr>
              <a:t> auf die Bürgerredakteure und die Moderatoren </a:t>
            </a:r>
            <a:r>
              <a:rPr lang="de-DE" sz="1200" b="1" kern="1200" dirty="0" smtClean="0">
                <a:solidFill>
                  <a:schemeClr val="tx1"/>
                </a:solidFill>
                <a:effectLst/>
                <a:latin typeface="Frutiger LT Com 45 Light"/>
                <a:ea typeface="ＭＳ Ｐゴシック" pitchFamily="-106" charset="-128"/>
                <a:cs typeface="+mn-cs"/>
              </a:rPr>
              <a:t>die Arbeitsinsel</a:t>
            </a:r>
          </a:p>
          <a:p>
            <a:endParaRPr lang="de-DE" sz="1200" b="1" kern="1200" dirty="0" smtClean="0">
              <a:solidFill>
                <a:schemeClr val="tx1"/>
              </a:solidFill>
              <a:effectLst/>
              <a:latin typeface="Frutiger LT Com 45 Light"/>
              <a:ea typeface="ＭＳ Ｐゴシック" pitchFamily="-106" charset="-128"/>
              <a:cs typeface="+mn-cs"/>
            </a:endParaRPr>
          </a:p>
          <a:p>
            <a:r>
              <a:rPr lang="de-DE" sz="1200" b="1" kern="1200" dirty="0" smtClean="0">
                <a:solidFill>
                  <a:schemeClr val="tx1"/>
                </a:solidFill>
                <a:effectLst/>
                <a:latin typeface="Frutiger LT Com 45 Light"/>
                <a:ea typeface="ＭＳ Ｐゴシック" pitchFamily="-106" charset="-128"/>
                <a:cs typeface="+mn-cs"/>
              </a:rPr>
              <a:t>Wichtig:</a:t>
            </a:r>
            <a:r>
              <a:rPr lang="de-DE" sz="1200" b="1" kern="1200" baseline="0" dirty="0" smtClean="0">
                <a:solidFill>
                  <a:schemeClr val="tx1"/>
                </a:solidFill>
                <a:effectLst/>
                <a:latin typeface="Frutiger LT Com 45 Light"/>
                <a:ea typeface="ＭＳ Ｐゴシック" pitchFamily="-106" charset="-128"/>
                <a:cs typeface="+mn-cs"/>
              </a:rPr>
              <a:t> Für die Erstellung der Arbeitsvereinbarungen stehen </a:t>
            </a:r>
            <a:r>
              <a:rPr lang="de-DE" sz="1200" b="1" i="1" u="none" kern="1200" cap="small" baseline="0" dirty="0" smtClean="0">
                <a:solidFill>
                  <a:schemeClr val="tx1"/>
                </a:solidFill>
                <a:effectLst/>
                <a:latin typeface="Frutiger LT Com 45 Light"/>
                <a:ea typeface="ＭＳ Ｐゴシック" pitchFamily="-106" charset="-128"/>
                <a:cs typeface="+mn-cs"/>
              </a:rPr>
              <a:t>insgesamt für jedes Format </a:t>
            </a:r>
            <a:r>
              <a:rPr lang="de-DE" sz="1200" b="1" u="sng" kern="1200" baseline="0" dirty="0" smtClean="0">
                <a:solidFill>
                  <a:schemeClr val="tx1"/>
                </a:solidFill>
                <a:effectLst/>
                <a:latin typeface="Frutiger LT Com 45 Light"/>
                <a:ea typeface="ＭＳ Ｐゴシック" pitchFamily="-106" charset="-128"/>
                <a:cs typeface="+mn-cs"/>
              </a:rPr>
              <a:t>90 Minuten</a:t>
            </a:r>
            <a:r>
              <a:rPr lang="de-DE" sz="1200" b="1" u="none" kern="1200" baseline="0" dirty="0" smtClean="0">
                <a:solidFill>
                  <a:schemeClr val="tx1"/>
                </a:solidFill>
                <a:effectLst/>
                <a:latin typeface="Frutiger LT Com 45 Light"/>
                <a:ea typeface="ＭＳ Ｐゴシック" pitchFamily="-106" charset="-128"/>
                <a:cs typeface="+mn-cs"/>
              </a:rPr>
              <a:t> </a:t>
            </a:r>
            <a:r>
              <a:rPr lang="de-DE" sz="1200" b="1" kern="1200" baseline="0" dirty="0" smtClean="0">
                <a:solidFill>
                  <a:schemeClr val="tx1"/>
                </a:solidFill>
                <a:effectLst/>
                <a:latin typeface="Frutiger LT Com 45 Light"/>
                <a:ea typeface="ＭＳ Ｐゴシック" pitchFamily="-106" charset="-128"/>
                <a:cs typeface="+mn-cs"/>
              </a:rPr>
              <a:t>zur Verfügung.</a:t>
            </a:r>
            <a:endParaRPr lang="de-DE" b="1" dirty="0">
              <a:latin typeface="Frutiger LT Com 45 Light"/>
            </a:endParaRPr>
          </a:p>
        </p:txBody>
      </p:sp>
      <p:sp>
        <p:nvSpPr>
          <p:cNvPr id="4" name="Foliennummernplatzhalter 3"/>
          <p:cNvSpPr>
            <a:spLocks noGrp="1"/>
          </p:cNvSpPr>
          <p:nvPr>
            <p:ph type="sldNum" sz="quarter" idx="10"/>
          </p:nvPr>
        </p:nvSpPr>
        <p:spPr/>
        <p:txBody>
          <a:bodyPr/>
          <a:lstStyle/>
          <a:p>
            <a:pPr>
              <a:defRPr/>
            </a:pPr>
            <a:fld id="{BB9A3273-F9FC-42DA-ACB3-8E24082C69F2}" type="slidenum">
              <a:rPr lang="de-DE" smtClean="0"/>
              <a:pPr>
                <a:defRPr/>
              </a:pPr>
              <a:t>7</a:t>
            </a:fld>
            <a:endParaRPr lang="de-DE" dirty="0"/>
          </a:p>
        </p:txBody>
      </p:sp>
    </p:spTree>
    <p:extLst>
      <p:ext uri="{BB962C8B-B14F-4D97-AF65-F5344CB8AC3E}">
        <p14:creationId xmlns:p14="http://schemas.microsoft.com/office/powerpoint/2010/main" val="14563078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sz="1200" b="1" i="0" kern="1200" dirty="0" smtClean="0">
                <a:solidFill>
                  <a:schemeClr val="tx1"/>
                </a:solidFill>
                <a:effectLst/>
                <a:latin typeface="Frutiger LT Com 45 Light"/>
                <a:ea typeface="ＭＳ Ｐゴシック" pitchFamily="-106" charset="-128"/>
                <a:cs typeface="+mn-cs"/>
              </a:rPr>
              <a:t>Der Abschluss der</a:t>
            </a:r>
            <a:r>
              <a:rPr lang="de-DE" sz="1200" b="1" i="0" kern="1200" baseline="0" dirty="0" smtClean="0">
                <a:solidFill>
                  <a:schemeClr val="tx1"/>
                </a:solidFill>
                <a:effectLst/>
                <a:latin typeface="Frutiger LT Com 45 Light"/>
                <a:ea typeface="ＭＳ Ｐゴシック" pitchFamily="-106" charset="-128"/>
                <a:cs typeface="+mn-cs"/>
              </a:rPr>
              <a:t> Veranstaltung findet bei allen drei Varianten wieder im Plenum statt.</a:t>
            </a:r>
            <a:endParaRPr lang="de-DE" sz="1200" b="1" i="0" kern="1200" dirty="0" smtClean="0">
              <a:solidFill>
                <a:schemeClr val="tx1"/>
              </a:solidFill>
              <a:effectLst/>
              <a:latin typeface="Frutiger LT Com 45 Light"/>
              <a:ea typeface="ＭＳ Ｐゴシック" pitchFamily="-106" charset="-128"/>
              <a:cs typeface="+mn-cs"/>
            </a:endParaRPr>
          </a:p>
          <a:p>
            <a:endParaRPr lang="de-DE" sz="1200" i="0" kern="1200" dirty="0" smtClean="0">
              <a:solidFill>
                <a:schemeClr val="tx1"/>
              </a:solidFill>
              <a:effectLst/>
              <a:latin typeface="Frutiger LT Com 45 Light"/>
              <a:ea typeface="ＭＳ Ｐゴシック" pitchFamily="-106" charset="-128"/>
              <a:cs typeface="+mn-cs"/>
            </a:endParaRPr>
          </a:p>
          <a:p>
            <a:r>
              <a:rPr lang="de-DE" sz="1200" i="0" kern="1200" dirty="0" smtClean="0">
                <a:solidFill>
                  <a:schemeClr val="tx1"/>
                </a:solidFill>
                <a:effectLst/>
                <a:latin typeface="Frutiger LT Com 45 Light"/>
                <a:ea typeface="ＭＳ Ｐゴシック" pitchFamily="-106" charset="-128"/>
                <a:cs typeface="+mn-cs"/>
              </a:rPr>
              <a:t>Der Moderator interviewt mit fliegenden Mikrophonen (Unterstützung durch Assistenten) Teilnehmer im Plenum. Hierfür</a:t>
            </a:r>
            <a:r>
              <a:rPr lang="de-DE" sz="1200" i="0" kern="1200" baseline="0" dirty="0" smtClean="0">
                <a:solidFill>
                  <a:schemeClr val="tx1"/>
                </a:solidFill>
                <a:effectLst/>
                <a:latin typeface="Frutiger LT Com 45 Light"/>
                <a:ea typeface="ＭＳ Ｐゴシック" pitchFamily="-106" charset="-128"/>
                <a:cs typeface="+mn-cs"/>
              </a:rPr>
              <a:t> stehen </a:t>
            </a:r>
            <a:r>
              <a:rPr lang="de-DE" sz="1200" b="1" i="0" u="sng" kern="1200" baseline="0" dirty="0" smtClean="0">
                <a:solidFill>
                  <a:schemeClr val="tx1"/>
                </a:solidFill>
                <a:effectLst/>
                <a:latin typeface="Frutiger LT Com 45 Light"/>
                <a:ea typeface="ＭＳ Ｐゴシック" pitchFamily="-106" charset="-128"/>
                <a:cs typeface="+mn-cs"/>
              </a:rPr>
              <a:t>30 Minuten</a:t>
            </a:r>
            <a:r>
              <a:rPr lang="de-DE" sz="1200" i="0" kern="1200" baseline="0" dirty="0" smtClean="0">
                <a:solidFill>
                  <a:schemeClr val="tx1"/>
                </a:solidFill>
                <a:effectLst/>
                <a:latin typeface="Frutiger LT Com 45 Light"/>
                <a:ea typeface="ＭＳ Ｐゴシック" pitchFamily="-106" charset="-128"/>
                <a:cs typeface="+mn-cs"/>
              </a:rPr>
              <a:t> zur Verfügung.</a:t>
            </a:r>
            <a:endParaRPr lang="de-DE" sz="1200" i="0" kern="1200" dirty="0" smtClean="0">
              <a:solidFill>
                <a:schemeClr val="tx1"/>
              </a:solidFill>
              <a:effectLst/>
              <a:latin typeface="Frutiger LT Com 45 Light"/>
              <a:ea typeface="ＭＳ Ｐゴシック" pitchFamily="-106" charset="-128"/>
              <a:cs typeface="+mn-cs"/>
            </a:endParaRPr>
          </a:p>
          <a:p>
            <a:endParaRPr lang="de-DE" sz="1200" i="1" kern="1200" dirty="0" smtClean="0">
              <a:solidFill>
                <a:schemeClr val="tx1"/>
              </a:solidFill>
              <a:effectLst/>
              <a:latin typeface="Frutiger LT Com 45 Light"/>
              <a:ea typeface="ＭＳ Ｐゴシック" pitchFamily="-106" charset="-128"/>
              <a:cs typeface="+mn-cs"/>
            </a:endParaRPr>
          </a:p>
          <a:p>
            <a:r>
              <a:rPr lang="de-DE" sz="1200" i="0" kern="1200" dirty="0" smtClean="0">
                <a:solidFill>
                  <a:schemeClr val="tx1"/>
                </a:solidFill>
                <a:effectLst/>
                <a:latin typeface="Frutiger LT Com 45 Light"/>
                <a:ea typeface="ＭＳ Ｐゴシック" pitchFamily="-106" charset="-128"/>
                <a:cs typeface="+mn-cs"/>
              </a:rPr>
              <a:t>Mögliche Fragen:</a:t>
            </a:r>
          </a:p>
          <a:p>
            <a:endParaRPr lang="de-DE" sz="1200" i="0" kern="1200" dirty="0" smtClean="0">
              <a:solidFill>
                <a:schemeClr val="tx1"/>
              </a:solidFill>
              <a:effectLst/>
              <a:latin typeface="Frutiger LT Com 45 Light"/>
              <a:ea typeface="ＭＳ Ｐゴシック" pitchFamily="-106" charset="-128"/>
              <a:cs typeface="+mn-cs"/>
            </a:endParaRPr>
          </a:p>
          <a:p>
            <a:pPr marL="171450" lvl="0" indent="-171450">
              <a:buFont typeface="Arial" panose="020B0604020202020204" pitchFamily="34" charset="0"/>
              <a:buChar char="•"/>
            </a:pPr>
            <a:r>
              <a:rPr lang="de-DE" sz="1200" i="0" kern="1200" dirty="0" smtClean="0">
                <a:solidFill>
                  <a:schemeClr val="tx1"/>
                </a:solidFill>
                <a:effectLst/>
                <a:latin typeface="Frutiger LT Com 45 Light"/>
                <a:ea typeface="ＭＳ Ｐゴシック" pitchFamily="-106" charset="-128"/>
                <a:cs typeface="+mn-cs"/>
              </a:rPr>
              <a:t>Wie zufrieden sind Sie mit dem Bürgerprogramm?</a:t>
            </a:r>
          </a:p>
          <a:p>
            <a:pPr marL="171450" lvl="0" indent="-171450">
              <a:buFont typeface="Arial" panose="020B0604020202020204" pitchFamily="34" charset="0"/>
              <a:buChar char="•"/>
            </a:pPr>
            <a:r>
              <a:rPr lang="de-DE" sz="1200" i="0" kern="1200" dirty="0" smtClean="0">
                <a:solidFill>
                  <a:schemeClr val="tx1"/>
                </a:solidFill>
                <a:effectLst/>
                <a:latin typeface="Frutiger LT Com 45 Light"/>
                <a:ea typeface="ＭＳ Ｐゴシック" pitchFamily="-106" charset="-128"/>
                <a:cs typeface="+mn-cs"/>
              </a:rPr>
              <a:t>Was ist Ihr Lieblingsvorschlag?</a:t>
            </a:r>
          </a:p>
          <a:p>
            <a:pPr marL="171450" lvl="0" indent="-171450">
              <a:buFont typeface="Arial" panose="020B0604020202020204" pitchFamily="34" charset="0"/>
              <a:buChar char="•"/>
            </a:pPr>
            <a:r>
              <a:rPr lang="de-DE" sz="1200" i="0" kern="1200" dirty="0" smtClean="0">
                <a:solidFill>
                  <a:schemeClr val="tx1"/>
                </a:solidFill>
                <a:effectLst/>
                <a:latin typeface="Frutiger LT Com 45 Light"/>
                <a:ea typeface="ＭＳ Ｐゴシック" pitchFamily="-106" charset="-128"/>
                <a:cs typeface="+mn-cs"/>
              </a:rPr>
              <a:t>Wie fanden Sie den Erarbeitungsprozess der Bürgervorschläge?</a:t>
            </a:r>
          </a:p>
          <a:p>
            <a:pPr marL="171450" lvl="0" indent="-171450">
              <a:buFont typeface="Arial" panose="020B0604020202020204" pitchFamily="34" charset="0"/>
              <a:buChar char="•"/>
            </a:pPr>
            <a:r>
              <a:rPr lang="de-DE" sz="1200" i="0" kern="1200" dirty="0" smtClean="0">
                <a:solidFill>
                  <a:schemeClr val="tx1"/>
                </a:solidFill>
                <a:effectLst/>
                <a:latin typeface="Frutiger LT Com 45 Light"/>
                <a:ea typeface="ＭＳ Ｐゴシック" pitchFamily="-106" charset="-128"/>
                <a:cs typeface="+mn-cs"/>
              </a:rPr>
              <a:t>Was hätten Sie sich anders gewünscht? </a:t>
            </a:r>
          </a:p>
          <a:p>
            <a:pPr marL="171450" lvl="0" indent="-171450">
              <a:buFont typeface="Arial" panose="020B0604020202020204" pitchFamily="34" charset="0"/>
              <a:buChar char="•"/>
            </a:pPr>
            <a:r>
              <a:rPr lang="de-DE" sz="1200" i="0" kern="1200" dirty="0" smtClean="0">
                <a:solidFill>
                  <a:schemeClr val="tx1"/>
                </a:solidFill>
                <a:effectLst/>
                <a:latin typeface="Frutiger LT Com 45 Light"/>
                <a:ea typeface="ＭＳ Ｐゴシック" pitchFamily="-106" charset="-128"/>
                <a:cs typeface="+mn-cs"/>
              </a:rPr>
              <a:t>Wie finden Sie die Arbeitsvereinbarungen?</a:t>
            </a:r>
          </a:p>
          <a:p>
            <a:pPr marL="171450" indent="-171450">
              <a:buFont typeface="Arial" panose="020B0604020202020204" pitchFamily="34" charset="0"/>
              <a:buChar char="•"/>
            </a:pPr>
            <a:r>
              <a:rPr lang="de-DE" sz="1200" i="0" kern="1200" dirty="0" smtClean="0">
                <a:solidFill>
                  <a:schemeClr val="tx1"/>
                </a:solidFill>
                <a:effectLst/>
                <a:latin typeface="Frutiger LT Com 45 Light"/>
                <a:ea typeface="ＭＳ Ｐゴシック" pitchFamily="-106" charset="-128"/>
                <a:cs typeface="+mn-cs"/>
              </a:rPr>
              <a:t>Würden Sie noch einmal mitmachen?</a:t>
            </a:r>
          </a:p>
          <a:p>
            <a:pPr marL="171450" indent="-171450">
              <a:buFont typeface="Arial" panose="020B0604020202020204" pitchFamily="34" charset="0"/>
              <a:buChar char="•"/>
            </a:pPr>
            <a:endParaRPr lang="de-DE" sz="1200" i="0" kern="1200" dirty="0" smtClean="0">
              <a:solidFill>
                <a:schemeClr val="tx1"/>
              </a:solidFill>
              <a:effectLst/>
              <a:latin typeface="Frutiger LT Com 45 Light"/>
              <a:ea typeface="ＭＳ Ｐゴシック" pitchFamily="-106" charset="-128"/>
              <a:cs typeface="+mn-cs"/>
            </a:endParaRPr>
          </a:p>
          <a:p>
            <a:pPr marL="0" indent="0">
              <a:buFont typeface="Arial" panose="020B0604020202020204" pitchFamily="34" charset="0"/>
              <a:buNone/>
            </a:pPr>
            <a:endParaRPr lang="de-DE" i="0" dirty="0" smtClean="0">
              <a:latin typeface="Frutiger LT Com 45 Light"/>
            </a:endParaRPr>
          </a:p>
          <a:p>
            <a:endParaRPr lang="de-DE" i="1" dirty="0">
              <a:latin typeface="Frutiger LT Com 45 Light"/>
            </a:endParaRPr>
          </a:p>
        </p:txBody>
      </p:sp>
      <p:sp>
        <p:nvSpPr>
          <p:cNvPr id="4" name="Foliennummernplatzhalter 3"/>
          <p:cNvSpPr>
            <a:spLocks noGrp="1"/>
          </p:cNvSpPr>
          <p:nvPr>
            <p:ph type="sldNum" sz="quarter" idx="10"/>
          </p:nvPr>
        </p:nvSpPr>
        <p:spPr/>
        <p:txBody>
          <a:bodyPr/>
          <a:lstStyle/>
          <a:p>
            <a:pPr>
              <a:defRPr/>
            </a:pPr>
            <a:fld id="{BB9A3273-F9FC-42DA-ACB3-8E24082C69F2}" type="slidenum">
              <a:rPr lang="de-DE" smtClean="0"/>
              <a:pPr>
                <a:defRPr/>
              </a:pPr>
              <a:t>8</a:t>
            </a:fld>
            <a:endParaRPr lang="de-DE" dirty="0"/>
          </a:p>
        </p:txBody>
      </p:sp>
    </p:spTree>
    <p:extLst>
      <p:ext uri="{BB962C8B-B14F-4D97-AF65-F5344CB8AC3E}">
        <p14:creationId xmlns:p14="http://schemas.microsoft.com/office/powerpoint/2010/main" val="33424444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fontScale="92500" lnSpcReduction="10000"/>
          </a:bodyPr>
          <a:lstStyle/>
          <a:p>
            <a:r>
              <a:rPr lang="de-DE" sz="1200" b="1" kern="1200" dirty="0" smtClean="0">
                <a:solidFill>
                  <a:schemeClr val="tx1"/>
                </a:solidFill>
                <a:effectLst/>
                <a:latin typeface="Frutiger LT Com 45 Light"/>
                <a:ea typeface="ＭＳ Ｐゴシック" pitchFamily="-106" charset="-128"/>
                <a:cs typeface="+mn-cs"/>
              </a:rPr>
              <a:t>Übergabe der Arbeitsvereinbarungen und Klärung des weiteren Vorgehens</a:t>
            </a:r>
          </a:p>
          <a:p>
            <a:endParaRPr lang="de-DE" sz="1200" kern="1200" dirty="0" smtClean="0">
              <a:solidFill>
                <a:schemeClr val="tx1"/>
              </a:solidFill>
              <a:effectLst/>
              <a:latin typeface="Frutiger LT Com 45 Light"/>
              <a:ea typeface="ＭＳ Ｐゴシック" pitchFamily="-106" charset="-128"/>
              <a:cs typeface="+mn-cs"/>
            </a:endParaRPr>
          </a:p>
          <a:p>
            <a:r>
              <a:rPr lang="de-DE" sz="1200" kern="1200" dirty="0" smtClean="0">
                <a:solidFill>
                  <a:schemeClr val="tx1"/>
                </a:solidFill>
                <a:effectLst/>
                <a:latin typeface="Frutiger LT Com 45 Light"/>
                <a:ea typeface="ＭＳ Ｐゴシック" pitchFamily="-106" charset="-128"/>
                <a:cs typeface="+mn-cs"/>
              </a:rPr>
              <a:t>Der Moderator bittet alle Bürgerredakteure (bzw. Paten), den Initiator und die Vertreter der Politik auf die Bühne und platziert sie vor den Flipcharts/der Leinwand mit den Arbeitsvereinbarungen (Fototermin). Die Bürgerredakteure</a:t>
            </a:r>
            <a:r>
              <a:rPr lang="de-DE" sz="1200" kern="1200" baseline="0" dirty="0" smtClean="0">
                <a:solidFill>
                  <a:schemeClr val="tx1"/>
                </a:solidFill>
                <a:effectLst/>
                <a:latin typeface="Frutiger LT Com 45 Light"/>
                <a:ea typeface="ＭＳ Ｐゴシック" pitchFamily="-106" charset="-128"/>
                <a:cs typeface="+mn-cs"/>
              </a:rPr>
              <a:t> übergeben dem Initiator offiziell das Bürgerprogramm. </a:t>
            </a:r>
            <a:r>
              <a:rPr lang="de-DE" sz="1200" kern="1200" dirty="0" smtClean="0">
                <a:solidFill>
                  <a:schemeClr val="tx1"/>
                </a:solidFill>
                <a:effectLst/>
                <a:latin typeface="Frutiger LT Com 45 Light"/>
                <a:ea typeface="ＭＳ Ｐゴシック" pitchFamily="-106" charset="-128"/>
                <a:cs typeface="+mn-cs"/>
              </a:rPr>
              <a:t>Das Foto</a:t>
            </a:r>
            <a:r>
              <a:rPr lang="de-DE" sz="1200" kern="1200" baseline="0" dirty="0" smtClean="0">
                <a:solidFill>
                  <a:schemeClr val="tx1"/>
                </a:solidFill>
                <a:effectLst/>
                <a:latin typeface="Frutiger LT Com 45 Light"/>
                <a:ea typeface="ＭＳ Ｐゴシック" pitchFamily="-106" charset="-128"/>
                <a:cs typeface="+mn-cs"/>
              </a:rPr>
              <a:t> ist kurz nach der Ergebniswerkstatt online zu sehen.</a:t>
            </a:r>
            <a:endParaRPr lang="de-DE" sz="1200" kern="1200" dirty="0" smtClean="0">
              <a:solidFill>
                <a:schemeClr val="tx1"/>
              </a:solidFill>
              <a:effectLst/>
              <a:latin typeface="Frutiger LT Com 45 Light"/>
              <a:ea typeface="ＭＳ Ｐゴシック" pitchFamily="-106" charset="-128"/>
              <a:cs typeface="+mn-cs"/>
            </a:endParaRPr>
          </a:p>
          <a:p>
            <a:endParaRPr lang="de-DE" sz="1200" kern="1200" dirty="0" smtClean="0">
              <a:solidFill>
                <a:schemeClr val="tx1"/>
              </a:solidFill>
              <a:effectLst/>
              <a:latin typeface="Frutiger LT Com 45 Light"/>
              <a:ea typeface="ＭＳ Ｐゴシック" pitchFamily="-106" charset="-128"/>
              <a:cs typeface="+mn-cs"/>
            </a:endParaRPr>
          </a:p>
          <a:p>
            <a:endParaRPr lang="de-DE" sz="1200" kern="1200" dirty="0" smtClean="0">
              <a:solidFill>
                <a:schemeClr val="tx1"/>
              </a:solidFill>
              <a:effectLst/>
              <a:latin typeface="Frutiger LT Com 45 Light"/>
              <a:ea typeface="ＭＳ Ｐゴシック" pitchFamily="-106" charset="-128"/>
              <a:cs typeface="+mn-cs"/>
            </a:endParaRPr>
          </a:p>
          <a:p>
            <a:r>
              <a:rPr lang="de-DE" sz="1200" b="1" kern="1200" dirty="0" smtClean="0">
                <a:solidFill>
                  <a:schemeClr val="tx1"/>
                </a:solidFill>
                <a:effectLst/>
                <a:latin typeface="Frutiger LT Com 45 Light"/>
                <a:ea typeface="ＭＳ Ｐゴシック" pitchFamily="-106" charset="-128"/>
                <a:cs typeface="+mn-cs"/>
              </a:rPr>
              <a:t>Der Moderator erläutert,</a:t>
            </a:r>
            <a:r>
              <a:rPr lang="de-DE" sz="1200" b="1" kern="1200" baseline="0" dirty="0" smtClean="0">
                <a:solidFill>
                  <a:schemeClr val="tx1"/>
                </a:solidFill>
                <a:effectLst/>
                <a:latin typeface="Frutiger LT Com 45 Light"/>
                <a:ea typeface="ＭＳ Ｐゴシック" pitchFamily="-106" charset="-128"/>
                <a:cs typeface="+mn-cs"/>
              </a:rPr>
              <a:t> wie es weiter geht.</a:t>
            </a:r>
            <a:endParaRPr lang="de-DE" sz="1200" b="1" kern="1200" dirty="0" smtClean="0">
              <a:solidFill>
                <a:schemeClr val="tx1"/>
              </a:solidFill>
              <a:effectLst/>
              <a:latin typeface="Frutiger LT Com 45 Light"/>
              <a:ea typeface="ＭＳ Ｐゴシック" pitchFamily="-106" charset="-128"/>
              <a:cs typeface="+mn-cs"/>
            </a:endParaRPr>
          </a:p>
          <a:p>
            <a:endParaRPr lang="de-DE" sz="1200" b="1" kern="1200" dirty="0" smtClean="0">
              <a:solidFill>
                <a:schemeClr val="tx1"/>
              </a:solidFill>
              <a:effectLst/>
              <a:latin typeface="Frutiger LT Com 45 Light"/>
              <a:ea typeface="ＭＳ Ｐゴシック" pitchFamily="-106" charset="-128"/>
              <a:cs typeface="+mn-cs"/>
            </a:endParaRPr>
          </a:p>
          <a:p>
            <a:r>
              <a:rPr lang="de-DE" sz="1200" kern="1200" dirty="0" smtClean="0">
                <a:solidFill>
                  <a:schemeClr val="tx1"/>
                </a:solidFill>
                <a:effectLst/>
                <a:latin typeface="Frutiger LT Com 45 Light"/>
                <a:ea typeface="ＭＳ Ｐゴシック" pitchFamily="-106" charset="-128"/>
                <a:cs typeface="+mn-cs"/>
              </a:rPr>
              <a:t>Die Medien berichten über die Veranstaltung und die getroffenen Arbeitsvereinbarungen.</a:t>
            </a:r>
          </a:p>
          <a:p>
            <a:r>
              <a:rPr lang="de-DE" sz="1200" kern="1200" dirty="0" smtClean="0">
                <a:solidFill>
                  <a:schemeClr val="tx1"/>
                </a:solidFill>
                <a:effectLst/>
                <a:latin typeface="Frutiger LT Com 45 Light"/>
                <a:ea typeface="ＭＳ Ｐゴシック" pitchFamily="-106" charset="-128"/>
                <a:cs typeface="+mn-cs"/>
              </a:rPr>
              <a:t>Die Arbeitsvereinbarungen werden auf der Online-Plattform veröffentlicht. </a:t>
            </a:r>
          </a:p>
          <a:p>
            <a:r>
              <a:rPr lang="de-DE" sz="1200" kern="1200" dirty="0" smtClean="0">
                <a:solidFill>
                  <a:schemeClr val="tx1"/>
                </a:solidFill>
                <a:effectLst/>
                <a:latin typeface="Frutiger LT Com 45 Light"/>
                <a:ea typeface="ＭＳ Ｐゴシック" pitchFamily="-106" charset="-128"/>
                <a:cs typeface="+mn-cs"/>
              </a:rPr>
              <a:t>Der Auftraggeber und die Vertreter der Kommunalpolitik erfüllen ihre gegebenen Umsetzungsversprechen.</a:t>
            </a:r>
          </a:p>
          <a:p>
            <a:r>
              <a:rPr lang="de-DE" sz="1200" kern="1200" dirty="0" smtClean="0">
                <a:solidFill>
                  <a:schemeClr val="tx1"/>
                </a:solidFill>
                <a:effectLst/>
                <a:latin typeface="Frutiger LT Com 45 Light"/>
                <a:ea typeface="ＭＳ Ｐゴシック" pitchFamily="-106" charset="-128"/>
                <a:cs typeface="+mn-cs"/>
              </a:rPr>
              <a:t>Die „Paten“ achten auf die vereinbarte Behandlung bzw. Umsetzung der Vorschläge. </a:t>
            </a:r>
          </a:p>
          <a:p>
            <a:endParaRPr lang="de-DE" sz="1200" kern="1200" dirty="0" smtClean="0">
              <a:solidFill>
                <a:schemeClr val="tx1"/>
              </a:solidFill>
              <a:effectLst/>
              <a:latin typeface="Frutiger LT Com 45 Light"/>
              <a:ea typeface="ＭＳ Ｐゴシック" pitchFamily="-106" charset="-128"/>
              <a:cs typeface="+mn-cs"/>
            </a:endParaRPr>
          </a:p>
          <a:p>
            <a:pPr marL="0" marR="0" indent="0" algn="l" defTabSz="457200" rtl="0" eaLnBrk="0" fontAlgn="base" latinLnBrk="0" hangingPunct="0">
              <a:lnSpc>
                <a:spcPct val="100000"/>
              </a:lnSpc>
              <a:spcBef>
                <a:spcPct val="30000"/>
              </a:spcBef>
              <a:spcAft>
                <a:spcPct val="0"/>
              </a:spcAft>
              <a:buClrTx/>
              <a:buSzTx/>
              <a:buFontTx/>
              <a:buNone/>
              <a:tabLst/>
              <a:defRPr/>
            </a:pPr>
            <a:r>
              <a:rPr lang="de-DE" dirty="0" smtClean="0">
                <a:latin typeface="Frutiger LT Com 45 Light"/>
              </a:rPr>
              <a:t>Der Moderator weist darauf hin, dass alle Teilnehmer</a:t>
            </a:r>
            <a:r>
              <a:rPr lang="de-DE" baseline="0" dirty="0" smtClean="0">
                <a:latin typeface="Frutiger LT Com 45 Light"/>
              </a:rPr>
              <a:t> im Ausgangsbereich bitte mit Klebepunkten ihr Feedback zur Ergebniswerkstatt geben.</a:t>
            </a:r>
          </a:p>
          <a:p>
            <a:endParaRPr lang="de-DE" sz="1200" kern="1200" dirty="0" smtClean="0">
              <a:solidFill>
                <a:schemeClr val="tx1"/>
              </a:solidFill>
              <a:effectLst/>
              <a:latin typeface="Frutiger LT Com 45 Light"/>
              <a:ea typeface="ＭＳ Ｐゴシック" pitchFamily="-106" charset="-128"/>
              <a:cs typeface="+mn-cs"/>
            </a:endParaRPr>
          </a:p>
          <a:p>
            <a:pPr marL="0" marR="0" indent="0" algn="l" defTabSz="457200" rtl="0" eaLnBrk="0" fontAlgn="base" latinLnBrk="0" hangingPunct="0">
              <a:lnSpc>
                <a:spcPct val="100000"/>
              </a:lnSpc>
              <a:spcBef>
                <a:spcPct val="30000"/>
              </a:spcBef>
              <a:spcAft>
                <a:spcPct val="0"/>
              </a:spcAft>
              <a:buClrTx/>
              <a:buSzTx/>
              <a:buFontTx/>
              <a:buNone/>
              <a:tabLst/>
              <a:defRPr/>
            </a:pPr>
            <a:r>
              <a:rPr lang="de-DE" dirty="0" smtClean="0">
                <a:latin typeface="Frutiger LT Com 45 Light"/>
              </a:rPr>
              <a:t>Der Moderator bedankt sich bei den Teilnehmern für die engagierte Diskussion und wünscht einen guten Nachhauseweg. Besonderen</a:t>
            </a:r>
            <a:r>
              <a:rPr lang="de-DE" baseline="0" dirty="0" smtClean="0">
                <a:latin typeface="Frutiger LT Com 45 Light"/>
              </a:rPr>
              <a:t> Dank richtet der Moderator dabei an die Teilnehmer des BürgerForums und da allen voran an die Bürgerredakteure. </a:t>
            </a:r>
            <a:endParaRPr lang="de-DE" dirty="0" smtClean="0">
              <a:latin typeface="Frutiger LT Com 45 Light"/>
            </a:endParaRPr>
          </a:p>
          <a:p>
            <a:endParaRPr lang="de-DE" dirty="0" smtClean="0">
              <a:latin typeface="Frutiger LT Com 45 Light"/>
            </a:endParaRPr>
          </a:p>
        </p:txBody>
      </p:sp>
      <p:sp>
        <p:nvSpPr>
          <p:cNvPr id="4" name="Foliennummernplatzhalter 3"/>
          <p:cNvSpPr>
            <a:spLocks noGrp="1"/>
          </p:cNvSpPr>
          <p:nvPr>
            <p:ph type="sldNum" sz="quarter" idx="10"/>
          </p:nvPr>
        </p:nvSpPr>
        <p:spPr/>
        <p:txBody>
          <a:bodyPr/>
          <a:lstStyle/>
          <a:p>
            <a:pPr>
              <a:defRPr/>
            </a:pPr>
            <a:fld id="{BB9A3273-F9FC-42DA-ACB3-8E24082C69F2}" type="slidenum">
              <a:rPr lang="de-DE" smtClean="0"/>
              <a:pPr>
                <a:defRPr/>
              </a:pPr>
              <a:t>9</a:t>
            </a:fld>
            <a:endParaRPr lang="de-DE" dirty="0"/>
          </a:p>
        </p:txBody>
      </p:sp>
    </p:spTree>
    <p:extLst>
      <p:ext uri="{BB962C8B-B14F-4D97-AF65-F5344CB8AC3E}">
        <p14:creationId xmlns:p14="http://schemas.microsoft.com/office/powerpoint/2010/main" val="26211127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
    <p:spTree>
      <p:nvGrpSpPr>
        <p:cNvPr id="1" name=""/>
        <p:cNvGrpSpPr/>
        <p:nvPr/>
      </p:nvGrpSpPr>
      <p:grpSpPr>
        <a:xfrm>
          <a:off x="0" y="0"/>
          <a:ext cx="0" cy="0"/>
          <a:chOff x="0" y="0"/>
          <a:chExt cx="0" cy="0"/>
        </a:xfrm>
      </p:grpSpPr>
      <p:sp>
        <p:nvSpPr>
          <p:cNvPr id="3" name="Untertitel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Master-Untertitelformat bearbeiten</a:t>
            </a:r>
            <a:endParaRPr lang="de-DE"/>
          </a:p>
        </p:txBody>
      </p:sp>
      <p:sp>
        <p:nvSpPr>
          <p:cNvPr id="4" name="Datumsplatzhalter 3"/>
          <p:cNvSpPr>
            <a:spLocks noGrp="1"/>
          </p:cNvSpPr>
          <p:nvPr>
            <p:ph type="dt" sz="half" idx="10"/>
          </p:nvPr>
        </p:nvSpPr>
        <p:spPr/>
        <p:txBody>
          <a:bodyPr/>
          <a:lstStyle>
            <a:lvl1pPr>
              <a:defRPr/>
            </a:lvl1pPr>
          </a:lstStyle>
          <a:p>
            <a:pPr>
              <a:defRPr/>
            </a:pPr>
            <a:fld id="{7220F323-9884-414F-B5EA-F4278728ED0A}" type="datetime1">
              <a:rPr lang="de-DE"/>
              <a:pPr>
                <a:defRPr/>
              </a:pPr>
              <a:t>09.12.2014</a:t>
            </a:fld>
            <a:endParaRPr lang="de-DE" dirty="0"/>
          </a:p>
        </p:txBody>
      </p:sp>
      <p:sp>
        <p:nvSpPr>
          <p:cNvPr id="5" name="Fußzeilenplatzhalter 4"/>
          <p:cNvSpPr>
            <a:spLocks noGrp="1"/>
          </p:cNvSpPr>
          <p:nvPr>
            <p:ph type="ftr" sz="quarter" idx="11"/>
          </p:nvPr>
        </p:nvSpPr>
        <p:spPr/>
        <p:txBody>
          <a:bodyPr/>
          <a:lstStyle>
            <a:lvl1pPr>
              <a:defRPr/>
            </a:lvl1pPr>
          </a:lstStyle>
          <a:p>
            <a:pPr>
              <a:defRPr/>
            </a:pPr>
            <a:endParaRPr lang="de-DE" dirty="0"/>
          </a:p>
        </p:txBody>
      </p:sp>
      <p:sp>
        <p:nvSpPr>
          <p:cNvPr id="6" name="Foliennummernplatzhalter 5"/>
          <p:cNvSpPr>
            <a:spLocks noGrp="1"/>
          </p:cNvSpPr>
          <p:nvPr>
            <p:ph type="sldNum" sz="quarter" idx="12"/>
          </p:nvPr>
        </p:nvSpPr>
        <p:spPr/>
        <p:txBody>
          <a:bodyPr/>
          <a:lstStyle>
            <a:lvl1pPr>
              <a:defRPr/>
            </a:lvl1pPr>
          </a:lstStyle>
          <a:p>
            <a:pPr>
              <a:defRPr/>
            </a:pPr>
            <a:fld id="{00BD2C8A-0DF2-4738-B51A-35A00D942E7F}" type="slidenum">
              <a:rPr lang="de-DE"/>
              <a:pPr>
                <a:defRPr/>
              </a:pPr>
              <a:t>‹Nr.›</a:t>
            </a:fld>
            <a:endParaRPr lang="de-DE"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10">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Mastertitelformat bearbeiten</a:t>
            </a:r>
            <a:endParaRPr lang="de-DE"/>
          </a:p>
        </p:txBody>
      </p:sp>
      <p:sp>
        <p:nvSpPr>
          <p:cNvPr id="3" name="Vertikaler Textplatzhalter 2"/>
          <p:cNvSpPr>
            <a:spLocks noGrp="1"/>
          </p:cNvSpPr>
          <p:nvPr>
            <p:ph type="body" orient="vert" idx="1"/>
          </p:nvPr>
        </p:nvSpPr>
        <p:spPr/>
        <p:txBody>
          <a:bodyPr vert="eaVert"/>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lvl1pPr>
              <a:defRPr/>
            </a:lvl1pPr>
          </a:lstStyle>
          <a:p>
            <a:pPr>
              <a:defRPr/>
            </a:pPr>
            <a:fld id="{8CCD1A83-5126-403A-A2E5-293B8BBBFF84}" type="datetime1">
              <a:rPr lang="de-DE"/>
              <a:pPr>
                <a:defRPr/>
              </a:pPr>
              <a:t>09.12.2014</a:t>
            </a:fld>
            <a:endParaRPr lang="de-DE" dirty="0"/>
          </a:p>
        </p:txBody>
      </p:sp>
      <p:sp>
        <p:nvSpPr>
          <p:cNvPr id="5" name="Fußzeilenplatzhalter 4"/>
          <p:cNvSpPr>
            <a:spLocks noGrp="1"/>
          </p:cNvSpPr>
          <p:nvPr>
            <p:ph type="ftr" sz="quarter" idx="11"/>
          </p:nvPr>
        </p:nvSpPr>
        <p:spPr/>
        <p:txBody>
          <a:bodyPr/>
          <a:lstStyle>
            <a:lvl1pPr>
              <a:defRPr/>
            </a:lvl1pPr>
          </a:lstStyle>
          <a:p>
            <a:pPr>
              <a:defRPr/>
            </a:pPr>
            <a:endParaRPr lang="de-DE" dirty="0"/>
          </a:p>
        </p:txBody>
      </p:sp>
      <p:sp>
        <p:nvSpPr>
          <p:cNvPr id="6" name="Foliennummernplatzhalter 5"/>
          <p:cNvSpPr>
            <a:spLocks noGrp="1"/>
          </p:cNvSpPr>
          <p:nvPr>
            <p:ph type="sldNum" sz="quarter" idx="12"/>
          </p:nvPr>
        </p:nvSpPr>
        <p:spPr/>
        <p:txBody>
          <a:bodyPr/>
          <a:lstStyle>
            <a:lvl1pPr>
              <a:defRPr/>
            </a:lvl1pPr>
          </a:lstStyle>
          <a:p>
            <a:pPr>
              <a:defRPr/>
            </a:pPr>
            <a:fld id="{1FD9EBD3-E788-4460-8958-05D69D229649}" type="slidenum">
              <a:rPr lang="de-DE"/>
              <a:pPr>
                <a:defRPr/>
              </a:pPr>
              <a:t>‹Nr.›</a:t>
            </a:fld>
            <a:endParaRPr lang="de-DE"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1">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629400" y="274638"/>
            <a:ext cx="2057400" cy="5851525"/>
          </a:xfrm>
        </p:spPr>
        <p:txBody>
          <a:bodyPr vert="eaVert"/>
          <a:lstStyle/>
          <a:p>
            <a:r>
              <a:rPr lang="de-DE" smtClean="0"/>
              <a:t>Mastertitelformat bearbeiten</a:t>
            </a:r>
            <a:endParaRPr lang="de-DE"/>
          </a:p>
        </p:txBody>
      </p:sp>
      <p:sp>
        <p:nvSpPr>
          <p:cNvPr id="3" name="Vertikaler Textplatzhalter 2"/>
          <p:cNvSpPr>
            <a:spLocks noGrp="1"/>
          </p:cNvSpPr>
          <p:nvPr>
            <p:ph type="body" orient="vert" idx="1"/>
          </p:nvPr>
        </p:nvSpPr>
        <p:spPr>
          <a:xfrm>
            <a:off x="457200" y="274638"/>
            <a:ext cx="6019800" cy="5851525"/>
          </a:xfrm>
        </p:spPr>
        <p:txBody>
          <a:bodyPr vert="eaVert"/>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lvl1pPr>
              <a:defRPr/>
            </a:lvl1pPr>
          </a:lstStyle>
          <a:p>
            <a:pPr>
              <a:defRPr/>
            </a:pPr>
            <a:fld id="{B0B4DC92-0EA8-4857-8F3E-93587C328D84}" type="datetime1">
              <a:rPr lang="de-DE"/>
              <a:pPr>
                <a:defRPr/>
              </a:pPr>
              <a:t>09.12.2014</a:t>
            </a:fld>
            <a:endParaRPr lang="de-DE" dirty="0"/>
          </a:p>
        </p:txBody>
      </p:sp>
      <p:sp>
        <p:nvSpPr>
          <p:cNvPr id="5" name="Fußzeilenplatzhalter 4"/>
          <p:cNvSpPr>
            <a:spLocks noGrp="1"/>
          </p:cNvSpPr>
          <p:nvPr>
            <p:ph type="ftr" sz="quarter" idx="11"/>
          </p:nvPr>
        </p:nvSpPr>
        <p:spPr/>
        <p:txBody>
          <a:bodyPr/>
          <a:lstStyle>
            <a:lvl1pPr>
              <a:defRPr/>
            </a:lvl1pPr>
          </a:lstStyle>
          <a:p>
            <a:pPr>
              <a:defRPr/>
            </a:pPr>
            <a:endParaRPr lang="de-DE" dirty="0"/>
          </a:p>
        </p:txBody>
      </p:sp>
      <p:sp>
        <p:nvSpPr>
          <p:cNvPr id="6" name="Foliennummernplatzhalter 5"/>
          <p:cNvSpPr>
            <a:spLocks noGrp="1"/>
          </p:cNvSpPr>
          <p:nvPr>
            <p:ph type="sldNum" sz="quarter" idx="12"/>
          </p:nvPr>
        </p:nvSpPr>
        <p:spPr/>
        <p:txBody>
          <a:bodyPr/>
          <a:lstStyle>
            <a:lvl1pPr>
              <a:defRPr/>
            </a:lvl1pPr>
          </a:lstStyle>
          <a:p>
            <a:pPr>
              <a:defRPr/>
            </a:pPr>
            <a:fld id="{082CA002-B454-4993-9126-123A802AC0D8}" type="slidenum">
              <a:rPr lang="de-DE"/>
              <a:pPr>
                <a:defRPr/>
              </a:pPr>
              <a:t>‹Nr.›</a:t>
            </a:fld>
            <a:endParaRPr lang="de-DE"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
    <p:spTree>
      <p:nvGrpSpPr>
        <p:cNvPr id="1" name=""/>
        <p:cNvGrpSpPr/>
        <p:nvPr/>
      </p:nvGrpSpPr>
      <p:grpSpPr>
        <a:xfrm>
          <a:off x="0" y="0"/>
          <a:ext cx="0" cy="0"/>
          <a:chOff x="0" y="0"/>
          <a:chExt cx="0" cy="0"/>
        </a:xfrm>
      </p:grpSpPr>
      <p:pic>
        <p:nvPicPr>
          <p:cNvPr id="4" name="Bild 6"/>
          <p:cNvPicPr>
            <a:picLocks noChangeAspect="1"/>
          </p:cNvPicPr>
          <p:nvPr userDrawn="1"/>
        </p:nvPicPr>
        <p:blipFill>
          <a:blip r:embed="rId2"/>
          <a:srcRect/>
          <a:stretch>
            <a:fillRect/>
          </a:stretch>
        </p:blipFill>
        <p:spPr bwMode="auto">
          <a:xfrm>
            <a:off x="412750" y="828675"/>
            <a:ext cx="8318500" cy="50800"/>
          </a:xfrm>
          <a:prstGeom prst="rect">
            <a:avLst/>
          </a:prstGeom>
          <a:noFill/>
          <a:ln w="9525">
            <a:noFill/>
            <a:miter lim="800000"/>
            <a:headEnd/>
            <a:tailEnd/>
          </a:ln>
        </p:spPr>
      </p:pic>
      <p:pic>
        <p:nvPicPr>
          <p:cNvPr id="5" name="Bild 7"/>
          <p:cNvPicPr>
            <a:picLocks noChangeAspect="1"/>
          </p:cNvPicPr>
          <p:nvPr userDrawn="1"/>
        </p:nvPicPr>
        <p:blipFill>
          <a:blip r:embed="rId3"/>
          <a:srcRect/>
          <a:stretch>
            <a:fillRect/>
          </a:stretch>
        </p:blipFill>
        <p:spPr bwMode="auto">
          <a:xfrm>
            <a:off x="412750" y="5753100"/>
            <a:ext cx="8318500" cy="38100"/>
          </a:xfrm>
          <a:prstGeom prst="rect">
            <a:avLst/>
          </a:prstGeom>
          <a:noFill/>
          <a:ln w="9525">
            <a:noFill/>
            <a:miter lim="800000"/>
            <a:headEnd/>
            <a:tailEnd/>
          </a:ln>
        </p:spPr>
      </p:pic>
      <p:pic>
        <p:nvPicPr>
          <p:cNvPr id="6" name="Bild 8" descr="Logo_BürgerForum.png"/>
          <p:cNvPicPr>
            <a:picLocks noChangeAspect="1"/>
          </p:cNvPicPr>
          <p:nvPr userDrawn="1"/>
        </p:nvPicPr>
        <p:blipFill>
          <a:blip r:embed="rId4"/>
          <a:srcRect/>
          <a:stretch>
            <a:fillRect/>
          </a:stretch>
        </p:blipFill>
        <p:spPr bwMode="auto">
          <a:xfrm>
            <a:off x="7291388" y="5978525"/>
            <a:ext cx="1331912" cy="590550"/>
          </a:xfrm>
          <a:prstGeom prst="rect">
            <a:avLst/>
          </a:prstGeom>
          <a:noFill/>
          <a:ln w="9525">
            <a:noFill/>
            <a:miter lim="800000"/>
            <a:headEnd/>
            <a:tailEnd/>
          </a:ln>
        </p:spPr>
      </p:pic>
      <p:sp>
        <p:nvSpPr>
          <p:cNvPr id="19" name="Titel 17"/>
          <p:cNvSpPr>
            <a:spLocks noGrp="1"/>
          </p:cNvSpPr>
          <p:nvPr>
            <p:ph type="title"/>
          </p:nvPr>
        </p:nvSpPr>
        <p:spPr>
          <a:xfrm>
            <a:off x="457200" y="1186576"/>
            <a:ext cx="8229600" cy="307777"/>
          </a:xfrm>
        </p:spPr>
        <p:txBody>
          <a:bodyPr lIns="0" tIns="0" rIns="0" bIns="0" anchor="t">
            <a:spAutoFit/>
          </a:bodyPr>
          <a:lstStyle>
            <a:lvl1pPr algn="l">
              <a:defRPr sz="2000">
                <a:solidFill>
                  <a:srgbClr val="004380"/>
                </a:solidFill>
                <a:latin typeface="Frutiger LT Com 65 Bold"/>
              </a:defRPr>
            </a:lvl1pPr>
          </a:lstStyle>
          <a:p>
            <a:r>
              <a:rPr lang="de-DE" dirty="0" smtClean="0"/>
              <a:t>Mastertitelformat bearbeiten</a:t>
            </a:r>
            <a:endParaRPr lang="de-DE" dirty="0"/>
          </a:p>
        </p:txBody>
      </p:sp>
      <p:sp>
        <p:nvSpPr>
          <p:cNvPr id="21" name="Textplatzhalter 20"/>
          <p:cNvSpPr>
            <a:spLocks noGrp="1"/>
          </p:cNvSpPr>
          <p:nvPr>
            <p:ph type="body" sz="quarter" idx="10"/>
          </p:nvPr>
        </p:nvSpPr>
        <p:spPr>
          <a:xfrm>
            <a:off x="444500" y="2160000"/>
            <a:ext cx="8242300" cy="249641"/>
          </a:xfrm>
        </p:spPr>
        <p:txBody>
          <a:bodyPr lIns="0" tIns="0" rIns="0" bIns="0">
            <a:spAutoFit/>
          </a:bodyPr>
          <a:lstStyle>
            <a:lvl1pPr marL="0">
              <a:lnSpc>
                <a:spcPts val="2000"/>
              </a:lnSpc>
              <a:spcBef>
                <a:spcPts val="0"/>
              </a:spcBef>
              <a:buFontTx/>
              <a:buNone/>
              <a:defRPr sz="1400">
                <a:latin typeface="Frutiger LT Com 45 Light"/>
              </a:defRPr>
            </a:lvl1pPr>
          </a:lstStyle>
          <a:p>
            <a:pPr lvl="0"/>
            <a:r>
              <a:rPr lang="de-DE" dirty="0" smtClean="0"/>
              <a:t>Mastertextformat bearbeiten</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4">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Mastertitelformat bearbeiten</a:t>
            </a:r>
            <a:endParaRPr lang="de-DE" dirty="0"/>
          </a:p>
        </p:txBody>
      </p:sp>
      <p:sp>
        <p:nvSpPr>
          <p:cNvPr id="3" name="Inhaltsplatzhalt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Inhaltsplatzhalt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Datumsplatzhalter 3"/>
          <p:cNvSpPr>
            <a:spLocks noGrp="1"/>
          </p:cNvSpPr>
          <p:nvPr>
            <p:ph type="dt" sz="half" idx="10"/>
          </p:nvPr>
        </p:nvSpPr>
        <p:spPr/>
        <p:txBody>
          <a:bodyPr/>
          <a:lstStyle>
            <a:lvl1pPr>
              <a:defRPr/>
            </a:lvl1pPr>
          </a:lstStyle>
          <a:p>
            <a:pPr>
              <a:defRPr/>
            </a:pPr>
            <a:fld id="{5F01E251-8441-4A23-84C5-BE580ABF72C1}" type="datetime1">
              <a:rPr lang="de-DE"/>
              <a:pPr>
                <a:defRPr/>
              </a:pPr>
              <a:t>09.12.2014</a:t>
            </a:fld>
            <a:endParaRPr lang="de-DE" dirty="0"/>
          </a:p>
        </p:txBody>
      </p:sp>
      <p:sp>
        <p:nvSpPr>
          <p:cNvPr id="6" name="Fußzeilenplatzhalter 4"/>
          <p:cNvSpPr>
            <a:spLocks noGrp="1"/>
          </p:cNvSpPr>
          <p:nvPr>
            <p:ph type="ftr" sz="quarter" idx="11"/>
          </p:nvPr>
        </p:nvSpPr>
        <p:spPr/>
        <p:txBody>
          <a:bodyPr/>
          <a:lstStyle>
            <a:lvl1pPr>
              <a:defRPr/>
            </a:lvl1pPr>
          </a:lstStyle>
          <a:p>
            <a:pPr>
              <a:defRPr/>
            </a:pPr>
            <a:endParaRPr lang="de-DE" dirty="0"/>
          </a:p>
        </p:txBody>
      </p:sp>
      <p:sp>
        <p:nvSpPr>
          <p:cNvPr id="7" name="Foliennummernplatzhalter 5"/>
          <p:cNvSpPr>
            <a:spLocks noGrp="1"/>
          </p:cNvSpPr>
          <p:nvPr>
            <p:ph type="sldNum" sz="quarter" idx="12"/>
          </p:nvPr>
        </p:nvSpPr>
        <p:spPr/>
        <p:txBody>
          <a:bodyPr/>
          <a:lstStyle>
            <a:lvl1pPr>
              <a:defRPr/>
            </a:lvl1pPr>
          </a:lstStyle>
          <a:p>
            <a:pPr>
              <a:defRPr/>
            </a:pPr>
            <a:fld id="{CB2139F1-E844-4FED-BADE-B0358C77F51A}" type="slidenum">
              <a:rPr lang="de-DE"/>
              <a:pPr>
                <a:defRPr/>
              </a:pPr>
              <a:t>‹Nr.›</a:t>
            </a:fld>
            <a:endParaRPr lang="de-DE"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5">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de-DE" smtClean="0"/>
              <a:t>Mastertitelformat bearbeiten</a:t>
            </a:r>
            <a:endParaRPr lang="de-DE"/>
          </a:p>
        </p:txBody>
      </p:sp>
      <p:sp>
        <p:nvSpPr>
          <p:cNvPr id="3" name="Textplatzhalt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Mastertextformat bearbeiten</a:t>
            </a:r>
          </a:p>
        </p:txBody>
      </p:sp>
      <p:sp>
        <p:nvSpPr>
          <p:cNvPr id="4" name="Inhaltsplatzhalt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Textplatzhalt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Mastertextformat bearbeiten</a:t>
            </a:r>
          </a:p>
        </p:txBody>
      </p:sp>
      <p:sp>
        <p:nvSpPr>
          <p:cNvPr id="6" name="Inhaltsplatzhalt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7" name="Datumsplatzhalter 3"/>
          <p:cNvSpPr>
            <a:spLocks noGrp="1"/>
          </p:cNvSpPr>
          <p:nvPr>
            <p:ph type="dt" sz="half" idx="10"/>
          </p:nvPr>
        </p:nvSpPr>
        <p:spPr/>
        <p:txBody>
          <a:bodyPr/>
          <a:lstStyle>
            <a:lvl1pPr>
              <a:defRPr/>
            </a:lvl1pPr>
          </a:lstStyle>
          <a:p>
            <a:pPr>
              <a:defRPr/>
            </a:pPr>
            <a:fld id="{BE28EC74-4B2D-4EE5-A140-453C97AB8D4E}" type="datetime1">
              <a:rPr lang="de-DE"/>
              <a:pPr>
                <a:defRPr/>
              </a:pPr>
              <a:t>09.12.2014</a:t>
            </a:fld>
            <a:endParaRPr lang="de-DE" dirty="0"/>
          </a:p>
        </p:txBody>
      </p:sp>
      <p:sp>
        <p:nvSpPr>
          <p:cNvPr id="8" name="Fußzeilenplatzhalter 4"/>
          <p:cNvSpPr>
            <a:spLocks noGrp="1"/>
          </p:cNvSpPr>
          <p:nvPr>
            <p:ph type="ftr" sz="quarter" idx="11"/>
          </p:nvPr>
        </p:nvSpPr>
        <p:spPr/>
        <p:txBody>
          <a:bodyPr/>
          <a:lstStyle>
            <a:lvl1pPr>
              <a:defRPr/>
            </a:lvl1pPr>
          </a:lstStyle>
          <a:p>
            <a:pPr>
              <a:defRPr/>
            </a:pPr>
            <a:endParaRPr lang="de-DE" dirty="0"/>
          </a:p>
        </p:txBody>
      </p:sp>
      <p:sp>
        <p:nvSpPr>
          <p:cNvPr id="9" name="Foliennummernplatzhalter 5"/>
          <p:cNvSpPr>
            <a:spLocks noGrp="1"/>
          </p:cNvSpPr>
          <p:nvPr>
            <p:ph type="sldNum" sz="quarter" idx="12"/>
          </p:nvPr>
        </p:nvSpPr>
        <p:spPr/>
        <p:txBody>
          <a:bodyPr/>
          <a:lstStyle>
            <a:lvl1pPr>
              <a:defRPr/>
            </a:lvl1pPr>
          </a:lstStyle>
          <a:p>
            <a:pPr>
              <a:defRPr/>
            </a:pPr>
            <a:fld id="{7DFCCB1B-22A3-497F-91A9-EB3690403064}" type="slidenum">
              <a:rPr lang="de-DE"/>
              <a:pPr>
                <a:defRPr/>
              </a:pPr>
              <a:t>‹Nr.›</a:t>
            </a:fld>
            <a:endParaRPr lang="de-DE"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6">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Mastertitelformat bearbeiten</a:t>
            </a:r>
            <a:endParaRPr lang="de-DE"/>
          </a:p>
        </p:txBody>
      </p:sp>
      <p:sp>
        <p:nvSpPr>
          <p:cNvPr id="3" name="Datumsplatzhalter 3"/>
          <p:cNvSpPr>
            <a:spLocks noGrp="1"/>
          </p:cNvSpPr>
          <p:nvPr>
            <p:ph type="dt" sz="half" idx="10"/>
          </p:nvPr>
        </p:nvSpPr>
        <p:spPr/>
        <p:txBody>
          <a:bodyPr/>
          <a:lstStyle>
            <a:lvl1pPr>
              <a:defRPr/>
            </a:lvl1pPr>
          </a:lstStyle>
          <a:p>
            <a:pPr>
              <a:defRPr/>
            </a:pPr>
            <a:fld id="{B96ADE00-66B9-47EE-8215-F2023C06A4A6}" type="datetime1">
              <a:rPr lang="de-DE"/>
              <a:pPr>
                <a:defRPr/>
              </a:pPr>
              <a:t>09.12.2014</a:t>
            </a:fld>
            <a:endParaRPr lang="de-DE" dirty="0"/>
          </a:p>
        </p:txBody>
      </p:sp>
      <p:sp>
        <p:nvSpPr>
          <p:cNvPr id="4" name="Fußzeilenplatzhalter 4"/>
          <p:cNvSpPr>
            <a:spLocks noGrp="1"/>
          </p:cNvSpPr>
          <p:nvPr>
            <p:ph type="ftr" sz="quarter" idx="11"/>
          </p:nvPr>
        </p:nvSpPr>
        <p:spPr/>
        <p:txBody>
          <a:bodyPr/>
          <a:lstStyle>
            <a:lvl1pPr>
              <a:defRPr/>
            </a:lvl1pPr>
          </a:lstStyle>
          <a:p>
            <a:pPr>
              <a:defRPr/>
            </a:pPr>
            <a:endParaRPr lang="de-DE" dirty="0"/>
          </a:p>
        </p:txBody>
      </p:sp>
      <p:sp>
        <p:nvSpPr>
          <p:cNvPr id="5" name="Foliennummernplatzhalter 5"/>
          <p:cNvSpPr>
            <a:spLocks noGrp="1"/>
          </p:cNvSpPr>
          <p:nvPr>
            <p:ph type="sldNum" sz="quarter" idx="12"/>
          </p:nvPr>
        </p:nvSpPr>
        <p:spPr/>
        <p:txBody>
          <a:bodyPr/>
          <a:lstStyle>
            <a:lvl1pPr>
              <a:defRPr/>
            </a:lvl1pPr>
          </a:lstStyle>
          <a:p>
            <a:pPr>
              <a:defRPr/>
            </a:pPr>
            <a:fld id="{32294550-2898-45E6-AD73-8512658D0859}" type="slidenum">
              <a:rPr lang="de-DE"/>
              <a:pPr>
                <a:defRPr/>
              </a:pPr>
              <a:t>‹Nr.›</a:t>
            </a:fld>
            <a:endParaRPr lang="de-DE"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7">
    <p:spTree>
      <p:nvGrpSpPr>
        <p:cNvPr id="1" name=""/>
        <p:cNvGrpSpPr/>
        <p:nvPr/>
      </p:nvGrpSpPr>
      <p:grpSpPr>
        <a:xfrm>
          <a:off x="0" y="0"/>
          <a:ext cx="0" cy="0"/>
          <a:chOff x="0" y="0"/>
          <a:chExt cx="0" cy="0"/>
        </a:xfrm>
      </p:grpSpPr>
      <p:sp>
        <p:nvSpPr>
          <p:cNvPr id="2" name="Datumsplatzhalter 3"/>
          <p:cNvSpPr>
            <a:spLocks noGrp="1"/>
          </p:cNvSpPr>
          <p:nvPr>
            <p:ph type="dt" sz="half" idx="10"/>
          </p:nvPr>
        </p:nvSpPr>
        <p:spPr/>
        <p:txBody>
          <a:bodyPr/>
          <a:lstStyle>
            <a:lvl1pPr>
              <a:defRPr/>
            </a:lvl1pPr>
          </a:lstStyle>
          <a:p>
            <a:pPr>
              <a:defRPr/>
            </a:pPr>
            <a:fld id="{C1CEF47A-7D09-46D0-8EB5-9E46359FAB5F}" type="datetime1">
              <a:rPr lang="de-DE"/>
              <a:pPr>
                <a:defRPr/>
              </a:pPr>
              <a:t>09.12.2014</a:t>
            </a:fld>
            <a:endParaRPr lang="de-DE" dirty="0"/>
          </a:p>
        </p:txBody>
      </p:sp>
      <p:sp>
        <p:nvSpPr>
          <p:cNvPr id="3" name="Fußzeilenplatzhalter 4"/>
          <p:cNvSpPr>
            <a:spLocks noGrp="1"/>
          </p:cNvSpPr>
          <p:nvPr>
            <p:ph type="ftr" sz="quarter" idx="11"/>
          </p:nvPr>
        </p:nvSpPr>
        <p:spPr/>
        <p:txBody>
          <a:bodyPr/>
          <a:lstStyle>
            <a:lvl1pPr>
              <a:defRPr/>
            </a:lvl1pPr>
          </a:lstStyle>
          <a:p>
            <a:pPr>
              <a:defRPr/>
            </a:pPr>
            <a:endParaRPr lang="de-DE" dirty="0"/>
          </a:p>
        </p:txBody>
      </p:sp>
      <p:sp>
        <p:nvSpPr>
          <p:cNvPr id="4" name="Foliennummernplatzhalter 5"/>
          <p:cNvSpPr>
            <a:spLocks noGrp="1"/>
          </p:cNvSpPr>
          <p:nvPr>
            <p:ph type="sldNum" sz="quarter" idx="12"/>
          </p:nvPr>
        </p:nvSpPr>
        <p:spPr/>
        <p:txBody>
          <a:bodyPr/>
          <a:lstStyle>
            <a:lvl1pPr>
              <a:defRPr/>
            </a:lvl1pPr>
          </a:lstStyle>
          <a:p>
            <a:pPr>
              <a:defRPr/>
            </a:pPr>
            <a:fld id="{80C3CAE0-68FB-4FC9-B332-674754A62E62}" type="slidenum">
              <a:rPr lang="de-DE"/>
              <a:pPr>
                <a:defRPr/>
              </a:pPr>
              <a:t>‹Nr.›</a:t>
            </a:fld>
            <a:endParaRPr lang="de-DE"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8">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de-DE" smtClean="0"/>
              <a:t>Mastertitelformat bearbeiten</a:t>
            </a:r>
            <a:endParaRPr lang="de-DE"/>
          </a:p>
        </p:txBody>
      </p:sp>
      <p:sp>
        <p:nvSpPr>
          <p:cNvPr id="3" name="Inhaltsplatzhalt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Textplatzhalt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Mastertextformat bearbeiten</a:t>
            </a:r>
          </a:p>
        </p:txBody>
      </p:sp>
      <p:sp>
        <p:nvSpPr>
          <p:cNvPr id="5" name="Datumsplatzhalter 3"/>
          <p:cNvSpPr>
            <a:spLocks noGrp="1"/>
          </p:cNvSpPr>
          <p:nvPr>
            <p:ph type="dt" sz="half" idx="10"/>
          </p:nvPr>
        </p:nvSpPr>
        <p:spPr/>
        <p:txBody>
          <a:bodyPr/>
          <a:lstStyle>
            <a:lvl1pPr>
              <a:defRPr/>
            </a:lvl1pPr>
          </a:lstStyle>
          <a:p>
            <a:pPr>
              <a:defRPr/>
            </a:pPr>
            <a:fld id="{18B2CAF4-0931-4A9E-8C38-59DB9A45EE5B}" type="datetime1">
              <a:rPr lang="de-DE"/>
              <a:pPr>
                <a:defRPr/>
              </a:pPr>
              <a:t>09.12.2014</a:t>
            </a:fld>
            <a:endParaRPr lang="de-DE" dirty="0"/>
          </a:p>
        </p:txBody>
      </p:sp>
      <p:sp>
        <p:nvSpPr>
          <p:cNvPr id="6" name="Fußzeilenplatzhalter 4"/>
          <p:cNvSpPr>
            <a:spLocks noGrp="1"/>
          </p:cNvSpPr>
          <p:nvPr>
            <p:ph type="ftr" sz="quarter" idx="11"/>
          </p:nvPr>
        </p:nvSpPr>
        <p:spPr/>
        <p:txBody>
          <a:bodyPr/>
          <a:lstStyle>
            <a:lvl1pPr>
              <a:defRPr/>
            </a:lvl1pPr>
          </a:lstStyle>
          <a:p>
            <a:pPr>
              <a:defRPr/>
            </a:pPr>
            <a:endParaRPr lang="de-DE" dirty="0"/>
          </a:p>
        </p:txBody>
      </p:sp>
      <p:sp>
        <p:nvSpPr>
          <p:cNvPr id="7" name="Foliennummernplatzhalter 5"/>
          <p:cNvSpPr>
            <a:spLocks noGrp="1"/>
          </p:cNvSpPr>
          <p:nvPr>
            <p:ph type="sldNum" sz="quarter" idx="12"/>
          </p:nvPr>
        </p:nvSpPr>
        <p:spPr/>
        <p:txBody>
          <a:bodyPr/>
          <a:lstStyle>
            <a:lvl1pPr>
              <a:defRPr/>
            </a:lvl1pPr>
          </a:lstStyle>
          <a:p>
            <a:pPr>
              <a:defRPr/>
            </a:pPr>
            <a:fld id="{93829141-11AF-4408-915C-3668A29DC8E2}" type="slidenum">
              <a:rPr lang="de-DE"/>
              <a:pPr>
                <a:defRPr/>
              </a:pPr>
              <a:t>‹Nr.›</a:t>
            </a:fld>
            <a:endParaRPr lang="de-DE"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9">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de-DE" smtClean="0"/>
              <a:t>Mastertitelformat bearbeiten</a:t>
            </a:r>
            <a:endParaRPr lang="de-DE"/>
          </a:p>
        </p:txBody>
      </p:sp>
      <p:sp>
        <p:nvSpPr>
          <p:cNvPr id="3" name="Bildplatzhalt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de-DE" noProof="0" dirty="0"/>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Mastertextformat bearbeiten</a:t>
            </a:r>
          </a:p>
        </p:txBody>
      </p:sp>
      <p:sp>
        <p:nvSpPr>
          <p:cNvPr id="5" name="Datumsplatzhalter 3"/>
          <p:cNvSpPr>
            <a:spLocks noGrp="1"/>
          </p:cNvSpPr>
          <p:nvPr>
            <p:ph type="dt" sz="half" idx="10"/>
          </p:nvPr>
        </p:nvSpPr>
        <p:spPr/>
        <p:txBody>
          <a:bodyPr/>
          <a:lstStyle>
            <a:lvl1pPr>
              <a:defRPr/>
            </a:lvl1pPr>
          </a:lstStyle>
          <a:p>
            <a:pPr>
              <a:defRPr/>
            </a:pPr>
            <a:fld id="{AB2B488B-09BB-4DC6-A7D6-4CEF43EAA60A}" type="datetime1">
              <a:rPr lang="de-DE"/>
              <a:pPr>
                <a:defRPr/>
              </a:pPr>
              <a:t>09.12.2014</a:t>
            </a:fld>
            <a:endParaRPr lang="de-DE" dirty="0"/>
          </a:p>
        </p:txBody>
      </p:sp>
      <p:sp>
        <p:nvSpPr>
          <p:cNvPr id="6" name="Fußzeilenplatzhalter 4"/>
          <p:cNvSpPr>
            <a:spLocks noGrp="1"/>
          </p:cNvSpPr>
          <p:nvPr>
            <p:ph type="ftr" sz="quarter" idx="11"/>
          </p:nvPr>
        </p:nvSpPr>
        <p:spPr/>
        <p:txBody>
          <a:bodyPr/>
          <a:lstStyle>
            <a:lvl1pPr>
              <a:defRPr/>
            </a:lvl1pPr>
          </a:lstStyle>
          <a:p>
            <a:pPr>
              <a:defRPr/>
            </a:pPr>
            <a:endParaRPr lang="de-DE" dirty="0"/>
          </a:p>
        </p:txBody>
      </p:sp>
      <p:sp>
        <p:nvSpPr>
          <p:cNvPr id="7" name="Foliennummernplatzhalter 5"/>
          <p:cNvSpPr>
            <a:spLocks noGrp="1"/>
          </p:cNvSpPr>
          <p:nvPr>
            <p:ph type="sldNum" sz="quarter" idx="12"/>
          </p:nvPr>
        </p:nvSpPr>
        <p:spPr/>
        <p:txBody>
          <a:bodyPr/>
          <a:lstStyle>
            <a:lvl1pPr>
              <a:defRPr/>
            </a:lvl1pPr>
          </a:lstStyle>
          <a:p>
            <a:pPr>
              <a:defRPr/>
            </a:pPr>
            <a:fld id="{4CABB9CD-5BAA-46C7-9218-9949EE32C88F}" type="slidenum">
              <a:rPr lang="de-DE"/>
              <a:pPr>
                <a:defRPr/>
              </a:pPr>
              <a:t>‹Nr.›</a:t>
            </a:fld>
            <a:endParaRPr lang="de-DE"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elplatzhalt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de-DE" smtClean="0"/>
              <a:t>Mastertitelformat bearbeiten</a:t>
            </a:r>
          </a:p>
        </p:txBody>
      </p:sp>
      <p:sp>
        <p:nvSpPr>
          <p:cNvPr id="1027" name="Textplatzhalt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p>
        </p:txBody>
      </p:sp>
      <p:sp>
        <p:nvSpPr>
          <p:cNvPr id="4" name="Datumsplatzhalt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Calibri" pitchFamily="-106" charset="0"/>
              </a:defRPr>
            </a:lvl1pPr>
          </a:lstStyle>
          <a:p>
            <a:pPr>
              <a:defRPr/>
            </a:pPr>
            <a:fld id="{D94934D8-20E3-4719-A1FA-76262F747EE1}" type="datetime1">
              <a:rPr lang="de-DE"/>
              <a:pPr>
                <a:defRPr/>
              </a:pPr>
              <a:t>09.12.2014</a:t>
            </a:fld>
            <a:endParaRPr lang="de-DE" dirty="0"/>
          </a:p>
        </p:txBody>
      </p:sp>
      <p:sp>
        <p:nvSpPr>
          <p:cNvPr id="5" name="Fußzeilenplatzhalt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pPr>
              <a:defRPr/>
            </a:pPr>
            <a:endParaRPr lang="de-DE" dirty="0"/>
          </a:p>
        </p:txBody>
      </p:sp>
      <p:sp>
        <p:nvSpPr>
          <p:cNvPr id="6" name="Foliennummernplatzhalt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pitchFamily="-106" charset="0"/>
              </a:defRPr>
            </a:lvl1pPr>
          </a:lstStyle>
          <a:p>
            <a:pPr>
              <a:defRPr/>
            </a:pPr>
            <a:fld id="{60C6C75D-623A-4FB5-94B2-3BD4A798924C}" type="slidenum">
              <a:rPr lang="de-DE"/>
              <a:pPr>
                <a:defRPr/>
              </a:pPr>
              <a:t>‹Nr.›</a:t>
            </a:fld>
            <a:endParaRPr lang="de-DE" dirty="0"/>
          </a:p>
        </p:txBody>
      </p:sp>
    </p:spTree>
  </p:cSld>
  <p:clrMap bg1="lt1" tx1="dk1" bg2="lt2" tx2="dk2" accent1="accent1" accent2="accent2" accent3="accent3" accent4="accent4" accent5="accent5" accent6="accent6" hlink="hlink" folHlink="folHlink"/>
  <p:sldLayoutIdLst>
    <p:sldLayoutId id="2147483701" r:id="rId1"/>
    <p:sldLayoutId id="2147483710" r:id="rId2"/>
    <p:sldLayoutId id="214748371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Lst>
  <p:timing>
    <p:tnLst>
      <p:par>
        <p:cTn id="1" dur="indefinite" restart="never" nodeType="tmRoot"/>
      </p:par>
    </p:tnLst>
  </p:timing>
  <p:txStyles>
    <p:titleStyle>
      <a:lvl1pPr algn="ctr" defTabSz="457200" rtl="0" eaLnBrk="0" fontAlgn="base" hangingPunct="0">
        <a:spcBef>
          <a:spcPct val="0"/>
        </a:spcBef>
        <a:spcAft>
          <a:spcPct val="0"/>
        </a:spcAft>
        <a:defRPr sz="4400" kern="1200">
          <a:solidFill>
            <a:schemeClr val="tx1"/>
          </a:solidFill>
          <a:latin typeface="+mj-lt"/>
          <a:ea typeface="ＭＳ Ｐゴシック" pitchFamily="-106" charset="-128"/>
          <a:cs typeface="+mj-cs"/>
        </a:defRPr>
      </a:lvl1pPr>
      <a:lvl2pPr algn="ctr" defTabSz="457200" rtl="0" eaLnBrk="0" fontAlgn="base" hangingPunct="0">
        <a:spcBef>
          <a:spcPct val="0"/>
        </a:spcBef>
        <a:spcAft>
          <a:spcPct val="0"/>
        </a:spcAft>
        <a:defRPr sz="4400">
          <a:solidFill>
            <a:schemeClr val="tx1"/>
          </a:solidFill>
          <a:latin typeface="Calibri" pitchFamily="-106" charset="0"/>
          <a:ea typeface="ＭＳ Ｐゴシック" pitchFamily="-106" charset="-128"/>
        </a:defRPr>
      </a:lvl2pPr>
      <a:lvl3pPr algn="ctr" defTabSz="457200" rtl="0" eaLnBrk="0" fontAlgn="base" hangingPunct="0">
        <a:spcBef>
          <a:spcPct val="0"/>
        </a:spcBef>
        <a:spcAft>
          <a:spcPct val="0"/>
        </a:spcAft>
        <a:defRPr sz="4400">
          <a:solidFill>
            <a:schemeClr val="tx1"/>
          </a:solidFill>
          <a:latin typeface="Calibri" pitchFamily="-106" charset="0"/>
          <a:ea typeface="ＭＳ Ｐゴシック" pitchFamily="-106" charset="-128"/>
        </a:defRPr>
      </a:lvl3pPr>
      <a:lvl4pPr algn="ctr" defTabSz="457200" rtl="0" eaLnBrk="0" fontAlgn="base" hangingPunct="0">
        <a:spcBef>
          <a:spcPct val="0"/>
        </a:spcBef>
        <a:spcAft>
          <a:spcPct val="0"/>
        </a:spcAft>
        <a:defRPr sz="4400">
          <a:solidFill>
            <a:schemeClr val="tx1"/>
          </a:solidFill>
          <a:latin typeface="Calibri" pitchFamily="-106" charset="0"/>
          <a:ea typeface="ＭＳ Ｐゴシック" pitchFamily="-106" charset="-128"/>
        </a:defRPr>
      </a:lvl4pPr>
      <a:lvl5pPr algn="ctr" defTabSz="457200" rtl="0" eaLnBrk="0" fontAlgn="base" hangingPunct="0">
        <a:spcBef>
          <a:spcPct val="0"/>
        </a:spcBef>
        <a:spcAft>
          <a:spcPct val="0"/>
        </a:spcAft>
        <a:defRPr sz="4400">
          <a:solidFill>
            <a:schemeClr val="tx1"/>
          </a:solidFill>
          <a:latin typeface="Calibri" pitchFamily="-106" charset="0"/>
          <a:ea typeface="ＭＳ Ｐゴシック" pitchFamily="-106" charset="-128"/>
        </a:defRPr>
      </a:lvl5pPr>
      <a:lvl6pPr marL="457200" algn="ctr" defTabSz="457200" rtl="0" fontAlgn="base">
        <a:spcBef>
          <a:spcPct val="0"/>
        </a:spcBef>
        <a:spcAft>
          <a:spcPct val="0"/>
        </a:spcAft>
        <a:defRPr sz="4400">
          <a:solidFill>
            <a:schemeClr val="tx1"/>
          </a:solidFill>
          <a:latin typeface="Calibri" pitchFamily="-106" charset="0"/>
          <a:ea typeface="ＭＳ Ｐゴシック" pitchFamily="-106" charset="-128"/>
        </a:defRPr>
      </a:lvl6pPr>
      <a:lvl7pPr marL="914400" algn="ctr" defTabSz="457200" rtl="0" fontAlgn="base">
        <a:spcBef>
          <a:spcPct val="0"/>
        </a:spcBef>
        <a:spcAft>
          <a:spcPct val="0"/>
        </a:spcAft>
        <a:defRPr sz="4400">
          <a:solidFill>
            <a:schemeClr val="tx1"/>
          </a:solidFill>
          <a:latin typeface="Calibri" pitchFamily="-106" charset="0"/>
          <a:ea typeface="ＭＳ Ｐゴシック" pitchFamily="-106" charset="-128"/>
        </a:defRPr>
      </a:lvl7pPr>
      <a:lvl8pPr marL="1371600" algn="ctr" defTabSz="457200" rtl="0" fontAlgn="base">
        <a:spcBef>
          <a:spcPct val="0"/>
        </a:spcBef>
        <a:spcAft>
          <a:spcPct val="0"/>
        </a:spcAft>
        <a:defRPr sz="4400">
          <a:solidFill>
            <a:schemeClr val="tx1"/>
          </a:solidFill>
          <a:latin typeface="Calibri" pitchFamily="-106" charset="0"/>
          <a:ea typeface="ＭＳ Ｐゴシック" pitchFamily="-106" charset="-128"/>
        </a:defRPr>
      </a:lvl8pPr>
      <a:lvl9pPr marL="1828800" algn="ctr" defTabSz="457200" rtl="0" fontAlgn="base">
        <a:spcBef>
          <a:spcPct val="0"/>
        </a:spcBef>
        <a:spcAft>
          <a:spcPct val="0"/>
        </a:spcAft>
        <a:defRPr sz="4400">
          <a:solidFill>
            <a:schemeClr val="tx1"/>
          </a:solidFill>
          <a:latin typeface="Calibri" pitchFamily="-106" charset="0"/>
          <a:ea typeface="ＭＳ Ｐゴシック" pitchFamily="-106" charset="-128"/>
        </a:defRPr>
      </a:lvl9pPr>
    </p:titleStyle>
    <p:bodyStyle>
      <a:lvl1pPr marL="342900" indent="-342900" algn="l" defTabSz="457200" rtl="0" eaLnBrk="0" fontAlgn="base" hangingPunct="0">
        <a:spcBef>
          <a:spcPct val="20000"/>
        </a:spcBef>
        <a:spcAft>
          <a:spcPct val="0"/>
        </a:spcAft>
        <a:buFont typeface="Arial" charset="0"/>
        <a:buChar char="•"/>
        <a:defRPr sz="3200" kern="1200">
          <a:solidFill>
            <a:schemeClr val="tx1"/>
          </a:solidFill>
          <a:latin typeface="+mn-lt"/>
          <a:ea typeface="ＭＳ Ｐゴシック" pitchFamily="-106" charset="-128"/>
          <a:cs typeface="+mn-cs"/>
        </a:defRPr>
      </a:lvl1pPr>
      <a:lvl2pPr marL="742950" indent="-285750" algn="l" defTabSz="457200" rtl="0" eaLnBrk="0" fontAlgn="base" hangingPunct="0">
        <a:spcBef>
          <a:spcPct val="20000"/>
        </a:spcBef>
        <a:spcAft>
          <a:spcPct val="0"/>
        </a:spcAft>
        <a:buFont typeface="Arial" charset="0"/>
        <a:buChar char="–"/>
        <a:defRPr sz="2800" kern="1200">
          <a:solidFill>
            <a:schemeClr val="tx1"/>
          </a:solidFill>
          <a:latin typeface="+mn-lt"/>
          <a:ea typeface="ＭＳ Ｐゴシック" pitchFamily="-106" charset="-128"/>
          <a:cs typeface="+mn-cs"/>
        </a:defRPr>
      </a:lvl2pPr>
      <a:lvl3pPr marL="1143000" indent="-228600" algn="l" defTabSz="457200" rtl="0" eaLnBrk="0" fontAlgn="base" hangingPunct="0">
        <a:spcBef>
          <a:spcPct val="20000"/>
        </a:spcBef>
        <a:spcAft>
          <a:spcPct val="0"/>
        </a:spcAft>
        <a:buFont typeface="Arial" charset="0"/>
        <a:buChar char="•"/>
        <a:defRPr sz="2400" kern="1200">
          <a:solidFill>
            <a:schemeClr val="tx1"/>
          </a:solidFill>
          <a:latin typeface="+mn-lt"/>
          <a:ea typeface="ＭＳ Ｐゴシック" pitchFamily="-106" charset="-128"/>
          <a:cs typeface="+mn-cs"/>
        </a:defRPr>
      </a:lvl3pPr>
      <a:lvl4pPr marL="16002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pitchFamily="-106" charset="-128"/>
          <a:cs typeface="+mn-cs"/>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pitchFamily="-106"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de-DE"/>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8.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hteck 1"/>
          <p:cNvSpPr>
            <a:spLocks/>
          </p:cNvSpPr>
          <p:nvPr/>
        </p:nvSpPr>
        <p:spPr>
          <a:xfrm>
            <a:off x="414338" y="3438525"/>
            <a:ext cx="8315325" cy="3419475"/>
          </a:xfrm>
          <a:prstGeom prst="rect">
            <a:avLst/>
          </a:prstGeom>
          <a:solidFill>
            <a:srgbClr val="00438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dirty="0"/>
          </a:p>
        </p:txBody>
      </p:sp>
      <p:pic>
        <p:nvPicPr>
          <p:cNvPr id="4099" name="Bild 2"/>
          <p:cNvPicPr>
            <a:picLocks noChangeAspect="1"/>
          </p:cNvPicPr>
          <p:nvPr/>
        </p:nvPicPr>
        <p:blipFill>
          <a:blip r:embed="rId3"/>
          <a:srcRect/>
          <a:stretch>
            <a:fillRect/>
          </a:stretch>
        </p:blipFill>
        <p:spPr bwMode="auto">
          <a:xfrm>
            <a:off x="412750" y="3340100"/>
            <a:ext cx="8318500" cy="177800"/>
          </a:xfrm>
          <a:prstGeom prst="rect">
            <a:avLst/>
          </a:prstGeom>
          <a:noFill/>
          <a:ln w="9525">
            <a:noFill/>
            <a:miter lim="800000"/>
            <a:headEnd/>
            <a:tailEnd/>
          </a:ln>
        </p:spPr>
      </p:pic>
      <p:sp>
        <p:nvSpPr>
          <p:cNvPr id="4100" name="Textfeld 3"/>
          <p:cNvSpPr txBox="1">
            <a:spLocks noChangeArrowheads="1"/>
          </p:cNvSpPr>
          <p:nvPr/>
        </p:nvSpPr>
        <p:spPr bwMode="auto">
          <a:xfrm>
            <a:off x="3373438" y="3716338"/>
            <a:ext cx="5140325" cy="369887"/>
          </a:xfrm>
          <a:prstGeom prst="rect">
            <a:avLst/>
          </a:prstGeom>
          <a:noFill/>
          <a:ln w="9525">
            <a:noFill/>
            <a:miter lim="800000"/>
            <a:headEnd/>
            <a:tailEnd/>
          </a:ln>
        </p:spPr>
        <p:txBody>
          <a:bodyPr>
            <a:spAutoFit/>
          </a:bodyPr>
          <a:lstStyle/>
          <a:p>
            <a:pPr algn="r"/>
            <a:r>
              <a:rPr lang="de-DE" dirty="0">
                <a:solidFill>
                  <a:schemeClr val="bg1"/>
                </a:solidFill>
                <a:latin typeface="Frutiger LT Com 65 Bold" pitchFamily="-106" charset="0"/>
              </a:rPr>
              <a:t>Gemeinsam Zukunft gestalten</a:t>
            </a:r>
          </a:p>
        </p:txBody>
      </p:sp>
      <p:pic>
        <p:nvPicPr>
          <p:cNvPr id="4101" name="Bild 5" descr="Logo_BürgerForum.png"/>
          <p:cNvPicPr>
            <a:picLocks noChangeAspect="1"/>
          </p:cNvPicPr>
          <p:nvPr/>
        </p:nvPicPr>
        <p:blipFill>
          <a:blip r:embed="rId4"/>
          <a:srcRect/>
          <a:stretch>
            <a:fillRect/>
          </a:stretch>
        </p:blipFill>
        <p:spPr bwMode="auto">
          <a:xfrm>
            <a:off x="541338" y="1778000"/>
            <a:ext cx="2876550" cy="1273175"/>
          </a:xfrm>
          <a:prstGeom prst="rect">
            <a:avLst/>
          </a:prstGeom>
          <a:noFill/>
          <a:ln w="9525">
            <a:noFill/>
            <a:miter lim="800000"/>
            <a:headEnd/>
            <a:tailEnd/>
          </a:ln>
        </p:spPr>
      </p:pic>
      <p:sp>
        <p:nvSpPr>
          <p:cNvPr id="6" name="Textfeld 5"/>
          <p:cNvSpPr txBox="1"/>
          <p:nvPr/>
        </p:nvSpPr>
        <p:spPr>
          <a:xfrm>
            <a:off x="1252025" y="4445391"/>
            <a:ext cx="6865033" cy="1477328"/>
          </a:xfrm>
          <a:prstGeom prst="rect">
            <a:avLst/>
          </a:prstGeom>
        </p:spPr>
        <p:txBody>
          <a:bodyPr vert="horz" wrap="square" lIns="0" tIns="0" rIns="0" bIns="0" rtlCol="0" anchor="t">
            <a:spAutoFit/>
          </a:bodyPr>
          <a:lstStyle/>
          <a:p>
            <a:pPr marL="0" marR="0" indent="0" algn="ctr" defTabSz="457200" rtl="0" eaLnBrk="1" fontAlgn="auto" latinLnBrk="0" hangingPunct="1">
              <a:lnSpc>
                <a:spcPct val="100000"/>
              </a:lnSpc>
              <a:spcBef>
                <a:spcPct val="0"/>
              </a:spcBef>
              <a:spcAft>
                <a:spcPts val="0"/>
              </a:spcAft>
              <a:buClrTx/>
              <a:buSzTx/>
              <a:buFontTx/>
              <a:buNone/>
              <a:tabLst/>
            </a:pPr>
            <a:r>
              <a:rPr kumimoji="0" lang="de-DE" sz="3200" b="1" i="0" u="none" strike="noStrike" kern="1200" cap="none" spc="0" normalizeH="0" baseline="0" noProof="0" dirty="0" smtClean="0">
                <a:ln>
                  <a:noFill/>
                </a:ln>
                <a:solidFill>
                  <a:schemeClr val="bg1"/>
                </a:solidFill>
                <a:effectLst/>
                <a:uLnTx/>
                <a:uFillTx/>
                <a:latin typeface="Frutiger LT Com 65 Bold"/>
                <a:ea typeface="+mj-ea"/>
                <a:cs typeface="+mj-cs"/>
              </a:rPr>
              <a:t>HERZLICH WILLKOMMEN </a:t>
            </a:r>
          </a:p>
          <a:p>
            <a:pPr marL="0" marR="0" indent="0" algn="ctr" defTabSz="457200" rtl="0" eaLnBrk="1" fontAlgn="auto" latinLnBrk="0" hangingPunct="1">
              <a:lnSpc>
                <a:spcPct val="100000"/>
              </a:lnSpc>
              <a:spcBef>
                <a:spcPct val="0"/>
              </a:spcBef>
              <a:spcAft>
                <a:spcPts val="0"/>
              </a:spcAft>
              <a:buClrTx/>
              <a:buSzTx/>
              <a:buFontTx/>
              <a:buNone/>
              <a:tabLst/>
            </a:pPr>
            <a:r>
              <a:rPr kumimoji="0" lang="de-DE" sz="3200" b="1" i="0" u="none" strike="noStrike" kern="1200" cap="none" spc="0" normalizeH="0" baseline="0" noProof="0" dirty="0" smtClean="0">
                <a:ln>
                  <a:noFill/>
                </a:ln>
                <a:solidFill>
                  <a:schemeClr val="bg1"/>
                </a:solidFill>
                <a:effectLst/>
                <a:uLnTx/>
                <a:uFillTx/>
                <a:latin typeface="Frutiger LT Com 65 Bold"/>
                <a:ea typeface="+mj-ea"/>
                <a:cs typeface="+mj-cs"/>
              </a:rPr>
              <a:t>ZUR </a:t>
            </a:r>
          </a:p>
          <a:p>
            <a:pPr marL="0" marR="0" indent="0" algn="ctr" defTabSz="457200" rtl="0" eaLnBrk="1" fontAlgn="auto" latinLnBrk="0" hangingPunct="1">
              <a:lnSpc>
                <a:spcPct val="100000"/>
              </a:lnSpc>
              <a:spcBef>
                <a:spcPct val="0"/>
              </a:spcBef>
              <a:spcAft>
                <a:spcPts val="0"/>
              </a:spcAft>
              <a:buClrTx/>
              <a:buSzTx/>
              <a:buFontTx/>
              <a:buNone/>
              <a:tabLst/>
            </a:pPr>
            <a:r>
              <a:rPr lang="de-DE" sz="3200" b="1" dirty="0" smtClean="0">
                <a:solidFill>
                  <a:schemeClr val="bg1"/>
                </a:solidFill>
                <a:latin typeface="Frutiger LT Com 65 Bold"/>
                <a:ea typeface="+mj-ea"/>
                <a:cs typeface="+mj-cs"/>
              </a:rPr>
              <a:t>ERGEBNIS</a:t>
            </a:r>
            <a:r>
              <a:rPr kumimoji="0" lang="de-DE" sz="3200" b="1" i="0" u="none" strike="noStrike" kern="1200" cap="none" spc="0" normalizeH="0" baseline="0" noProof="0" dirty="0" smtClean="0">
                <a:ln>
                  <a:noFill/>
                </a:ln>
                <a:solidFill>
                  <a:schemeClr val="bg1"/>
                </a:solidFill>
                <a:effectLst/>
                <a:uLnTx/>
                <a:uFillTx/>
                <a:latin typeface="Frutiger LT Com 65 Bold"/>
                <a:ea typeface="+mj-ea"/>
                <a:cs typeface="+mj-cs"/>
              </a:rPr>
              <a:t>WERKSTATT </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hteck 1"/>
          <p:cNvSpPr>
            <a:spLocks/>
          </p:cNvSpPr>
          <p:nvPr/>
        </p:nvSpPr>
        <p:spPr>
          <a:xfrm>
            <a:off x="414338" y="3438525"/>
            <a:ext cx="8315325" cy="3419475"/>
          </a:xfrm>
          <a:prstGeom prst="rect">
            <a:avLst/>
          </a:prstGeom>
          <a:solidFill>
            <a:srgbClr val="00438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dirty="0"/>
          </a:p>
        </p:txBody>
      </p:sp>
      <p:pic>
        <p:nvPicPr>
          <p:cNvPr id="4099" name="Bild 2"/>
          <p:cNvPicPr>
            <a:picLocks noChangeAspect="1"/>
          </p:cNvPicPr>
          <p:nvPr/>
        </p:nvPicPr>
        <p:blipFill>
          <a:blip r:embed="rId3"/>
          <a:srcRect/>
          <a:stretch>
            <a:fillRect/>
          </a:stretch>
        </p:blipFill>
        <p:spPr bwMode="auto">
          <a:xfrm>
            <a:off x="412750" y="3340100"/>
            <a:ext cx="8318500" cy="177800"/>
          </a:xfrm>
          <a:prstGeom prst="rect">
            <a:avLst/>
          </a:prstGeom>
          <a:noFill/>
          <a:ln w="9525">
            <a:noFill/>
            <a:miter lim="800000"/>
            <a:headEnd/>
            <a:tailEnd/>
          </a:ln>
        </p:spPr>
      </p:pic>
      <p:sp>
        <p:nvSpPr>
          <p:cNvPr id="4100" name="Textfeld 3"/>
          <p:cNvSpPr txBox="1">
            <a:spLocks noChangeArrowheads="1"/>
          </p:cNvSpPr>
          <p:nvPr/>
        </p:nvSpPr>
        <p:spPr bwMode="auto">
          <a:xfrm>
            <a:off x="3373438" y="3716338"/>
            <a:ext cx="5140325" cy="369887"/>
          </a:xfrm>
          <a:prstGeom prst="rect">
            <a:avLst/>
          </a:prstGeom>
          <a:noFill/>
          <a:ln w="9525">
            <a:noFill/>
            <a:miter lim="800000"/>
            <a:headEnd/>
            <a:tailEnd/>
          </a:ln>
        </p:spPr>
        <p:txBody>
          <a:bodyPr>
            <a:spAutoFit/>
          </a:bodyPr>
          <a:lstStyle/>
          <a:p>
            <a:pPr algn="r"/>
            <a:r>
              <a:rPr lang="de-DE" dirty="0">
                <a:solidFill>
                  <a:schemeClr val="bg1"/>
                </a:solidFill>
                <a:latin typeface="Frutiger LT Com 65 Bold" pitchFamily="-106" charset="0"/>
              </a:rPr>
              <a:t>Gemeinsam Zukunft gestalten</a:t>
            </a:r>
          </a:p>
        </p:txBody>
      </p:sp>
      <p:pic>
        <p:nvPicPr>
          <p:cNvPr id="4101" name="Bild 5" descr="Logo_BürgerForum.png"/>
          <p:cNvPicPr>
            <a:picLocks noChangeAspect="1"/>
          </p:cNvPicPr>
          <p:nvPr/>
        </p:nvPicPr>
        <p:blipFill>
          <a:blip r:embed="rId4"/>
          <a:srcRect/>
          <a:stretch>
            <a:fillRect/>
          </a:stretch>
        </p:blipFill>
        <p:spPr bwMode="auto">
          <a:xfrm>
            <a:off x="541338" y="1778000"/>
            <a:ext cx="2876550" cy="1273175"/>
          </a:xfrm>
          <a:prstGeom prst="rect">
            <a:avLst/>
          </a:prstGeom>
          <a:noFill/>
          <a:ln w="9525">
            <a:noFill/>
            <a:miter lim="800000"/>
            <a:headEnd/>
            <a:tailEnd/>
          </a:ln>
        </p:spPr>
      </p:pic>
      <p:sp>
        <p:nvSpPr>
          <p:cNvPr id="6" name="Textfeld 5"/>
          <p:cNvSpPr txBox="1"/>
          <p:nvPr/>
        </p:nvSpPr>
        <p:spPr>
          <a:xfrm>
            <a:off x="1252025" y="4445391"/>
            <a:ext cx="6865033" cy="861774"/>
          </a:xfrm>
          <a:prstGeom prst="rect">
            <a:avLst/>
          </a:prstGeom>
        </p:spPr>
        <p:txBody>
          <a:bodyPr vert="horz" wrap="square" lIns="0" tIns="0" rIns="0" bIns="0" rtlCol="0" anchor="t">
            <a:spAutoFit/>
          </a:bodyPr>
          <a:lstStyle/>
          <a:p>
            <a:pPr marL="0" marR="0" indent="0" algn="ctr" defTabSz="457200" rtl="0" eaLnBrk="1" fontAlgn="auto" latinLnBrk="0" hangingPunct="1">
              <a:lnSpc>
                <a:spcPct val="100000"/>
              </a:lnSpc>
              <a:spcBef>
                <a:spcPct val="0"/>
              </a:spcBef>
              <a:spcAft>
                <a:spcPts val="0"/>
              </a:spcAft>
              <a:buClrTx/>
              <a:buSzTx/>
              <a:buFontTx/>
              <a:buNone/>
              <a:tabLst/>
            </a:pPr>
            <a:r>
              <a:rPr kumimoji="0" lang="de-DE" sz="2800" b="1" i="0" u="none" strike="noStrike" kern="1200" cap="none" spc="0" normalizeH="0" baseline="0" noProof="0" dirty="0" smtClean="0">
                <a:ln>
                  <a:noFill/>
                </a:ln>
                <a:solidFill>
                  <a:schemeClr val="bg1"/>
                </a:solidFill>
                <a:effectLst/>
                <a:uLnTx/>
                <a:uFillTx/>
                <a:latin typeface="Frutiger LT Com 65 Bold"/>
                <a:ea typeface="+mj-ea"/>
                <a:cs typeface="+mj-cs"/>
              </a:rPr>
              <a:t>HERZLICHEN DANK </a:t>
            </a:r>
          </a:p>
          <a:p>
            <a:pPr marL="0" marR="0" indent="0" algn="ctr" defTabSz="457200" rtl="0" eaLnBrk="1" fontAlgn="auto" latinLnBrk="0" hangingPunct="1">
              <a:lnSpc>
                <a:spcPct val="100000"/>
              </a:lnSpc>
              <a:spcBef>
                <a:spcPct val="0"/>
              </a:spcBef>
              <a:spcAft>
                <a:spcPts val="0"/>
              </a:spcAft>
              <a:buClrTx/>
              <a:buSzTx/>
              <a:buFontTx/>
              <a:buNone/>
              <a:tabLst/>
            </a:pPr>
            <a:r>
              <a:rPr kumimoji="0" lang="de-DE" sz="2800" b="1" i="0" u="none" strike="noStrike" kern="1200" cap="none" spc="0" normalizeH="0" baseline="0" noProof="0" dirty="0" smtClean="0">
                <a:ln>
                  <a:noFill/>
                </a:ln>
                <a:solidFill>
                  <a:schemeClr val="bg1"/>
                </a:solidFill>
                <a:effectLst/>
                <a:uLnTx/>
                <a:uFillTx/>
                <a:latin typeface="Frutiger LT Com 65 Bold"/>
                <a:ea typeface="+mj-ea"/>
                <a:cs typeface="+mj-cs"/>
              </a:rPr>
              <a:t>FÜR IHR ENGAGEMENT </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el 1"/>
          <p:cNvSpPr>
            <a:spLocks noGrp="1"/>
          </p:cNvSpPr>
          <p:nvPr>
            <p:ph type="title"/>
          </p:nvPr>
        </p:nvSpPr>
        <p:spPr>
          <a:xfrm>
            <a:off x="457200" y="1185863"/>
            <a:ext cx="8229600" cy="677108"/>
          </a:xfrm>
        </p:spPr>
        <p:txBody>
          <a:bodyPr/>
          <a:lstStyle/>
          <a:p>
            <a:pPr eaLnBrk="1" hangingPunct="1"/>
            <a:r>
              <a:rPr lang="de-DE" sz="2400" b="1" dirty="0" smtClean="0">
                <a:latin typeface="Frutiger LT Com 65 Bold" pitchFamily="-106" charset="0"/>
              </a:rPr>
              <a:t>Wie lief das BürgerForum ab?</a:t>
            </a:r>
            <a:br>
              <a:rPr lang="de-DE" sz="2400" b="1" dirty="0" smtClean="0">
                <a:latin typeface="Frutiger LT Com 65 Bold" pitchFamily="-106" charset="0"/>
              </a:rPr>
            </a:br>
            <a:r>
              <a:rPr lang="de-DE" dirty="0" smtClean="0">
                <a:latin typeface="Frutiger LT Com 65 Bold" pitchFamily="-106" charset="0"/>
              </a:rPr>
              <a:t>Das Wichtigste auf einen Blick!</a:t>
            </a:r>
          </a:p>
        </p:txBody>
      </p:sp>
      <p:graphicFrame>
        <p:nvGraphicFramePr>
          <p:cNvPr id="31" name="Diagramm 30"/>
          <p:cNvGraphicFramePr/>
          <p:nvPr>
            <p:extLst>
              <p:ext uri="{D42A27DB-BD31-4B8C-83A1-F6EECF244321}">
                <p14:modId xmlns:p14="http://schemas.microsoft.com/office/powerpoint/2010/main" val="2831000708"/>
              </p:ext>
            </p:extLst>
          </p:nvPr>
        </p:nvGraphicFramePr>
        <p:xfrm>
          <a:off x="457200" y="2209800"/>
          <a:ext cx="8229600" cy="9779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1268" name="Textfeld 31"/>
          <p:cNvSpPr txBox="1">
            <a:spLocks noChangeArrowheads="1"/>
          </p:cNvSpPr>
          <p:nvPr/>
        </p:nvSpPr>
        <p:spPr bwMode="auto">
          <a:xfrm>
            <a:off x="2414588" y="3276600"/>
            <a:ext cx="1782762" cy="1538288"/>
          </a:xfrm>
          <a:prstGeom prst="rect">
            <a:avLst/>
          </a:prstGeom>
          <a:noFill/>
          <a:ln w="9525">
            <a:noFill/>
            <a:miter lim="800000"/>
            <a:headEnd/>
            <a:tailEnd/>
          </a:ln>
        </p:spPr>
        <p:txBody>
          <a:bodyPr lIns="0" tIns="0" rIns="0" bIns="0">
            <a:spAutoFit/>
          </a:bodyPr>
          <a:lstStyle/>
          <a:p>
            <a:pPr marL="179388" indent="-179388">
              <a:lnSpc>
                <a:spcPts val="2000"/>
              </a:lnSpc>
              <a:buClr>
                <a:srgbClr val="006DB0"/>
              </a:buClr>
              <a:buSzPct val="110000"/>
              <a:buFont typeface="Lucida Grande" pitchFamily="-106" charset="0"/>
              <a:buChar char="･"/>
            </a:pPr>
            <a:r>
              <a:rPr lang="de-DE" sz="1400" dirty="0">
                <a:latin typeface="Frutiger LT Com 45 Light" pitchFamily="-106" charset="0"/>
              </a:rPr>
              <a:t>Teilnehmer lernen sich kennen</a:t>
            </a:r>
          </a:p>
          <a:p>
            <a:pPr marL="179388" indent="-179388">
              <a:lnSpc>
                <a:spcPts val="2000"/>
              </a:lnSpc>
              <a:buClr>
                <a:srgbClr val="006DB0"/>
              </a:buClr>
              <a:buSzPct val="110000"/>
              <a:buFont typeface="Lucida Grande" pitchFamily="-106" charset="0"/>
              <a:buChar char="･"/>
            </a:pPr>
            <a:r>
              <a:rPr lang="de-DE" sz="1400" dirty="0">
                <a:latin typeface="Frutiger LT Com 45 Light" pitchFamily="-106" charset="0"/>
              </a:rPr>
              <a:t>Erste Ideen und Vorschläge werden formuliert</a:t>
            </a:r>
          </a:p>
          <a:p>
            <a:pPr marL="179388" indent="-179388">
              <a:lnSpc>
                <a:spcPts val="2000"/>
              </a:lnSpc>
              <a:buClr>
                <a:srgbClr val="006DB0"/>
              </a:buClr>
              <a:buFont typeface="Lucida Grande" pitchFamily="-106" charset="0"/>
              <a:buChar char="･"/>
            </a:pPr>
            <a:endParaRPr lang="de-DE" sz="1400" dirty="0">
              <a:solidFill>
                <a:srgbClr val="0C3F72"/>
              </a:solidFill>
              <a:latin typeface="Frutiger LT Com 45 Light" pitchFamily="-106" charset="0"/>
            </a:endParaRPr>
          </a:p>
        </p:txBody>
      </p:sp>
      <p:sp>
        <p:nvSpPr>
          <p:cNvPr id="11269" name="Textfeld 32"/>
          <p:cNvSpPr txBox="1">
            <a:spLocks noChangeArrowheads="1"/>
          </p:cNvSpPr>
          <p:nvPr/>
        </p:nvSpPr>
        <p:spPr bwMode="auto">
          <a:xfrm>
            <a:off x="2414588" y="4959350"/>
            <a:ext cx="1911350" cy="984250"/>
          </a:xfrm>
          <a:prstGeom prst="rect">
            <a:avLst/>
          </a:prstGeom>
          <a:noFill/>
          <a:ln w="9525">
            <a:noFill/>
            <a:miter lim="800000"/>
            <a:headEnd/>
            <a:tailEnd/>
          </a:ln>
        </p:spPr>
        <p:txBody>
          <a:bodyPr lIns="0" tIns="0" rIns="0" bIns="0">
            <a:spAutoFit/>
          </a:bodyPr>
          <a:lstStyle/>
          <a:p>
            <a:pPr algn="ctr"/>
            <a:r>
              <a:rPr lang="de-DE" sz="1600" dirty="0">
                <a:solidFill>
                  <a:srgbClr val="006DB0"/>
                </a:solidFill>
                <a:latin typeface="Frutiger LT Com 65 Bold" pitchFamily="-106" charset="0"/>
              </a:rPr>
              <a:t>Erste kommunizierbare </a:t>
            </a:r>
            <a:br>
              <a:rPr lang="de-DE" sz="1600" dirty="0">
                <a:solidFill>
                  <a:srgbClr val="006DB0"/>
                </a:solidFill>
                <a:latin typeface="Frutiger LT Com 65 Bold" pitchFamily="-106" charset="0"/>
              </a:rPr>
            </a:br>
            <a:r>
              <a:rPr lang="de-DE" sz="1600" dirty="0">
                <a:solidFill>
                  <a:srgbClr val="006DB0"/>
                </a:solidFill>
                <a:latin typeface="Frutiger LT Com 65 Bold" pitchFamily="-106" charset="0"/>
              </a:rPr>
              <a:t>Ergebnisse</a:t>
            </a:r>
          </a:p>
          <a:p>
            <a:pPr algn="ctr"/>
            <a:endParaRPr lang="de-DE" sz="1600" dirty="0">
              <a:solidFill>
                <a:srgbClr val="0C3F72"/>
              </a:solidFill>
              <a:latin typeface="Frutiger LT Com 65 Bold" pitchFamily="-106" charset="0"/>
            </a:endParaRPr>
          </a:p>
        </p:txBody>
      </p:sp>
      <p:sp>
        <p:nvSpPr>
          <p:cNvPr id="11270" name="Textfeld 33"/>
          <p:cNvSpPr txBox="1">
            <a:spLocks noChangeArrowheads="1"/>
          </p:cNvSpPr>
          <p:nvPr/>
        </p:nvSpPr>
        <p:spPr bwMode="auto">
          <a:xfrm>
            <a:off x="4398963" y="3276600"/>
            <a:ext cx="1849437" cy="1282700"/>
          </a:xfrm>
          <a:prstGeom prst="rect">
            <a:avLst/>
          </a:prstGeom>
          <a:noFill/>
          <a:ln w="9525">
            <a:noFill/>
            <a:miter lim="800000"/>
            <a:headEnd/>
            <a:tailEnd/>
          </a:ln>
        </p:spPr>
        <p:txBody>
          <a:bodyPr lIns="0" tIns="0" rIns="0" bIns="0">
            <a:spAutoFit/>
          </a:bodyPr>
          <a:lstStyle/>
          <a:p>
            <a:pPr marL="179388" indent="-179388">
              <a:lnSpc>
                <a:spcPts val="2000"/>
              </a:lnSpc>
              <a:buClr>
                <a:srgbClr val="006DB0"/>
              </a:buClr>
              <a:buSzPct val="110000"/>
              <a:buFont typeface="Lucida Grande" pitchFamily="-106" charset="0"/>
              <a:buChar char="･"/>
            </a:pPr>
            <a:r>
              <a:rPr lang="de-DE" sz="1400" dirty="0">
                <a:latin typeface="Frutiger LT Com 45 Light" pitchFamily="-106" charset="0"/>
              </a:rPr>
              <a:t>Diskussion und Ausformulierung der Vorschläge online</a:t>
            </a:r>
          </a:p>
          <a:p>
            <a:pPr marL="179388" indent="-179388">
              <a:lnSpc>
                <a:spcPts val="2000"/>
              </a:lnSpc>
              <a:buClr>
                <a:srgbClr val="006DB0"/>
              </a:buClr>
              <a:buSzPct val="110000"/>
              <a:buFont typeface="Lucida Grande" pitchFamily="-106" charset="0"/>
              <a:buChar char="･"/>
            </a:pPr>
            <a:r>
              <a:rPr lang="de-DE" sz="1400" dirty="0">
                <a:latin typeface="Frutiger LT Com 45 Light" pitchFamily="-106" charset="0"/>
              </a:rPr>
              <a:t>Öffentlichkeit kann mitwirken</a:t>
            </a:r>
          </a:p>
        </p:txBody>
      </p:sp>
      <p:sp>
        <p:nvSpPr>
          <p:cNvPr id="11271" name="Textfeld 34"/>
          <p:cNvSpPr txBox="1">
            <a:spLocks noChangeArrowheads="1"/>
          </p:cNvSpPr>
          <p:nvPr/>
        </p:nvSpPr>
        <p:spPr bwMode="auto">
          <a:xfrm>
            <a:off x="4398963" y="5000625"/>
            <a:ext cx="1727200" cy="492125"/>
          </a:xfrm>
          <a:prstGeom prst="rect">
            <a:avLst/>
          </a:prstGeom>
          <a:noFill/>
          <a:ln w="9525">
            <a:noFill/>
            <a:miter lim="800000"/>
            <a:headEnd/>
            <a:tailEnd/>
          </a:ln>
        </p:spPr>
        <p:txBody>
          <a:bodyPr lIns="0" tIns="0" rIns="0" bIns="0">
            <a:spAutoFit/>
          </a:bodyPr>
          <a:lstStyle/>
          <a:p>
            <a:pPr algn="ctr"/>
            <a:r>
              <a:rPr lang="de-DE" sz="1600" dirty="0">
                <a:solidFill>
                  <a:srgbClr val="006DB0"/>
                </a:solidFill>
                <a:latin typeface="Frutiger LT Com 65 Bold" pitchFamily="-106" charset="0"/>
              </a:rPr>
              <a:t>Druckfertiges </a:t>
            </a:r>
            <a:r>
              <a:rPr lang="de-DE" sz="1600" dirty="0" smtClean="0">
                <a:solidFill>
                  <a:srgbClr val="006DB0"/>
                </a:solidFill>
                <a:latin typeface="Frutiger LT Com 65 Bold" pitchFamily="-106" charset="0"/>
              </a:rPr>
              <a:t>Bürgerprogramm</a:t>
            </a:r>
            <a:endParaRPr lang="de-DE" sz="1600" dirty="0">
              <a:solidFill>
                <a:srgbClr val="006DB0"/>
              </a:solidFill>
              <a:latin typeface="Frutiger LT Com 65 Bold" pitchFamily="-106" charset="0"/>
            </a:endParaRPr>
          </a:p>
        </p:txBody>
      </p:sp>
      <p:sp>
        <p:nvSpPr>
          <p:cNvPr id="11272" name="Textfeld 35"/>
          <p:cNvSpPr txBox="1">
            <a:spLocks noChangeArrowheads="1"/>
          </p:cNvSpPr>
          <p:nvPr/>
        </p:nvSpPr>
        <p:spPr bwMode="auto">
          <a:xfrm>
            <a:off x="6456363" y="3276600"/>
            <a:ext cx="2092325" cy="2052638"/>
          </a:xfrm>
          <a:prstGeom prst="rect">
            <a:avLst/>
          </a:prstGeom>
          <a:noFill/>
          <a:ln w="9525">
            <a:noFill/>
            <a:miter lim="800000"/>
            <a:headEnd/>
            <a:tailEnd/>
          </a:ln>
        </p:spPr>
        <p:txBody>
          <a:bodyPr lIns="0" tIns="0" rIns="0" bIns="0">
            <a:spAutoFit/>
          </a:bodyPr>
          <a:lstStyle/>
          <a:p>
            <a:pPr marL="179388" indent="-179388">
              <a:lnSpc>
                <a:spcPts val="2000"/>
              </a:lnSpc>
              <a:buClr>
                <a:srgbClr val="006DB0"/>
              </a:buClr>
              <a:buSzPct val="110000"/>
              <a:buFont typeface="Lucida Grande" pitchFamily="-106" charset="0"/>
              <a:buChar char="･"/>
            </a:pPr>
            <a:r>
              <a:rPr lang="de-DE" sz="1400" dirty="0" smtClean="0">
                <a:latin typeface="Frutiger LT Com 45 Light" pitchFamily="-106" charset="0"/>
              </a:rPr>
              <a:t>Bürgerprogramm </a:t>
            </a:r>
            <a:r>
              <a:rPr lang="de-DE" sz="1400" dirty="0">
                <a:latin typeface="Frutiger LT Com 45 Light" pitchFamily="-106" charset="0"/>
              </a:rPr>
              <a:t>wird vorgestellt</a:t>
            </a:r>
          </a:p>
          <a:p>
            <a:pPr marL="179388" indent="-179388">
              <a:lnSpc>
                <a:spcPts val="2000"/>
              </a:lnSpc>
              <a:buClr>
                <a:srgbClr val="006DB0"/>
              </a:buClr>
              <a:buSzPct val="110000"/>
              <a:buFont typeface="Lucida Grande" pitchFamily="-106" charset="0"/>
              <a:buChar char="･"/>
            </a:pPr>
            <a:r>
              <a:rPr lang="de-DE" sz="1400" dirty="0">
                <a:latin typeface="Frutiger LT Com 45 Light" pitchFamily="-106" charset="0"/>
              </a:rPr>
              <a:t>Teilnehmer diskutieren </a:t>
            </a:r>
            <a:br>
              <a:rPr lang="de-DE" sz="1400" dirty="0">
                <a:latin typeface="Frutiger LT Com 45 Light" pitchFamily="-106" charset="0"/>
              </a:rPr>
            </a:br>
            <a:r>
              <a:rPr lang="de-DE" sz="1400" dirty="0">
                <a:latin typeface="Frutiger LT Com 45 Light" pitchFamily="-106" charset="0"/>
              </a:rPr>
              <a:t>Maßnahmen mit Politikern</a:t>
            </a:r>
          </a:p>
          <a:p>
            <a:pPr marL="179388" indent="-179388">
              <a:lnSpc>
                <a:spcPts val="2000"/>
              </a:lnSpc>
              <a:buClr>
                <a:srgbClr val="006DB0"/>
              </a:buClr>
              <a:buFont typeface="Lucida Grande" pitchFamily="-106" charset="0"/>
              <a:buChar char="･"/>
            </a:pPr>
            <a:endParaRPr lang="de-DE" sz="1400" dirty="0">
              <a:latin typeface="Frutiger LT Com 45 Light" pitchFamily="-106" charset="0"/>
            </a:endParaRPr>
          </a:p>
          <a:p>
            <a:pPr marL="179388" indent="-179388">
              <a:lnSpc>
                <a:spcPts val="2000"/>
              </a:lnSpc>
              <a:buClr>
                <a:srgbClr val="006DB0"/>
              </a:buClr>
              <a:buFont typeface="Lucida Grande" pitchFamily="-106" charset="0"/>
              <a:buChar char="･"/>
            </a:pPr>
            <a:endParaRPr lang="de-DE" sz="1400" dirty="0">
              <a:latin typeface="Frutiger LT Com 45 Light" pitchFamily="-106" charset="0"/>
            </a:endParaRPr>
          </a:p>
          <a:p>
            <a:pPr marL="179388" indent="-179388">
              <a:lnSpc>
                <a:spcPts val="2000"/>
              </a:lnSpc>
              <a:buClr>
                <a:srgbClr val="006DB0"/>
              </a:buClr>
              <a:buFont typeface="Lucida Grande" pitchFamily="-106" charset="0"/>
              <a:buChar char="･"/>
            </a:pPr>
            <a:endParaRPr lang="de-DE" sz="1400" dirty="0">
              <a:latin typeface="Frutiger LT Com 45 Light" pitchFamily="-106" charset="0"/>
            </a:endParaRPr>
          </a:p>
        </p:txBody>
      </p:sp>
      <p:sp>
        <p:nvSpPr>
          <p:cNvPr id="37" name="Textfeld 36"/>
          <p:cNvSpPr txBox="1"/>
          <p:nvPr/>
        </p:nvSpPr>
        <p:spPr>
          <a:xfrm>
            <a:off x="6492875" y="5000625"/>
            <a:ext cx="1943100" cy="738188"/>
          </a:xfrm>
          <a:prstGeom prst="rect">
            <a:avLst/>
          </a:prstGeom>
        </p:spPr>
        <p:txBody>
          <a:bodyPr lIns="0" tIns="0" rIns="0" bIns="0">
            <a:spAutoFit/>
          </a:bodyPr>
          <a:lstStyle/>
          <a:p>
            <a:pPr algn="ctr" fontAlgn="auto">
              <a:spcAft>
                <a:spcPts val="0"/>
              </a:spcAft>
              <a:defRPr/>
            </a:pPr>
            <a:r>
              <a:rPr lang="de-DE" sz="1600" dirty="0">
                <a:solidFill>
                  <a:srgbClr val="006DB0"/>
                </a:solidFill>
                <a:latin typeface="Frutiger LT Com 65 Bold"/>
                <a:ea typeface="+mj-ea"/>
                <a:cs typeface="+mj-cs"/>
              </a:rPr>
              <a:t>Vereinbarungen zum Umgang mit Ergebnissen</a:t>
            </a:r>
          </a:p>
        </p:txBody>
      </p:sp>
      <p:sp>
        <p:nvSpPr>
          <p:cNvPr id="38" name="Gleichschenkliges Dreieck 37"/>
          <p:cNvSpPr/>
          <p:nvPr/>
        </p:nvSpPr>
        <p:spPr>
          <a:xfrm rot="10800000">
            <a:off x="5130800" y="4651375"/>
            <a:ext cx="314325" cy="163513"/>
          </a:xfrm>
          <a:prstGeom prst="triangle">
            <a:avLst/>
          </a:prstGeom>
          <a:solidFill>
            <a:srgbClr val="006DB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dirty="0"/>
          </a:p>
        </p:txBody>
      </p:sp>
      <p:sp>
        <p:nvSpPr>
          <p:cNvPr id="39" name="Gleichschenkliges Dreieck 38"/>
          <p:cNvSpPr/>
          <p:nvPr/>
        </p:nvSpPr>
        <p:spPr>
          <a:xfrm rot="10800000">
            <a:off x="3294063" y="4651375"/>
            <a:ext cx="314325" cy="163513"/>
          </a:xfrm>
          <a:prstGeom prst="triangle">
            <a:avLst/>
          </a:prstGeom>
          <a:solidFill>
            <a:srgbClr val="006DB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dirty="0"/>
          </a:p>
        </p:txBody>
      </p:sp>
      <p:sp>
        <p:nvSpPr>
          <p:cNvPr id="40" name="Gleichschenkliges Dreieck 39"/>
          <p:cNvSpPr/>
          <p:nvPr/>
        </p:nvSpPr>
        <p:spPr>
          <a:xfrm rot="10800000">
            <a:off x="7305675" y="4651375"/>
            <a:ext cx="314325" cy="163513"/>
          </a:xfrm>
          <a:prstGeom prst="triangle">
            <a:avLst/>
          </a:prstGeom>
          <a:solidFill>
            <a:srgbClr val="006DB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dirty="0"/>
          </a:p>
        </p:txBody>
      </p:sp>
      <p:sp>
        <p:nvSpPr>
          <p:cNvPr id="11277" name="Textfeld 12"/>
          <p:cNvSpPr txBox="1">
            <a:spLocks noChangeArrowheads="1"/>
          </p:cNvSpPr>
          <p:nvPr/>
        </p:nvSpPr>
        <p:spPr bwMode="auto">
          <a:xfrm>
            <a:off x="347663" y="3276600"/>
            <a:ext cx="1892300" cy="1282700"/>
          </a:xfrm>
          <a:prstGeom prst="rect">
            <a:avLst/>
          </a:prstGeom>
          <a:noFill/>
          <a:ln w="9525">
            <a:noFill/>
            <a:miter lim="800000"/>
            <a:headEnd/>
            <a:tailEnd/>
          </a:ln>
        </p:spPr>
        <p:txBody>
          <a:bodyPr lIns="0" tIns="0" rIns="0" bIns="0">
            <a:spAutoFit/>
          </a:bodyPr>
          <a:lstStyle/>
          <a:p>
            <a:pPr marL="179388" indent="-179388">
              <a:lnSpc>
                <a:spcPts val="2000"/>
              </a:lnSpc>
              <a:buClr>
                <a:srgbClr val="006DB0"/>
              </a:buClr>
              <a:buSzPct val="110000"/>
              <a:buFont typeface="Lucida Grande" pitchFamily="-106" charset="0"/>
              <a:buChar char="･"/>
            </a:pPr>
            <a:r>
              <a:rPr lang="de-DE" sz="1400" dirty="0">
                <a:latin typeface="Frutiger LT Com 45 Light" pitchFamily="-106" charset="0"/>
              </a:rPr>
              <a:t>Teilnehmer werden gewonnen</a:t>
            </a:r>
          </a:p>
          <a:p>
            <a:pPr marL="179388" indent="-179388">
              <a:lnSpc>
                <a:spcPts val="2000"/>
              </a:lnSpc>
              <a:buClr>
                <a:srgbClr val="006DB0"/>
              </a:buClr>
              <a:buSzPct val="110000"/>
              <a:buFont typeface="Lucida Grande" pitchFamily="-106" charset="0"/>
              <a:buChar char="･"/>
            </a:pPr>
            <a:r>
              <a:rPr lang="de-DE" sz="1400" dirty="0">
                <a:latin typeface="Frutiger LT Com 45 Light" pitchFamily="-106" charset="0"/>
              </a:rPr>
              <a:t>Vorinformationen werden bereitgestellt</a:t>
            </a:r>
          </a:p>
          <a:p>
            <a:pPr marL="179388" indent="-179388">
              <a:lnSpc>
                <a:spcPts val="2000"/>
              </a:lnSpc>
              <a:buClr>
                <a:srgbClr val="006DB0"/>
              </a:buClr>
              <a:buFont typeface="Lucida Grande" pitchFamily="-106" charset="0"/>
              <a:buChar char="･"/>
            </a:pPr>
            <a:endParaRPr lang="de-DE" sz="1400" dirty="0">
              <a:solidFill>
                <a:srgbClr val="0C3F72"/>
              </a:solidFill>
              <a:latin typeface="Frutiger LT Com 45 Light" pitchFamily="-106" charset="0"/>
            </a:endParaRPr>
          </a:p>
        </p:txBody>
      </p:sp>
      <p:sp>
        <p:nvSpPr>
          <p:cNvPr id="11278" name="Textfeld 13"/>
          <p:cNvSpPr txBox="1">
            <a:spLocks noChangeArrowheads="1"/>
          </p:cNvSpPr>
          <p:nvPr/>
        </p:nvSpPr>
        <p:spPr bwMode="auto">
          <a:xfrm>
            <a:off x="457200" y="5000625"/>
            <a:ext cx="1911350" cy="984250"/>
          </a:xfrm>
          <a:prstGeom prst="rect">
            <a:avLst/>
          </a:prstGeom>
          <a:noFill/>
          <a:ln w="9525">
            <a:noFill/>
            <a:miter lim="800000"/>
            <a:headEnd/>
            <a:tailEnd/>
          </a:ln>
        </p:spPr>
        <p:txBody>
          <a:bodyPr lIns="0" tIns="0" rIns="0" bIns="0">
            <a:spAutoFit/>
          </a:bodyPr>
          <a:lstStyle/>
          <a:p>
            <a:pPr algn="ctr"/>
            <a:r>
              <a:rPr lang="de-DE" sz="1600" dirty="0">
                <a:solidFill>
                  <a:srgbClr val="006DB0"/>
                </a:solidFill>
                <a:latin typeface="Frutiger LT Com 65 Bold" pitchFamily="-106" charset="0"/>
              </a:rPr>
              <a:t>Teilnehmer stehen fest und sind informiert</a:t>
            </a:r>
          </a:p>
          <a:p>
            <a:pPr algn="ctr"/>
            <a:endParaRPr lang="de-DE" sz="1600" dirty="0">
              <a:solidFill>
                <a:srgbClr val="0C3F72"/>
              </a:solidFill>
              <a:latin typeface="Frutiger LT Com 65 Bold" pitchFamily="-106" charset="0"/>
            </a:endParaRPr>
          </a:p>
        </p:txBody>
      </p:sp>
      <p:sp>
        <p:nvSpPr>
          <p:cNvPr id="15" name="Gleichschenkliges Dreieck 14"/>
          <p:cNvSpPr/>
          <p:nvPr/>
        </p:nvSpPr>
        <p:spPr>
          <a:xfrm rot="10800000">
            <a:off x="1282700" y="4651375"/>
            <a:ext cx="314325" cy="163513"/>
          </a:xfrm>
          <a:prstGeom prst="triangle">
            <a:avLst/>
          </a:prstGeom>
          <a:solidFill>
            <a:srgbClr val="006DB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1186576"/>
            <a:ext cx="8229600" cy="369332"/>
          </a:xfrm>
        </p:spPr>
        <p:txBody>
          <a:bodyPr/>
          <a:lstStyle/>
          <a:p>
            <a:r>
              <a:rPr lang="de-DE" sz="2400" b="1" dirty="0" smtClean="0"/>
              <a:t>Was sind unsere Ziele heute?</a:t>
            </a:r>
            <a:endParaRPr lang="de-DE" sz="2400" b="1" dirty="0"/>
          </a:p>
        </p:txBody>
      </p:sp>
      <p:sp>
        <p:nvSpPr>
          <p:cNvPr id="4" name="Textplatzhalter 8"/>
          <p:cNvSpPr>
            <a:spLocks noGrp="1"/>
          </p:cNvSpPr>
          <p:nvPr>
            <p:ph type="body" sz="quarter" idx="10"/>
          </p:nvPr>
        </p:nvSpPr>
        <p:spPr>
          <a:xfrm>
            <a:off x="1264596" y="2160000"/>
            <a:ext cx="7499992" cy="3590791"/>
          </a:xfrm>
        </p:spPr>
        <p:txBody>
          <a:bodyPr/>
          <a:lstStyle/>
          <a:p>
            <a:pPr>
              <a:spcAft>
                <a:spcPts val="0"/>
              </a:spcAft>
              <a:defRPr/>
            </a:pPr>
            <a:r>
              <a:rPr lang="de-DE" sz="2200" dirty="0" smtClean="0"/>
              <a:t>Vorstellung und Diskussion der Top1-Bürgervorschläge</a:t>
            </a:r>
          </a:p>
          <a:p>
            <a:pPr>
              <a:spcAft>
                <a:spcPts val="0"/>
              </a:spcAft>
              <a:defRPr/>
            </a:pPr>
            <a:endParaRPr lang="de-DE" sz="2200" dirty="0"/>
          </a:p>
          <a:p>
            <a:pPr>
              <a:spcAft>
                <a:spcPts val="0"/>
              </a:spcAft>
              <a:defRPr/>
            </a:pPr>
            <a:endParaRPr lang="de-DE" sz="2200" dirty="0" smtClean="0"/>
          </a:p>
          <a:p>
            <a:pPr>
              <a:spcAft>
                <a:spcPts val="0"/>
              </a:spcAft>
              <a:defRPr/>
            </a:pPr>
            <a:r>
              <a:rPr lang="de-DE" sz="2200" dirty="0" smtClean="0"/>
              <a:t>Einschätzung des BürgerForums aus Sicht des Initiators </a:t>
            </a:r>
          </a:p>
          <a:p>
            <a:pPr>
              <a:spcAft>
                <a:spcPts val="0"/>
              </a:spcAft>
              <a:defRPr/>
            </a:pPr>
            <a:endParaRPr lang="de-DE" sz="2200" dirty="0" smtClean="0"/>
          </a:p>
          <a:p>
            <a:pPr>
              <a:spcAft>
                <a:spcPts val="0"/>
              </a:spcAft>
              <a:defRPr/>
            </a:pPr>
            <a:endParaRPr lang="de-DE" sz="2200" dirty="0" smtClean="0"/>
          </a:p>
          <a:p>
            <a:pPr>
              <a:spcAft>
                <a:spcPts val="0"/>
              </a:spcAft>
              <a:defRPr/>
            </a:pPr>
            <a:r>
              <a:rPr lang="de-DE" sz="2200" dirty="0" smtClean="0"/>
              <a:t>Bewertung des Bürgerprogramms durch Vertreter der Politik</a:t>
            </a:r>
          </a:p>
          <a:p>
            <a:pPr>
              <a:spcAft>
                <a:spcPts val="0"/>
              </a:spcAft>
              <a:defRPr/>
            </a:pPr>
            <a:endParaRPr lang="de-DE" sz="2200" dirty="0" smtClean="0"/>
          </a:p>
          <a:p>
            <a:pPr>
              <a:spcAft>
                <a:spcPts val="0"/>
              </a:spcAft>
              <a:defRPr/>
            </a:pPr>
            <a:endParaRPr lang="de-DE" sz="2200" dirty="0" smtClean="0"/>
          </a:p>
          <a:p>
            <a:pPr>
              <a:spcAft>
                <a:spcPts val="0"/>
              </a:spcAft>
              <a:defRPr/>
            </a:pPr>
            <a:r>
              <a:rPr lang="de-DE" sz="2200" dirty="0" smtClean="0"/>
              <a:t>Arbeitsvereinbarungen zum Umgang mit dem Bürgerprogramm</a:t>
            </a:r>
          </a:p>
          <a:p>
            <a:pPr>
              <a:spcAft>
                <a:spcPts val="0"/>
              </a:spcAft>
              <a:defRPr/>
            </a:pPr>
            <a:endParaRPr lang="de-DE" sz="2200" dirty="0" smtClean="0"/>
          </a:p>
          <a:p>
            <a:pPr>
              <a:spcAft>
                <a:spcPts val="0"/>
              </a:spcAft>
              <a:defRPr/>
            </a:pPr>
            <a:endParaRPr lang="de-DE" sz="2200" dirty="0" smtClean="0"/>
          </a:p>
          <a:p>
            <a:pPr marL="179388" indent="-179388" eaLnBrk="1" hangingPunct="1">
              <a:spcBef>
                <a:spcPct val="0"/>
              </a:spcBef>
            </a:pPr>
            <a:endParaRPr lang="de-DE" sz="2200" dirty="0" smtClean="0">
              <a:latin typeface="Frutiger LT Com 45 Light" pitchFamily="-106" charset="0"/>
            </a:endParaRPr>
          </a:p>
        </p:txBody>
      </p:sp>
      <p:sp>
        <p:nvSpPr>
          <p:cNvPr id="5" name="Gleichschenkliges Dreieck 6"/>
          <p:cNvSpPr>
            <a:spLocks noChangeArrowheads="1"/>
          </p:cNvSpPr>
          <p:nvPr/>
        </p:nvSpPr>
        <p:spPr bwMode="auto">
          <a:xfrm rot="5400000">
            <a:off x="342900" y="2095960"/>
            <a:ext cx="381000" cy="152400"/>
          </a:xfrm>
          <a:prstGeom prst="triangle">
            <a:avLst>
              <a:gd name="adj" fmla="val 50000"/>
            </a:avLst>
          </a:prstGeom>
          <a:solidFill>
            <a:srgbClr val="004380"/>
          </a:solidFill>
          <a:ln w="12700" algn="ctr">
            <a:solidFill>
              <a:schemeClr val="accent1"/>
            </a:solidFill>
            <a:round/>
            <a:headEnd/>
            <a:tailEnd/>
          </a:ln>
        </p:spPr>
        <p:txBody>
          <a:bodyPr lIns="0" tIns="0" rIns="0" bIns="0" anchor="ctr"/>
          <a:lstStyle/>
          <a:p>
            <a:pPr algn="ctr" eaLnBrk="0" hangingPunct="0"/>
            <a:endParaRPr lang="de-DE" dirty="0"/>
          </a:p>
        </p:txBody>
      </p:sp>
      <p:sp>
        <p:nvSpPr>
          <p:cNvPr id="6" name="Gleichschenkliges Dreieck 6"/>
          <p:cNvSpPr>
            <a:spLocks noChangeArrowheads="1"/>
          </p:cNvSpPr>
          <p:nvPr/>
        </p:nvSpPr>
        <p:spPr bwMode="auto">
          <a:xfrm rot="5400000">
            <a:off x="341279" y="2871117"/>
            <a:ext cx="381000" cy="152400"/>
          </a:xfrm>
          <a:prstGeom prst="triangle">
            <a:avLst>
              <a:gd name="adj" fmla="val 50000"/>
            </a:avLst>
          </a:prstGeom>
          <a:solidFill>
            <a:srgbClr val="004380"/>
          </a:solidFill>
          <a:ln w="12700" algn="ctr">
            <a:solidFill>
              <a:schemeClr val="accent1"/>
            </a:solidFill>
            <a:round/>
            <a:headEnd/>
            <a:tailEnd/>
          </a:ln>
        </p:spPr>
        <p:txBody>
          <a:bodyPr lIns="0" tIns="0" rIns="0" bIns="0" anchor="ctr"/>
          <a:lstStyle/>
          <a:p>
            <a:pPr algn="ctr" eaLnBrk="0" hangingPunct="0"/>
            <a:endParaRPr lang="de-DE" dirty="0"/>
          </a:p>
        </p:txBody>
      </p:sp>
      <p:sp>
        <p:nvSpPr>
          <p:cNvPr id="7" name="Gleichschenkliges Dreieck 6"/>
          <p:cNvSpPr>
            <a:spLocks noChangeArrowheads="1"/>
          </p:cNvSpPr>
          <p:nvPr/>
        </p:nvSpPr>
        <p:spPr bwMode="auto">
          <a:xfrm rot="5400000">
            <a:off x="341279" y="3631657"/>
            <a:ext cx="381000" cy="152400"/>
          </a:xfrm>
          <a:prstGeom prst="triangle">
            <a:avLst>
              <a:gd name="adj" fmla="val 50000"/>
            </a:avLst>
          </a:prstGeom>
          <a:solidFill>
            <a:srgbClr val="004380"/>
          </a:solidFill>
          <a:ln w="12700" algn="ctr">
            <a:solidFill>
              <a:schemeClr val="accent1"/>
            </a:solidFill>
            <a:round/>
            <a:headEnd/>
            <a:tailEnd/>
          </a:ln>
        </p:spPr>
        <p:txBody>
          <a:bodyPr lIns="0" tIns="0" rIns="0" bIns="0" anchor="ctr"/>
          <a:lstStyle/>
          <a:p>
            <a:pPr algn="ctr" eaLnBrk="0" hangingPunct="0"/>
            <a:endParaRPr lang="de-DE" dirty="0"/>
          </a:p>
        </p:txBody>
      </p:sp>
      <p:sp>
        <p:nvSpPr>
          <p:cNvPr id="8" name="Gleichschenkliges Dreieck 6"/>
          <p:cNvSpPr>
            <a:spLocks noChangeArrowheads="1"/>
          </p:cNvSpPr>
          <p:nvPr/>
        </p:nvSpPr>
        <p:spPr bwMode="auto">
          <a:xfrm rot="5400000">
            <a:off x="378568" y="4381475"/>
            <a:ext cx="381000" cy="152400"/>
          </a:xfrm>
          <a:prstGeom prst="triangle">
            <a:avLst>
              <a:gd name="adj" fmla="val 50000"/>
            </a:avLst>
          </a:prstGeom>
          <a:solidFill>
            <a:srgbClr val="004380"/>
          </a:solidFill>
          <a:ln w="12700" algn="ctr">
            <a:solidFill>
              <a:schemeClr val="accent1"/>
            </a:solidFill>
            <a:round/>
            <a:headEnd/>
            <a:tailEnd/>
          </a:ln>
        </p:spPr>
        <p:txBody>
          <a:bodyPr lIns="0" tIns="0" rIns="0" bIns="0" anchor="ctr"/>
          <a:lstStyle/>
          <a:p>
            <a:pPr algn="ctr" eaLnBrk="0" hangingPunct="0"/>
            <a:endParaRPr lang="de-DE" dirty="0"/>
          </a:p>
        </p:txBody>
      </p:sp>
    </p:spTree>
    <p:extLst>
      <p:ext uri="{BB962C8B-B14F-4D97-AF65-F5344CB8AC3E}">
        <p14:creationId xmlns:p14="http://schemas.microsoft.com/office/powerpoint/2010/main" val="244035090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1186576"/>
            <a:ext cx="8229600" cy="369332"/>
          </a:xfrm>
        </p:spPr>
        <p:txBody>
          <a:bodyPr/>
          <a:lstStyle/>
          <a:p>
            <a:r>
              <a:rPr lang="de-DE" sz="2400" b="1" dirty="0" smtClean="0"/>
              <a:t>Programm</a:t>
            </a:r>
            <a:endParaRPr lang="de-DE" sz="2400" b="1" dirty="0"/>
          </a:p>
        </p:txBody>
      </p:sp>
      <p:graphicFrame>
        <p:nvGraphicFramePr>
          <p:cNvPr id="3" name="Tabelle 2"/>
          <p:cNvGraphicFramePr>
            <a:graphicFrameLocks noGrp="1"/>
          </p:cNvGraphicFramePr>
          <p:nvPr>
            <p:extLst>
              <p:ext uri="{D42A27DB-BD31-4B8C-83A1-F6EECF244321}">
                <p14:modId xmlns:p14="http://schemas.microsoft.com/office/powerpoint/2010/main" val="191289189"/>
              </p:ext>
            </p:extLst>
          </p:nvPr>
        </p:nvGraphicFramePr>
        <p:xfrm>
          <a:off x="457200" y="1932706"/>
          <a:ext cx="8229600" cy="3948671"/>
        </p:xfrm>
        <a:graphic>
          <a:graphicData uri="http://schemas.openxmlformats.org/drawingml/2006/table">
            <a:tbl>
              <a:tblPr firstRow="1" firstCol="1" bandRow="1" bandCol="1">
                <a:tableStyleId>{5C22544A-7EE6-4342-B048-85BDC9FD1C3A}</a:tableStyleId>
              </a:tblPr>
              <a:tblGrid>
                <a:gridCol w="926432"/>
                <a:gridCol w="7303168"/>
              </a:tblGrid>
              <a:tr h="428413">
                <a:tc>
                  <a:txBody>
                    <a:bodyPr/>
                    <a:lstStyle/>
                    <a:p>
                      <a:pPr>
                        <a:spcAft>
                          <a:spcPts val="600"/>
                        </a:spcAft>
                      </a:pPr>
                      <a:r>
                        <a:rPr lang="de-DE" sz="1800" dirty="0" smtClean="0">
                          <a:effectLst/>
                          <a:latin typeface="Arial" panose="020B0604020202020204" pitchFamily="34" charset="0"/>
                          <a:ea typeface="Times New Roman" panose="02020603050405020304" pitchFamily="18" charset="0"/>
                          <a:cs typeface="Times New Roman" panose="02020603050405020304" pitchFamily="18" charset="0"/>
                        </a:rPr>
                        <a:t>Zeit</a:t>
                      </a:r>
                      <a:endParaRPr lang="de-DE" sz="18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600"/>
                        </a:spcAft>
                      </a:pPr>
                      <a:r>
                        <a:rPr lang="de-DE" sz="1800" dirty="0" smtClean="0">
                          <a:effectLst/>
                        </a:rPr>
                        <a:t>Ablauf</a:t>
                      </a:r>
                      <a:endParaRPr lang="de-DE" sz="18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r>
              <a:tr h="702225">
                <a:tc>
                  <a:txBody>
                    <a:bodyPr/>
                    <a:lstStyle/>
                    <a:p>
                      <a:pPr>
                        <a:spcAft>
                          <a:spcPts val="600"/>
                        </a:spcAft>
                      </a:pPr>
                      <a:r>
                        <a:rPr lang="de-DE" sz="1800" baseline="0" dirty="0" smtClean="0">
                          <a:effectLst/>
                          <a:latin typeface="+mn-lt"/>
                          <a:ea typeface="+mn-ea"/>
                          <a:cs typeface="+mn-cs"/>
                        </a:rPr>
                        <a:t>18.00</a:t>
                      </a:r>
                      <a:endParaRPr lang="de-DE" sz="1800" dirty="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de-DE" sz="1800" dirty="0">
                          <a:effectLst/>
                        </a:rPr>
                        <a:t>Galerie-Rundgang: </a:t>
                      </a:r>
                      <a:endParaRPr lang="de-DE" sz="1800" dirty="0" smtClean="0">
                        <a:effectLst/>
                      </a:endParaRPr>
                    </a:p>
                    <a:p>
                      <a:pPr>
                        <a:spcAft>
                          <a:spcPts val="0"/>
                        </a:spcAft>
                      </a:pPr>
                      <a:r>
                        <a:rPr lang="de-DE" sz="1800" dirty="0" smtClean="0">
                          <a:effectLst/>
                        </a:rPr>
                        <a:t>Ausstellung </a:t>
                      </a:r>
                      <a:r>
                        <a:rPr lang="de-DE" sz="1800" dirty="0">
                          <a:effectLst/>
                        </a:rPr>
                        <a:t>der </a:t>
                      </a:r>
                      <a:r>
                        <a:rPr lang="de-DE" sz="1800" dirty="0" smtClean="0">
                          <a:effectLst/>
                        </a:rPr>
                        <a:t>Top1-Bürgervorschläge </a:t>
                      </a:r>
                      <a:r>
                        <a:rPr lang="de-DE" sz="1800" dirty="0">
                          <a:effectLst/>
                        </a:rPr>
                        <a:t>aus der </a:t>
                      </a:r>
                      <a:r>
                        <a:rPr lang="de-DE" sz="1800" dirty="0" smtClean="0">
                          <a:effectLst/>
                        </a:rPr>
                        <a:t>Onlinewerkstatt</a:t>
                      </a:r>
                    </a:p>
                  </a:txBody>
                  <a:tcPr marL="68580" marR="68580" marT="0" marB="0"/>
                </a:tc>
              </a:tr>
              <a:tr h="418474">
                <a:tc>
                  <a:txBody>
                    <a:bodyPr/>
                    <a:lstStyle/>
                    <a:p>
                      <a:pPr>
                        <a:spcAft>
                          <a:spcPts val="600"/>
                        </a:spcAft>
                      </a:pPr>
                      <a:r>
                        <a:rPr lang="de-DE" sz="1800" dirty="0" smtClean="0">
                          <a:effectLst/>
                          <a:latin typeface="+mn-lt"/>
                          <a:ea typeface="+mn-ea"/>
                          <a:cs typeface="+mn-cs"/>
                        </a:rPr>
                        <a:t>18.30</a:t>
                      </a:r>
                      <a:endParaRPr lang="de-DE" sz="1800" dirty="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a:spcAft>
                          <a:spcPts val="600"/>
                        </a:spcAft>
                      </a:pPr>
                      <a:r>
                        <a:rPr lang="de-DE" sz="1800" dirty="0">
                          <a:effectLst/>
                        </a:rPr>
                        <a:t>Begrüßung und </a:t>
                      </a:r>
                      <a:r>
                        <a:rPr lang="de-DE" sz="1800" dirty="0" smtClean="0">
                          <a:effectLst/>
                        </a:rPr>
                        <a:t>Eröffnung</a:t>
                      </a:r>
                      <a:endParaRPr lang="de-DE" sz="18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r>
              <a:tr h="617653">
                <a:tc>
                  <a:txBody>
                    <a:bodyPr/>
                    <a:lstStyle/>
                    <a:p>
                      <a:pPr>
                        <a:spcAft>
                          <a:spcPts val="600"/>
                        </a:spcAft>
                      </a:pPr>
                      <a:r>
                        <a:rPr lang="de-DE" sz="1800" dirty="0" smtClean="0">
                          <a:effectLst/>
                          <a:latin typeface="+mn-lt"/>
                          <a:ea typeface="Times New Roman" panose="02020603050405020304" pitchFamily="18" charset="0"/>
                          <a:cs typeface="Times New Roman" panose="02020603050405020304" pitchFamily="18" charset="0"/>
                        </a:rPr>
                        <a:t>18.40</a:t>
                      </a:r>
                      <a:endParaRPr lang="de-DE" sz="1800" dirty="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a:spcAft>
                          <a:spcPts val="600"/>
                        </a:spcAft>
                      </a:pPr>
                      <a:r>
                        <a:rPr lang="de-DE" sz="1800" dirty="0">
                          <a:effectLst/>
                        </a:rPr>
                        <a:t>Interview mit </a:t>
                      </a:r>
                      <a:r>
                        <a:rPr lang="de-DE" sz="1800" dirty="0" smtClean="0">
                          <a:effectLst/>
                        </a:rPr>
                        <a:t>Bürgerredakteuren</a:t>
                      </a:r>
                      <a:r>
                        <a:rPr lang="de-DE" sz="1800" dirty="0">
                          <a:effectLst/>
                        </a:rPr>
                        <a:t>:</a:t>
                      </a:r>
                      <a:br>
                        <a:rPr lang="de-DE" sz="1800" dirty="0">
                          <a:effectLst/>
                        </a:rPr>
                      </a:br>
                      <a:r>
                        <a:rPr lang="de-DE" sz="1800" dirty="0">
                          <a:effectLst/>
                        </a:rPr>
                        <a:t>Erläuterungen zu den </a:t>
                      </a:r>
                      <a:r>
                        <a:rPr lang="de-DE" sz="1800" dirty="0" smtClean="0">
                          <a:effectLst/>
                        </a:rPr>
                        <a:t>Bürgervorschlägen</a:t>
                      </a:r>
                      <a:endParaRPr lang="de-DE" sz="18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r>
              <a:tr h="596975">
                <a:tc>
                  <a:txBody>
                    <a:bodyPr/>
                    <a:lstStyle/>
                    <a:p>
                      <a:pPr>
                        <a:spcAft>
                          <a:spcPts val="600"/>
                        </a:spcAft>
                      </a:pPr>
                      <a:r>
                        <a:rPr lang="de-DE" sz="1800" dirty="0" smtClean="0">
                          <a:effectLst/>
                          <a:latin typeface="+mn-lt"/>
                          <a:ea typeface="+mn-ea"/>
                          <a:cs typeface="+mn-cs"/>
                        </a:rPr>
                        <a:t>19.10</a:t>
                      </a:r>
                      <a:endParaRPr lang="de-DE" sz="1800" dirty="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a:spcAft>
                          <a:spcPts val="600"/>
                        </a:spcAft>
                      </a:pPr>
                      <a:r>
                        <a:rPr lang="de-DE" sz="1800" dirty="0" smtClean="0">
                          <a:effectLst/>
                        </a:rPr>
                        <a:t>Bewertung des Bürgerprogramms durch </a:t>
                      </a:r>
                      <a:r>
                        <a:rPr lang="de-DE" sz="1800" dirty="0">
                          <a:effectLst/>
                        </a:rPr>
                        <a:t>die </a:t>
                      </a:r>
                      <a:r>
                        <a:rPr lang="de-DE" sz="1800" dirty="0" smtClean="0">
                          <a:effectLst/>
                        </a:rPr>
                        <a:t>Vertreter</a:t>
                      </a:r>
                      <a:r>
                        <a:rPr lang="de-DE" sz="1800" baseline="0" dirty="0" smtClean="0">
                          <a:effectLst/>
                        </a:rPr>
                        <a:t> der </a:t>
                      </a:r>
                      <a:r>
                        <a:rPr lang="de-DE" sz="1800" dirty="0" smtClean="0">
                          <a:effectLst/>
                        </a:rPr>
                        <a:t>Politik und </a:t>
                      </a:r>
                      <a:r>
                        <a:rPr lang="de-DE" sz="1800" dirty="0">
                          <a:effectLst/>
                        </a:rPr>
                        <a:t>Vereinbarung konkreter Umsetzungsschritte</a:t>
                      </a:r>
                      <a:endParaRPr lang="de-DE" sz="18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r>
              <a:tr h="394977">
                <a:tc>
                  <a:txBody>
                    <a:bodyPr/>
                    <a:lstStyle/>
                    <a:p>
                      <a:pPr>
                        <a:spcAft>
                          <a:spcPts val="600"/>
                        </a:spcAft>
                      </a:pPr>
                      <a:r>
                        <a:rPr lang="de-DE" sz="1800" dirty="0" smtClean="0">
                          <a:effectLst/>
                          <a:latin typeface="+mn-lt"/>
                          <a:ea typeface="Times New Roman" panose="02020603050405020304" pitchFamily="18" charset="0"/>
                          <a:cs typeface="Times New Roman" panose="02020603050405020304" pitchFamily="18" charset="0"/>
                        </a:rPr>
                        <a:t>19.30</a:t>
                      </a:r>
                      <a:endParaRPr lang="de-DE" sz="1800" dirty="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a:spcAft>
                          <a:spcPts val="600"/>
                        </a:spcAft>
                      </a:pPr>
                      <a:r>
                        <a:rPr lang="de-DE" sz="1800" kern="1200" dirty="0" smtClean="0">
                          <a:solidFill>
                            <a:schemeClr val="dk1"/>
                          </a:solidFill>
                          <a:effectLst/>
                          <a:latin typeface="+mn-lt"/>
                          <a:ea typeface="+mn-ea"/>
                          <a:cs typeface="+mn-cs"/>
                        </a:rPr>
                        <a:t>Pause</a:t>
                      </a:r>
                      <a:endParaRPr lang="de-DE" sz="1800" kern="1200" dirty="0">
                        <a:solidFill>
                          <a:schemeClr val="dk1"/>
                        </a:solidFill>
                        <a:effectLst/>
                        <a:latin typeface="+mn-lt"/>
                        <a:ea typeface="+mn-ea"/>
                        <a:cs typeface="+mn-cs"/>
                      </a:endParaRPr>
                    </a:p>
                  </a:txBody>
                  <a:tcPr marL="68580" marR="68580" marT="0" marB="0"/>
                </a:tc>
              </a:tr>
              <a:tr h="394977">
                <a:tc>
                  <a:txBody>
                    <a:bodyPr/>
                    <a:lstStyle/>
                    <a:p>
                      <a:pPr>
                        <a:spcAft>
                          <a:spcPts val="600"/>
                        </a:spcAft>
                      </a:pPr>
                      <a:r>
                        <a:rPr lang="de-DE" sz="1800" dirty="0" smtClean="0">
                          <a:effectLst/>
                          <a:latin typeface="+mn-lt"/>
                          <a:ea typeface="Times New Roman" panose="02020603050405020304" pitchFamily="18" charset="0"/>
                          <a:cs typeface="Times New Roman" panose="02020603050405020304" pitchFamily="18" charset="0"/>
                        </a:rPr>
                        <a:t>21.00</a:t>
                      </a:r>
                      <a:endParaRPr lang="de-DE" sz="1800" dirty="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a:spcAft>
                          <a:spcPts val="600"/>
                        </a:spcAft>
                      </a:pPr>
                      <a:r>
                        <a:rPr lang="de-DE" sz="1800" dirty="0" smtClean="0">
                          <a:effectLst/>
                        </a:rPr>
                        <a:t>Einschätzungen </a:t>
                      </a:r>
                      <a:r>
                        <a:rPr lang="de-DE" sz="1800" dirty="0">
                          <a:effectLst/>
                        </a:rPr>
                        <a:t>der Teilnehmer</a:t>
                      </a:r>
                      <a:endParaRPr lang="de-DE" sz="18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r>
              <a:tr h="394977">
                <a:tc>
                  <a:txBody>
                    <a:bodyPr/>
                    <a:lstStyle/>
                    <a:p>
                      <a:pPr>
                        <a:spcAft>
                          <a:spcPts val="600"/>
                        </a:spcAft>
                      </a:pPr>
                      <a:r>
                        <a:rPr lang="de-DE" sz="1800" dirty="0" smtClean="0">
                          <a:effectLst/>
                          <a:latin typeface="+mn-lt"/>
                          <a:ea typeface="Times New Roman" panose="02020603050405020304" pitchFamily="18" charset="0"/>
                          <a:cs typeface="Times New Roman" panose="02020603050405020304" pitchFamily="18" charset="0"/>
                        </a:rPr>
                        <a:t>21.30</a:t>
                      </a:r>
                      <a:endParaRPr lang="de-DE" sz="1800" dirty="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a:spcAft>
                          <a:spcPts val="600"/>
                        </a:spcAft>
                      </a:pPr>
                      <a:r>
                        <a:rPr lang="de-DE" sz="1800" dirty="0" smtClean="0">
                          <a:effectLst/>
                          <a:latin typeface="+mn-lt"/>
                          <a:ea typeface="Times New Roman" panose="02020603050405020304" pitchFamily="18" charset="0"/>
                          <a:cs typeface="Times New Roman" panose="02020603050405020304" pitchFamily="18" charset="0"/>
                        </a:rPr>
                        <a:t>Ende</a:t>
                      </a:r>
                      <a:endParaRPr lang="de-DE" sz="1800" dirty="0">
                        <a:effectLst/>
                        <a:latin typeface="+mn-lt"/>
                        <a:ea typeface="Times New Roman" panose="02020603050405020304" pitchFamily="18" charset="0"/>
                        <a:cs typeface="Times New Roman" panose="02020603050405020304" pitchFamily="18" charset="0"/>
                      </a:endParaRPr>
                    </a:p>
                  </a:txBody>
                  <a:tcPr marL="68580" marR="68580" marT="0" marB="0"/>
                </a:tc>
              </a:tr>
            </a:tbl>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1186576"/>
            <a:ext cx="8229600" cy="369332"/>
          </a:xfrm>
        </p:spPr>
        <p:txBody>
          <a:bodyPr/>
          <a:lstStyle/>
          <a:p>
            <a:r>
              <a:rPr lang="de-DE" sz="2400" b="1" smtClean="0"/>
              <a:t>Interview mit dem Initiator</a:t>
            </a:r>
            <a:endParaRPr lang="de-DE" sz="2400" b="1" dirty="0"/>
          </a:p>
        </p:txBody>
      </p:sp>
      <p:pic>
        <p:nvPicPr>
          <p:cNvPr id="4" name="Bild 10" descr="Sprechblase03.png"/>
          <p:cNvPicPr>
            <a:picLocks noChangeAspect="1"/>
          </p:cNvPicPr>
          <p:nvPr/>
        </p:nvPicPr>
        <p:blipFill>
          <a:blip r:embed="rId3"/>
          <a:srcRect/>
          <a:stretch>
            <a:fillRect/>
          </a:stretch>
        </p:blipFill>
        <p:spPr bwMode="auto">
          <a:xfrm>
            <a:off x="2801732" y="2558200"/>
            <a:ext cx="1335088" cy="1403350"/>
          </a:xfrm>
          <a:prstGeom prst="rect">
            <a:avLst/>
          </a:prstGeom>
          <a:noFill/>
          <a:ln w="9525">
            <a:noFill/>
            <a:miter lim="800000"/>
            <a:headEnd/>
            <a:tailEnd/>
          </a:ln>
        </p:spPr>
      </p:pic>
      <p:sp>
        <p:nvSpPr>
          <p:cNvPr id="5" name="Textfeld 4"/>
          <p:cNvSpPr txBox="1"/>
          <p:nvPr/>
        </p:nvSpPr>
        <p:spPr>
          <a:xfrm rot="343586">
            <a:off x="2904920" y="2945550"/>
            <a:ext cx="1166812" cy="307975"/>
          </a:xfrm>
          <a:prstGeom prst="rect">
            <a:avLst/>
          </a:prstGeom>
        </p:spPr>
        <p:txBody>
          <a:bodyPr lIns="0" tIns="0" rIns="0" bIns="0">
            <a:spAutoFit/>
          </a:bodyPr>
          <a:lstStyle/>
          <a:p>
            <a:pPr algn="ctr"/>
            <a:r>
              <a:rPr lang="de-DE" sz="2000" dirty="0">
                <a:solidFill>
                  <a:schemeClr val="bg1"/>
                </a:solidFill>
                <a:latin typeface="Frutiger LT Com 65 Bold" pitchFamily="-106" charset="0"/>
              </a:rPr>
              <a:t>Wozu?</a:t>
            </a:r>
          </a:p>
        </p:txBody>
      </p:sp>
      <p:pic>
        <p:nvPicPr>
          <p:cNvPr id="6" name="Bild 12" descr="Sprechblase02.png"/>
          <p:cNvPicPr>
            <a:picLocks noChangeAspect="1"/>
          </p:cNvPicPr>
          <p:nvPr/>
        </p:nvPicPr>
        <p:blipFill>
          <a:blip r:embed="rId4"/>
          <a:srcRect/>
          <a:stretch>
            <a:fillRect/>
          </a:stretch>
        </p:blipFill>
        <p:spPr bwMode="auto">
          <a:xfrm>
            <a:off x="443258" y="2114437"/>
            <a:ext cx="1528763" cy="1619250"/>
          </a:xfrm>
          <a:prstGeom prst="rect">
            <a:avLst/>
          </a:prstGeom>
          <a:noFill/>
          <a:ln w="9525">
            <a:noFill/>
            <a:miter lim="800000"/>
            <a:headEnd/>
            <a:tailEnd/>
          </a:ln>
        </p:spPr>
      </p:pic>
      <p:sp>
        <p:nvSpPr>
          <p:cNvPr id="7" name="Textfeld 6"/>
          <p:cNvSpPr txBox="1"/>
          <p:nvPr/>
        </p:nvSpPr>
        <p:spPr>
          <a:xfrm rot="156637">
            <a:off x="841721" y="2552587"/>
            <a:ext cx="719137" cy="368300"/>
          </a:xfrm>
          <a:prstGeom prst="rect">
            <a:avLst/>
          </a:prstGeom>
        </p:spPr>
        <p:txBody>
          <a:bodyPr wrap="none" lIns="0" tIns="0" rIns="0" bIns="0">
            <a:spAutoFit/>
          </a:bodyPr>
          <a:lstStyle/>
          <a:p>
            <a:pPr algn="ctr"/>
            <a:r>
              <a:rPr lang="de-DE" sz="2400" dirty="0">
                <a:solidFill>
                  <a:schemeClr val="bg1"/>
                </a:solidFill>
                <a:latin typeface="Frutiger LT Com 65 Bold" pitchFamily="-106" charset="0"/>
              </a:rPr>
              <a:t>Wie?</a:t>
            </a:r>
          </a:p>
        </p:txBody>
      </p:sp>
      <p:pic>
        <p:nvPicPr>
          <p:cNvPr id="8" name="Bild 14" descr="Sprechblase01.png"/>
          <p:cNvPicPr>
            <a:picLocks noChangeAspect="1"/>
          </p:cNvPicPr>
          <p:nvPr/>
        </p:nvPicPr>
        <p:blipFill>
          <a:blip r:embed="rId5"/>
          <a:srcRect/>
          <a:stretch>
            <a:fillRect/>
          </a:stretch>
        </p:blipFill>
        <p:spPr bwMode="auto">
          <a:xfrm>
            <a:off x="7379528" y="2114437"/>
            <a:ext cx="1155700" cy="1187450"/>
          </a:xfrm>
          <a:prstGeom prst="rect">
            <a:avLst/>
          </a:prstGeom>
          <a:noFill/>
          <a:ln w="9525">
            <a:noFill/>
            <a:miter lim="800000"/>
            <a:headEnd/>
            <a:tailEnd/>
          </a:ln>
        </p:spPr>
      </p:pic>
      <p:sp>
        <p:nvSpPr>
          <p:cNvPr id="9" name="Textfeld 8"/>
          <p:cNvSpPr txBox="1"/>
          <p:nvPr/>
        </p:nvSpPr>
        <p:spPr>
          <a:xfrm rot="21250817">
            <a:off x="7717359" y="2446860"/>
            <a:ext cx="516552" cy="492443"/>
          </a:xfrm>
          <a:prstGeom prst="rect">
            <a:avLst/>
          </a:prstGeom>
        </p:spPr>
        <p:txBody>
          <a:bodyPr wrap="none" lIns="0" tIns="0" rIns="0" bIns="0">
            <a:spAutoFit/>
          </a:bodyPr>
          <a:lstStyle/>
          <a:p>
            <a:r>
              <a:rPr lang="de-DE" sz="1600" dirty="0" smtClean="0">
                <a:solidFill>
                  <a:schemeClr val="bg1"/>
                </a:solidFill>
                <a:latin typeface="Frutiger LT Com 65 Bold" pitchFamily="-106" charset="0"/>
              </a:rPr>
              <a:t>Was</a:t>
            </a:r>
            <a:r>
              <a:rPr lang="de-DE" sz="1600" dirty="0">
                <a:solidFill>
                  <a:schemeClr val="bg1"/>
                </a:solidFill>
                <a:latin typeface="Frutiger LT Com 65 Bold" pitchFamily="-106" charset="0"/>
              </a:rPr>
              <a:t>?</a:t>
            </a:r>
          </a:p>
          <a:p>
            <a:endParaRPr lang="de-DE" sz="1600" dirty="0">
              <a:solidFill>
                <a:schemeClr val="bg1"/>
              </a:solidFill>
              <a:latin typeface="Frutiger LT Com 65 Bold" pitchFamily="-106" charset="0"/>
            </a:endParaRPr>
          </a:p>
        </p:txBody>
      </p:sp>
      <p:pic>
        <p:nvPicPr>
          <p:cNvPr id="10" name="Bild 12" descr="Sprechblase02.png"/>
          <p:cNvPicPr>
            <a:picLocks noChangeAspect="1"/>
          </p:cNvPicPr>
          <p:nvPr/>
        </p:nvPicPr>
        <p:blipFill>
          <a:blip r:embed="rId4"/>
          <a:srcRect/>
          <a:stretch>
            <a:fillRect/>
          </a:stretch>
        </p:blipFill>
        <p:spPr bwMode="auto">
          <a:xfrm>
            <a:off x="5332387" y="2717863"/>
            <a:ext cx="1528763" cy="1619250"/>
          </a:xfrm>
          <a:prstGeom prst="rect">
            <a:avLst/>
          </a:prstGeom>
          <a:noFill/>
          <a:ln w="9525">
            <a:noFill/>
            <a:miter lim="800000"/>
            <a:headEnd/>
            <a:tailEnd/>
          </a:ln>
        </p:spPr>
      </p:pic>
      <p:sp>
        <p:nvSpPr>
          <p:cNvPr id="11" name="Textfeld 10"/>
          <p:cNvSpPr txBox="1"/>
          <p:nvPr/>
        </p:nvSpPr>
        <p:spPr>
          <a:xfrm rot="156637">
            <a:off x="5514236" y="3155497"/>
            <a:ext cx="1152367" cy="369332"/>
          </a:xfrm>
          <a:prstGeom prst="rect">
            <a:avLst/>
          </a:prstGeom>
        </p:spPr>
        <p:txBody>
          <a:bodyPr wrap="none" lIns="0" tIns="0" rIns="0" bIns="0">
            <a:spAutoFit/>
          </a:bodyPr>
          <a:lstStyle/>
          <a:p>
            <a:pPr algn="ctr"/>
            <a:r>
              <a:rPr lang="de-DE" sz="2400" dirty="0" smtClean="0">
                <a:solidFill>
                  <a:schemeClr val="bg1"/>
                </a:solidFill>
                <a:latin typeface="Frutiger LT Com 65 Bold" pitchFamily="-106" charset="0"/>
              </a:rPr>
              <a:t>Warum?</a:t>
            </a:r>
            <a:endParaRPr lang="de-DE" sz="2400" dirty="0">
              <a:solidFill>
                <a:schemeClr val="bg1"/>
              </a:solidFill>
              <a:latin typeface="Frutiger LT Com 65 Bold" pitchFamily="-106" charset="0"/>
            </a:endParaRPr>
          </a:p>
        </p:txBody>
      </p:sp>
      <p:pic>
        <p:nvPicPr>
          <p:cNvPr id="12" name="Bild 14" descr="Sprechblase01.png"/>
          <p:cNvPicPr>
            <a:picLocks noChangeAspect="1"/>
          </p:cNvPicPr>
          <p:nvPr/>
        </p:nvPicPr>
        <p:blipFill>
          <a:blip r:embed="rId5"/>
          <a:srcRect/>
          <a:stretch>
            <a:fillRect/>
          </a:stretch>
        </p:blipFill>
        <p:spPr bwMode="auto">
          <a:xfrm>
            <a:off x="1108015" y="4225508"/>
            <a:ext cx="1155700" cy="1187450"/>
          </a:xfrm>
          <a:prstGeom prst="rect">
            <a:avLst/>
          </a:prstGeom>
          <a:noFill/>
          <a:ln w="9525">
            <a:noFill/>
            <a:miter lim="800000"/>
            <a:headEnd/>
            <a:tailEnd/>
          </a:ln>
        </p:spPr>
      </p:pic>
      <p:sp>
        <p:nvSpPr>
          <p:cNvPr id="13" name="Textfeld 12"/>
          <p:cNvSpPr txBox="1"/>
          <p:nvPr/>
        </p:nvSpPr>
        <p:spPr>
          <a:xfrm rot="21250817">
            <a:off x="1495186" y="4557931"/>
            <a:ext cx="417871" cy="492443"/>
          </a:xfrm>
          <a:prstGeom prst="rect">
            <a:avLst/>
          </a:prstGeom>
        </p:spPr>
        <p:txBody>
          <a:bodyPr wrap="none" lIns="0" tIns="0" rIns="0" bIns="0">
            <a:spAutoFit/>
          </a:bodyPr>
          <a:lstStyle/>
          <a:p>
            <a:r>
              <a:rPr lang="de-DE" sz="1600" dirty="0" smtClean="0">
                <a:solidFill>
                  <a:schemeClr val="bg1"/>
                </a:solidFill>
                <a:latin typeface="Frutiger LT Com 65 Bold" pitchFamily="-106" charset="0"/>
              </a:rPr>
              <a:t>Wo?</a:t>
            </a:r>
            <a:endParaRPr lang="de-DE" sz="1600" dirty="0">
              <a:solidFill>
                <a:schemeClr val="bg1"/>
              </a:solidFill>
              <a:latin typeface="Frutiger LT Com 65 Bold" pitchFamily="-106" charset="0"/>
            </a:endParaRPr>
          </a:p>
          <a:p>
            <a:endParaRPr lang="de-DE" sz="1600" dirty="0">
              <a:solidFill>
                <a:schemeClr val="bg1"/>
              </a:solidFill>
              <a:latin typeface="Frutiger LT Com 65 Bold" pitchFamily="-106" charset="0"/>
            </a:endParaRPr>
          </a:p>
        </p:txBody>
      </p:sp>
      <p:pic>
        <p:nvPicPr>
          <p:cNvPr id="14" name="Bild 10" descr="Sprechblase03.png"/>
          <p:cNvPicPr>
            <a:picLocks noChangeAspect="1"/>
          </p:cNvPicPr>
          <p:nvPr/>
        </p:nvPicPr>
        <p:blipFill>
          <a:blip r:embed="rId3"/>
          <a:srcRect/>
          <a:stretch>
            <a:fillRect/>
          </a:stretch>
        </p:blipFill>
        <p:spPr bwMode="auto">
          <a:xfrm>
            <a:off x="3469276" y="4346722"/>
            <a:ext cx="1335088" cy="1403350"/>
          </a:xfrm>
          <a:prstGeom prst="rect">
            <a:avLst/>
          </a:prstGeom>
          <a:noFill/>
          <a:ln w="9525">
            <a:noFill/>
            <a:miter lim="800000"/>
            <a:headEnd/>
            <a:tailEnd/>
          </a:ln>
        </p:spPr>
      </p:pic>
      <p:sp>
        <p:nvSpPr>
          <p:cNvPr id="15" name="Textfeld 14"/>
          <p:cNvSpPr txBox="1"/>
          <p:nvPr/>
        </p:nvSpPr>
        <p:spPr>
          <a:xfrm rot="343586">
            <a:off x="3572464" y="4734072"/>
            <a:ext cx="1166812" cy="307975"/>
          </a:xfrm>
          <a:prstGeom prst="rect">
            <a:avLst/>
          </a:prstGeom>
        </p:spPr>
        <p:txBody>
          <a:bodyPr lIns="0" tIns="0" rIns="0" bIns="0">
            <a:spAutoFit/>
          </a:bodyPr>
          <a:lstStyle/>
          <a:p>
            <a:pPr algn="ctr"/>
            <a:r>
              <a:rPr lang="de-DE" sz="2000" dirty="0" smtClean="0">
                <a:solidFill>
                  <a:schemeClr val="bg1"/>
                </a:solidFill>
                <a:latin typeface="Frutiger LT Com 65 Bold" pitchFamily="-106" charset="0"/>
              </a:rPr>
              <a:t>Wer?</a:t>
            </a:r>
            <a:endParaRPr lang="de-DE" sz="2000" dirty="0">
              <a:solidFill>
                <a:schemeClr val="bg1"/>
              </a:solidFill>
              <a:latin typeface="Frutiger LT Com 65 Bold" pitchFamily="-106" charset="0"/>
            </a:endParaRPr>
          </a:p>
        </p:txBody>
      </p:sp>
      <p:pic>
        <p:nvPicPr>
          <p:cNvPr id="16" name="Bild 10" descr="Sprechblase03.png"/>
          <p:cNvPicPr>
            <a:picLocks noChangeAspect="1"/>
          </p:cNvPicPr>
          <p:nvPr/>
        </p:nvPicPr>
        <p:blipFill>
          <a:blip r:embed="rId3"/>
          <a:srcRect/>
          <a:stretch>
            <a:fillRect/>
          </a:stretch>
        </p:blipFill>
        <p:spPr bwMode="auto">
          <a:xfrm>
            <a:off x="6861150" y="4174831"/>
            <a:ext cx="1335088" cy="1403350"/>
          </a:xfrm>
          <a:prstGeom prst="rect">
            <a:avLst/>
          </a:prstGeom>
          <a:noFill/>
          <a:ln w="9525">
            <a:noFill/>
            <a:miter lim="800000"/>
            <a:headEnd/>
            <a:tailEnd/>
          </a:ln>
        </p:spPr>
      </p:pic>
      <p:sp>
        <p:nvSpPr>
          <p:cNvPr id="17" name="Textfeld 16"/>
          <p:cNvSpPr txBox="1"/>
          <p:nvPr/>
        </p:nvSpPr>
        <p:spPr>
          <a:xfrm rot="343586">
            <a:off x="6964338" y="4562181"/>
            <a:ext cx="1166812" cy="307975"/>
          </a:xfrm>
          <a:prstGeom prst="rect">
            <a:avLst/>
          </a:prstGeom>
        </p:spPr>
        <p:txBody>
          <a:bodyPr lIns="0" tIns="0" rIns="0" bIns="0">
            <a:spAutoFit/>
          </a:bodyPr>
          <a:lstStyle/>
          <a:p>
            <a:pPr algn="ctr"/>
            <a:r>
              <a:rPr lang="de-DE" sz="2000" dirty="0" smtClean="0">
                <a:solidFill>
                  <a:schemeClr val="bg1"/>
                </a:solidFill>
                <a:latin typeface="Frutiger LT Com 65 Bold" pitchFamily="-106" charset="0"/>
              </a:rPr>
              <a:t>Mit wem?</a:t>
            </a:r>
            <a:endParaRPr lang="de-DE" sz="2000" dirty="0">
              <a:solidFill>
                <a:schemeClr val="bg1"/>
              </a:solidFill>
              <a:latin typeface="Frutiger LT Com 65 Bold" pitchFamily="-106" charset="0"/>
            </a:endParaRPr>
          </a:p>
        </p:txBody>
      </p:sp>
    </p:spTree>
    <p:extLst>
      <p:ext uri="{BB962C8B-B14F-4D97-AF65-F5344CB8AC3E}">
        <p14:creationId xmlns:p14="http://schemas.microsoft.com/office/powerpoint/2010/main" val="239786411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1186576"/>
            <a:ext cx="8229600" cy="369332"/>
          </a:xfrm>
        </p:spPr>
        <p:txBody>
          <a:bodyPr/>
          <a:lstStyle/>
          <a:p>
            <a:r>
              <a:rPr lang="de-DE" sz="2400" b="1" dirty="0" smtClean="0"/>
              <a:t>Ihre BürgerVorschläge auf einen Blick</a:t>
            </a:r>
            <a:endParaRPr lang="de-DE" sz="2400" b="1" dirty="0"/>
          </a:p>
        </p:txBody>
      </p:sp>
      <p:graphicFrame>
        <p:nvGraphicFramePr>
          <p:cNvPr id="4" name="Diagramm 3"/>
          <p:cNvGraphicFramePr/>
          <p:nvPr>
            <p:extLst>
              <p:ext uri="{D42A27DB-BD31-4B8C-83A1-F6EECF244321}">
                <p14:modId xmlns:p14="http://schemas.microsoft.com/office/powerpoint/2010/main" val="2480924160"/>
              </p:ext>
            </p:extLst>
          </p:nvPr>
        </p:nvGraphicFramePr>
        <p:xfrm>
          <a:off x="372979" y="1804736"/>
          <a:ext cx="8169442" cy="389823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1186576"/>
            <a:ext cx="8229600" cy="369332"/>
          </a:xfrm>
        </p:spPr>
        <p:txBody>
          <a:bodyPr/>
          <a:lstStyle/>
          <a:p>
            <a:r>
              <a:rPr lang="de-DE" sz="2400" b="1" dirty="0" smtClean="0"/>
              <a:t>Vereinbarungen zum Bürgerprogramm (Bsp.)</a:t>
            </a:r>
            <a:endParaRPr lang="de-DE" sz="2400" dirty="0"/>
          </a:p>
        </p:txBody>
      </p:sp>
      <p:graphicFrame>
        <p:nvGraphicFramePr>
          <p:cNvPr id="4" name="Tabelle 3"/>
          <p:cNvGraphicFramePr>
            <a:graphicFrameLocks noGrp="1"/>
          </p:cNvGraphicFramePr>
          <p:nvPr>
            <p:extLst>
              <p:ext uri="{D42A27DB-BD31-4B8C-83A1-F6EECF244321}">
                <p14:modId xmlns:p14="http://schemas.microsoft.com/office/powerpoint/2010/main" val="2816245765"/>
              </p:ext>
            </p:extLst>
          </p:nvPr>
        </p:nvGraphicFramePr>
        <p:xfrm>
          <a:off x="457200" y="1720516"/>
          <a:ext cx="8229601" cy="4641410"/>
        </p:xfrm>
        <a:graphic>
          <a:graphicData uri="http://schemas.openxmlformats.org/drawingml/2006/table">
            <a:tbl>
              <a:tblPr firstRow="1" bandRow="1">
                <a:tableStyleId>{5C22544A-7EE6-4342-B048-85BDC9FD1C3A}</a:tableStyleId>
              </a:tblPr>
              <a:tblGrid>
                <a:gridCol w="2413322"/>
                <a:gridCol w="1458410"/>
                <a:gridCol w="2312500"/>
                <a:gridCol w="1171479"/>
                <a:gridCol w="873890"/>
              </a:tblGrid>
              <a:tr h="1005638">
                <a:tc>
                  <a:txBody>
                    <a:bodyPr/>
                    <a:lstStyle/>
                    <a:p>
                      <a:r>
                        <a:rPr lang="de-DE" dirty="0" smtClean="0"/>
                        <a:t>Überschrift</a:t>
                      </a:r>
                      <a:r>
                        <a:rPr lang="de-DE" baseline="0" dirty="0" smtClean="0"/>
                        <a:t> </a:t>
                      </a:r>
                      <a:r>
                        <a:rPr lang="de-DE" dirty="0" smtClean="0"/>
                        <a:t>des Bürgervorschlags</a:t>
                      </a:r>
                      <a:endParaRPr lang="de-DE" dirty="0"/>
                    </a:p>
                  </a:txBody>
                  <a:tcPr/>
                </a:tc>
                <a:tc>
                  <a:txBody>
                    <a:bodyPr/>
                    <a:lstStyle/>
                    <a:p>
                      <a:r>
                        <a:rPr lang="de-DE" dirty="0" smtClean="0"/>
                        <a:t>Name / Funktion</a:t>
                      </a:r>
                      <a:endParaRPr lang="de-DE" dirty="0"/>
                    </a:p>
                  </a:txBody>
                  <a:tcPr/>
                </a:tc>
                <a:tc>
                  <a:txBody>
                    <a:bodyPr/>
                    <a:lstStyle/>
                    <a:p>
                      <a:r>
                        <a:rPr lang="de-DE" dirty="0" smtClean="0"/>
                        <a:t>Was wird getan?</a:t>
                      </a:r>
                      <a:endParaRPr lang="de-DE" dirty="0"/>
                    </a:p>
                  </a:txBody>
                  <a:tcPr/>
                </a:tc>
                <a:tc>
                  <a:txBody>
                    <a:bodyPr/>
                    <a:lstStyle/>
                    <a:p>
                      <a:r>
                        <a:rPr lang="de-DE" dirty="0" smtClean="0"/>
                        <a:t>Bis wann?</a:t>
                      </a:r>
                      <a:endParaRPr lang="de-DE" dirty="0"/>
                    </a:p>
                  </a:txBody>
                  <a:tcPr/>
                </a:tc>
                <a:tc>
                  <a:txBody>
                    <a:bodyPr/>
                    <a:lstStyle/>
                    <a:p>
                      <a:r>
                        <a:rPr lang="de-DE" dirty="0" smtClean="0"/>
                        <a:t>Pate</a:t>
                      </a:r>
                      <a:endParaRPr lang="de-DE" dirty="0"/>
                    </a:p>
                  </a:txBody>
                  <a:tcPr/>
                </a:tc>
              </a:tr>
              <a:tr h="40784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de-DE" sz="1800" i="1" kern="1200" dirty="0" smtClean="0">
                          <a:solidFill>
                            <a:schemeClr val="tx1"/>
                          </a:solidFill>
                          <a:effectLst/>
                          <a:latin typeface="Frutiger LT Com 45 Light"/>
                          <a:ea typeface="ＭＳ Ｐゴシック" pitchFamily="-106" charset="-128"/>
                          <a:cs typeface="+mn-cs"/>
                        </a:rPr>
                        <a:t>Dialog mit Experten               zum Stromnetz-rückkauf</a:t>
                      </a:r>
                      <a:endParaRPr lang="de-DE" dirty="0" smtClean="0"/>
                    </a:p>
                    <a:p>
                      <a:endParaRPr lang="de-DE" dirty="0"/>
                    </a:p>
                  </a:txBody>
                  <a:tcPr/>
                </a:tc>
                <a:tc>
                  <a:txBody>
                    <a:bodyPr/>
                    <a:lstStyle/>
                    <a:p>
                      <a:r>
                        <a:rPr lang="de-DE" sz="1800" i="1" kern="1200" dirty="0" smtClean="0">
                          <a:solidFill>
                            <a:schemeClr val="tx1"/>
                          </a:solidFill>
                          <a:effectLst/>
                          <a:latin typeface="Frutiger LT Com 45 Light"/>
                          <a:ea typeface="ＭＳ Ｐゴシック" pitchFamily="-106" charset="-128"/>
                          <a:cs typeface="+mn-cs"/>
                        </a:rPr>
                        <a:t>Fraktions-vorsitzender </a:t>
                      </a:r>
                      <a:endParaRPr lang="de-DE" dirty="0"/>
                    </a:p>
                  </a:txBody>
                  <a:tcPr/>
                </a:tc>
                <a:tc>
                  <a:txBody>
                    <a:bodyPr/>
                    <a:lstStyle/>
                    <a:p>
                      <a:r>
                        <a:rPr lang="de-DE" sz="1800" i="1" kern="1200" dirty="0" smtClean="0">
                          <a:solidFill>
                            <a:schemeClr val="tx1"/>
                          </a:solidFill>
                          <a:effectLst/>
                          <a:latin typeface="Frutiger LT Com 45 Light"/>
                          <a:ea typeface="ＭＳ Ｐゴシック" pitchFamily="-106" charset="-128"/>
                          <a:cs typeface="+mn-cs"/>
                        </a:rPr>
                        <a:t>öffentliche Anhörung mit Fachleuten, Gegnern, Befürwortern  </a:t>
                      </a:r>
                    </a:p>
                  </a:txBody>
                  <a:tcPr/>
                </a:tc>
                <a:tc>
                  <a:txBody>
                    <a:bodyPr/>
                    <a:lstStyle/>
                    <a:p>
                      <a:r>
                        <a:rPr lang="de-DE" sz="1800" i="1" kern="1200" dirty="0" smtClean="0">
                          <a:solidFill>
                            <a:schemeClr val="tx1"/>
                          </a:solidFill>
                          <a:effectLst/>
                          <a:latin typeface="Frutiger LT Com 45 Light"/>
                          <a:ea typeface="ＭＳ Ｐゴシック" pitchFamily="-106" charset="-128"/>
                          <a:cs typeface="+mn-cs"/>
                        </a:rPr>
                        <a:t>vor den Sommer-ferien </a:t>
                      </a:r>
                      <a:endParaRPr lang="de-DE" dirty="0"/>
                    </a:p>
                  </a:txBody>
                  <a:tcPr/>
                </a:tc>
                <a:tc>
                  <a:txBody>
                    <a:bodyPr/>
                    <a:lstStyle/>
                    <a:p>
                      <a:endParaRPr lang="de-DE" dirty="0"/>
                    </a:p>
                  </a:txBody>
                  <a:tcPr/>
                </a:tc>
              </a:tr>
              <a:tr h="407842">
                <a:tc>
                  <a:txBody>
                    <a:bodyPr/>
                    <a:lstStyle/>
                    <a:p>
                      <a:endParaRPr lang="de-DE" dirty="0"/>
                    </a:p>
                  </a:txBody>
                  <a:tcPr/>
                </a:tc>
                <a:tc>
                  <a:txBody>
                    <a:bodyPr/>
                    <a:lstStyle/>
                    <a:p>
                      <a:endParaRPr lang="de-DE" dirty="0"/>
                    </a:p>
                  </a:txBody>
                  <a:tcPr/>
                </a:tc>
                <a:tc>
                  <a:txBody>
                    <a:bodyPr/>
                    <a:lstStyle/>
                    <a:p>
                      <a:endParaRPr lang="de-DE" dirty="0"/>
                    </a:p>
                  </a:txBody>
                  <a:tcPr/>
                </a:tc>
                <a:tc>
                  <a:txBody>
                    <a:bodyPr/>
                    <a:lstStyle/>
                    <a:p>
                      <a:endParaRPr lang="de-DE" dirty="0"/>
                    </a:p>
                  </a:txBody>
                  <a:tcPr/>
                </a:tc>
                <a:tc>
                  <a:txBody>
                    <a:bodyPr/>
                    <a:lstStyle/>
                    <a:p>
                      <a:endParaRPr lang="de-DE" dirty="0"/>
                    </a:p>
                  </a:txBody>
                  <a:tcPr/>
                </a:tc>
              </a:tr>
              <a:tr h="407842">
                <a:tc>
                  <a:txBody>
                    <a:bodyPr/>
                    <a:lstStyle/>
                    <a:p>
                      <a:endParaRPr lang="de-DE" dirty="0"/>
                    </a:p>
                  </a:txBody>
                  <a:tcPr/>
                </a:tc>
                <a:tc>
                  <a:txBody>
                    <a:bodyPr/>
                    <a:lstStyle/>
                    <a:p>
                      <a:endParaRPr lang="de-DE" dirty="0"/>
                    </a:p>
                  </a:txBody>
                  <a:tcPr/>
                </a:tc>
                <a:tc>
                  <a:txBody>
                    <a:bodyPr/>
                    <a:lstStyle/>
                    <a:p>
                      <a:endParaRPr lang="de-DE" dirty="0"/>
                    </a:p>
                  </a:txBody>
                  <a:tcPr/>
                </a:tc>
                <a:tc>
                  <a:txBody>
                    <a:bodyPr/>
                    <a:lstStyle/>
                    <a:p>
                      <a:endParaRPr lang="de-DE" dirty="0"/>
                    </a:p>
                  </a:txBody>
                  <a:tcPr/>
                </a:tc>
                <a:tc>
                  <a:txBody>
                    <a:bodyPr/>
                    <a:lstStyle/>
                    <a:p>
                      <a:endParaRPr lang="de-DE" dirty="0"/>
                    </a:p>
                  </a:txBody>
                  <a:tcPr/>
                </a:tc>
              </a:tr>
              <a:tr h="407842">
                <a:tc>
                  <a:txBody>
                    <a:bodyPr/>
                    <a:lstStyle/>
                    <a:p>
                      <a:endParaRPr lang="de-DE" dirty="0"/>
                    </a:p>
                  </a:txBody>
                  <a:tcPr/>
                </a:tc>
                <a:tc>
                  <a:txBody>
                    <a:bodyPr/>
                    <a:lstStyle/>
                    <a:p>
                      <a:endParaRPr lang="de-DE" dirty="0"/>
                    </a:p>
                  </a:txBody>
                  <a:tcPr/>
                </a:tc>
                <a:tc>
                  <a:txBody>
                    <a:bodyPr/>
                    <a:lstStyle/>
                    <a:p>
                      <a:endParaRPr lang="de-DE" dirty="0"/>
                    </a:p>
                  </a:txBody>
                  <a:tcPr/>
                </a:tc>
                <a:tc>
                  <a:txBody>
                    <a:bodyPr/>
                    <a:lstStyle/>
                    <a:p>
                      <a:endParaRPr lang="de-DE" dirty="0"/>
                    </a:p>
                  </a:txBody>
                  <a:tcPr/>
                </a:tc>
                <a:tc>
                  <a:txBody>
                    <a:bodyPr/>
                    <a:lstStyle/>
                    <a:p>
                      <a:endParaRPr lang="de-DE" dirty="0"/>
                    </a:p>
                  </a:txBody>
                  <a:tcPr/>
                </a:tc>
              </a:tr>
              <a:tr h="407842">
                <a:tc>
                  <a:txBody>
                    <a:bodyPr/>
                    <a:lstStyle/>
                    <a:p>
                      <a:endParaRPr lang="de-DE" dirty="0"/>
                    </a:p>
                  </a:txBody>
                  <a:tcPr/>
                </a:tc>
                <a:tc>
                  <a:txBody>
                    <a:bodyPr/>
                    <a:lstStyle/>
                    <a:p>
                      <a:endParaRPr lang="de-DE" dirty="0"/>
                    </a:p>
                  </a:txBody>
                  <a:tcPr/>
                </a:tc>
                <a:tc>
                  <a:txBody>
                    <a:bodyPr/>
                    <a:lstStyle/>
                    <a:p>
                      <a:endParaRPr lang="de-DE" dirty="0"/>
                    </a:p>
                  </a:txBody>
                  <a:tcPr/>
                </a:tc>
                <a:tc>
                  <a:txBody>
                    <a:bodyPr/>
                    <a:lstStyle/>
                    <a:p>
                      <a:endParaRPr lang="de-DE" dirty="0"/>
                    </a:p>
                  </a:txBody>
                  <a:tcPr/>
                </a:tc>
                <a:tc>
                  <a:txBody>
                    <a:bodyPr/>
                    <a:lstStyle/>
                    <a:p>
                      <a:endParaRPr lang="de-DE" dirty="0"/>
                    </a:p>
                  </a:txBody>
                  <a:tcPr/>
                </a:tc>
              </a:tr>
              <a:tr h="407842">
                <a:tc>
                  <a:txBody>
                    <a:bodyPr/>
                    <a:lstStyle/>
                    <a:p>
                      <a:endParaRPr lang="de-DE" dirty="0"/>
                    </a:p>
                  </a:txBody>
                  <a:tcPr/>
                </a:tc>
                <a:tc>
                  <a:txBody>
                    <a:bodyPr/>
                    <a:lstStyle/>
                    <a:p>
                      <a:endParaRPr lang="de-DE" dirty="0"/>
                    </a:p>
                  </a:txBody>
                  <a:tcPr/>
                </a:tc>
                <a:tc>
                  <a:txBody>
                    <a:bodyPr/>
                    <a:lstStyle/>
                    <a:p>
                      <a:endParaRPr lang="de-DE" dirty="0"/>
                    </a:p>
                  </a:txBody>
                  <a:tcPr/>
                </a:tc>
                <a:tc>
                  <a:txBody>
                    <a:bodyPr/>
                    <a:lstStyle/>
                    <a:p>
                      <a:endParaRPr lang="de-DE" dirty="0"/>
                    </a:p>
                  </a:txBody>
                  <a:tcPr/>
                </a:tc>
                <a:tc>
                  <a:txBody>
                    <a:bodyPr/>
                    <a:lstStyle/>
                    <a:p>
                      <a:endParaRPr lang="de-DE" dirty="0"/>
                    </a:p>
                  </a:txBody>
                  <a:tcPr/>
                </a:tc>
              </a:tr>
              <a:tr h="407842">
                <a:tc>
                  <a:txBody>
                    <a:bodyPr/>
                    <a:lstStyle/>
                    <a:p>
                      <a:endParaRPr lang="de-DE" dirty="0"/>
                    </a:p>
                  </a:txBody>
                  <a:tcPr/>
                </a:tc>
                <a:tc>
                  <a:txBody>
                    <a:bodyPr/>
                    <a:lstStyle/>
                    <a:p>
                      <a:endParaRPr lang="de-DE" dirty="0"/>
                    </a:p>
                  </a:txBody>
                  <a:tcPr/>
                </a:tc>
                <a:tc>
                  <a:txBody>
                    <a:bodyPr/>
                    <a:lstStyle/>
                    <a:p>
                      <a:endParaRPr lang="de-DE" dirty="0"/>
                    </a:p>
                  </a:txBody>
                  <a:tcPr/>
                </a:tc>
                <a:tc>
                  <a:txBody>
                    <a:bodyPr/>
                    <a:lstStyle/>
                    <a:p>
                      <a:endParaRPr lang="de-DE" dirty="0"/>
                    </a:p>
                  </a:txBody>
                  <a:tcPr/>
                </a:tc>
                <a:tc>
                  <a:txBody>
                    <a:bodyPr/>
                    <a:lstStyle/>
                    <a:p>
                      <a:endParaRPr lang="de-DE" dirty="0"/>
                    </a:p>
                  </a:txBody>
                  <a:tcPr/>
                </a:tc>
              </a:tr>
            </a:tbl>
          </a:graphicData>
        </a:graphic>
      </p:graphicFrame>
    </p:spTree>
    <p:extLst>
      <p:ext uri="{BB962C8B-B14F-4D97-AF65-F5344CB8AC3E}">
        <p14:creationId xmlns:p14="http://schemas.microsoft.com/office/powerpoint/2010/main" val="11371065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1186576"/>
            <a:ext cx="8229600" cy="369332"/>
          </a:xfrm>
        </p:spPr>
        <p:txBody>
          <a:bodyPr/>
          <a:lstStyle/>
          <a:p>
            <a:r>
              <a:rPr lang="de-DE" sz="2400" b="1" smtClean="0"/>
              <a:t>Interviews im Plenum</a:t>
            </a:r>
            <a:endParaRPr lang="de-DE" sz="2400" b="1" dirty="0"/>
          </a:p>
        </p:txBody>
      </p:sp>
      <p:pic>
        <p:nvPicPr>
          <p:cNvPr id="4" name="Bild 10" descr="Sprechblase03.png"/>
          <p:cNvPicPr>
            <a:picLocks noChangeAspect="1"/>
          </p:cNvPicPr>
          <p:nvPr/>
        </p:nvPicPr>
        <p:blipFill>
          <a:blip r:embed="rId3"/>
          <a:srcRect/>
          <a:stretch>
            <a:fillRect/>
          </a:stretch>
        </p:blipFill>
        <p:spPr bwMode="auto">
          <a:xfrm>
            <a:off x="2801732" y="2558200"/>
            <a:ext cx="1335088" cy="1403350"/>
          </a:xfrm>
          <a:prstGeom prst="rect">
            <a:avLst/>
          </a:prstGeom>
          <a:noFill/>
          <a:ln w="9525">
            <a:noFill/>
            <a:miter lim="800000"/>
            <a:headEnd/>
            <a:tailEnd/>
          </a:ln>
        </p:spPr>
      </p:pic>
      <p:sp>
        <p:nvSpPr>
          <p:cNvPr id="5" name="Textfeld 4"/>
          <p:cNvSpPr txBox="1"/>
          <p:nvPr/>
        </p:nvSpPr>
        <p:spPr>
          <a:xfrm rot="343586">
            <a:off x="2904920" y="2945550"/>
            <a:ext cx="1166812" cy="307975"/>
          </a:xfrm>
          <a:prstGeom prst="rect">
            <a:avLst/>
          </a:prstGeom>
        </p:spPr>
        <p:txBody>
          <a:bodyPr lIns="0" tIns="0" rIns="0" bIns="0">
            <a:spAutoFit/>
          </a:bodyPr>
          <a:lstStyle/>
          <a:p>
            <a:pPr algn="ctr"/>
            <a:r>
              <a:rPr lang="de-DE" sz="2000" dirty="0">
                <a:solidFill>
                  <a:schemeClr val="bg1"/>
                </a:solidFill>
                <a:latin typeface="Frutiger LT Com 65 Bold" pitchFamily="-106" charset="0"/>
              </a:rPr>
              <a:t>Wozu?</a:t>
            </a:r>
          </a:p>
        </p:txBody>
      </p:sp>
      <p:pic>
        <p:nvPicPr>
          <p:cNvPr id="6" name="Bild 12" descr="Sprechblase02.png"/>
          <p:cNvPicPr>
            <a:picLocks noChangeAspect="1"/>
          </p:cNvPicPr>
          <p:nvPr/>
        </p:nvPicPr>
        <p:blipFill>
          <a:blip r:embed="rId4"/>
          <a:srcRect/>
          <a:stretch>
            <a:fillRect/>
          </a:stretch>
        </p:blipFill>
        <p:spPr bwMode="auto">
          <a:xfrm>
            <a:off x="443258" y="2114437"/>
            <a:ext cx="1528763" cy="1619250"/>
          </a:xfrm>
          <a:prstGeom prst="rect">
            <a:avLst/>
          </a:prstGeom>
          <a:noFill/>
          <a:ln w="9525">
            <a:noFill/>
            <a:miter lim="800000"/>
            <a:headEnd/>
            <a:tailEnd/>
          </a:ln>
        </p:spPr>
      </p:pic>
      <p:sp>
        <p:nvSpPr>
          <p:cNvPr id="7" name="Textfeld 6"/>
          <p:cNvSpPr txBox="1"/>
          <p:nvPr/>
        </p:nvSpPr>
        <p:spPr>
          <a:xfrm rot="156637">
            <a:off x="841721" y="2552587"/>
            <a:ext cx="719137" cy="368300"/>
          </a:xfrm>
          <a:prstGeom prst="rect">
            <a:avLst/>
          </a:prstGeom>
        </p:spPr>
        <p:txBody>
          <a:bodyPr wrap="none" lIns="0" tIns="0" rIns="0" bIns="0">
            <a:spAutoFit/>
          </a:bodyPr>
          <a:lstStyle/>
          <a:p>
            <a:pPr algn="ctr"/>
            <a:r>
              <a:rPr lang="de-DE" sz="2400" dirty="0">
                <a:solidFill>
                  <a:schemeClr val="bg1"/>
                </a:solidFill>
                <a:latin typeface="Frutiger LT Com 65 Bold" pitchFamily="-106" charset="0"/>
              </a:rPr>
              <a:t>Wie?</a:t>
            </a:r>
          </a:p>
        </p:txBody>
      </p:sp>
      <p:pic>
        <p:nvPicPr>
          <p:cNvPr id="8" name="Bild 14" descr="Sprechblase01.png"/>
          <p:cNvPicPr>
            <a:picLocks noChangeAspect="1"/>
          </p:cNvPicPr>
          <p:nvPr/>
        </p:nvPicPr>
        <p:blipFill>
          <a:blip r:embed="rId5"/>
          <a:srcRect/>
          <a:stretch>
            <a:fillRect/>
          </a:stretch>
        </p:blipFill>
        <p:spPr bwMode="auto">
          <a:xfrm>
            <a:off x="7379528" y="2114437"/>
            <a:ext cx="1155700" cy="1187450"/>
          </a:xfrm>
          <a:prstGeom prst="rect">
            <a:avLst/>
          </a:prstGeom>
          <a:noFill/>
          <a:ln w="9525">
            <a:noFill/>
            <a:miter lim="800000"/>
            <a:headEnd/>
            <a:tailEnd/>
          </a:ln>
        </p:spPr>
      </p:pic>
      <p:sp>
        <p:nvSpPr>
          <p:cNvPr id="9" name="Textfeld 8"/>
          <p:cNvSpPr txBox="1"/>
          <p:nvPr/>
        </p:nvSpPr>
        <p:spPr>
          <a:xfrm rot="21250817">
            <a:off x="7717359" y="2446860"/>
            <a:ext cx="516552" cy="492443"/>
          </a:xfrm>
          <a:prstGeom prst="rect">
            <a:avLst/>
          </a:prstGeom>
        </p:spPr>
        <p:txBody>
          <a:bodyPr wrap="none" lIns="0" tIns="0" rIns="0" bIns="0">
            <a:spAutoFit/>
          </a:bodyPr>
          <a:lstStyle/>
          <a:p>
            <a:r>
              <a:rPr lang="de-DE" sz="1600" dirty="0" smtClean="0">
                <a:solidFill>
                  <a:schemeClr val="bg1"/>
                </a:solidFill>
                <a:latin typeface="Frutiger LT Com 65 Bold" pitchFamily="-106" charset="0"/>
              </a:rPr>
              <a:t>Was</a:t>
            </a:r>
            <a:r>
              <a:rPr lang="de-DE" sz="1600" dirty="0">
                <a:solidFill>
                  <a:schemeClr val="bg1"/>
                </a:solidFill>
                <a:latin typeface="Frutiger LT Com 65 Bold" pitchFamily="-106" charset="0"/>
              </a:rPr>
              <a:t>?</a:t>
            </a:r>
          </a:p>
          <a:p>
            <a:endParaRPr lang="de-DE" sz="1600" dirty="0">
              <a:solidFill>
                <a:schemeClr val="bg1"/>
              </a:solidFill>
              <a:latin typeface="Frutiger LT Com 65 Bold" pitchFamily="-106" charset="0"/>
            </a:endParaRPr>
          </a:p>
        </p:txBody>
      </p:sp>
      <p:pic>
        <p:nvPicPr>
          <p:cNvPr id="10" name="Bild 12" descr="Sprechblase02.png"/>
          <p:cNvPicPr>
            <a:picLocks noChangeAspect="1"/>
          </p:cNvPicPr>
          <p:nvPr/>
        </p:nvPicPr>
        <p:blipFill>
          <a:blip r:embed="rId4"/>
          <a:srcRect/>
          <a:stretch>
            <a:fillRect/>
          </a:stretch>
        </p:blipFill>
        <p:spPr bwMode="auto">
          <a:xfrm>
            <a:off x="5332387" y="2717863"/>
            <a:ext cx="1528763" cy="1619250"/>
          </a:xfrm>
          <a:prstGeom prst="rect">
            <a:avLst/>
          </a:prstGeom>
          <a:noFill/>
          <a:ln w="9525">
            <a:noFill/>
            <a:miter lim="800000"/>
            <a:headEnd/>
            <a:tailEnd/>
          </a:ln>
        </p:spPr>
      </p:pic>
      <p:sp>
        <p:nvSpPr>
          <p:cNvPr id="11" name="Textfeld 10"/>
          <p:cNvSpPr txBox="1"/>
          <p:nvPr/>
        </p:nvSpPr>
        <p:spPr>
          <a:xfrm rot="156637">
            <a:off x="5608012" y="3155497"/>
            <a:ext cx="964816" cy="369332"/>
          </a:xfrm>
          <a:prstGeom prst="rect">
            <a:avLst/>
          </a:prstGeom>
        </p:spPr>
        <p:txBody>
          <a:bodyPr wrap="none" lIns="0" tIns="0" rIns="0" bIns="0">
            <a:spAutoFit/>
          </a:bodyPr>
          <a:lstStyle/>
          <a:p>
            <a:pPr algn="ctr"/>
            <a:r>
              <a:rPr lang="de-DE" sz="2400" dirty="0" smtClean="0">
                <a:solidFill>
                  <a:schemeClr val="bg1"/>
                </a:solidFill>
                <a:latin typeface="Frutiger LT Com 65 Bold" pitchFamily="-106" charset="0"/>
              </a:rPr>
              <a:t>Wann?</a:t>
            </a:r>
            <a:endParaRPr lang="de-DE" sz="2400" dirty="0">
              <a:solidFill>
                <a:schemeClr val="bg1"/>
              </a:solidFill>
              <a:latin typeface="Frutiger LT Com 65 Bold" pitchFamily="-106" charset="0"/>
            </a:endParaRPr>
          </a:p>
        </p:txBody>
      </p:sp>
      <p:pic>
        <p:nvPicPr>
          <p:cNvPr id="12" name="Bild 14" descr="Sprechblase01.png"/>
          <p:cNvPicPr>
            <a:picLocks noChangeAspect="1"/>
          </p:cNvPicPr>
          <p:nvPr/>
        </p:nvPicPr>
        <p:blipFill>
          <a:blip r:embed="rId5"/>
          <a:srcRect/>
          <a:stretch>
            <a:fillRect/>
          </a:stretch>
        </p:blipFill>
        <p:spPr bwMode="auto">
          <a:xfrm>
            <a:off x="1108015" y="4225508"/>
            <a:ext cx="1155700" cy="1187450"/>
          </a:xfrm>
          <a:prstGeom prst="rect">
            <a:avLst/>
          </a:prstGeom>
          <a:noFill/>
          <a:ln w="9525">
            <a:noFill/>
            <a:miter lim="800000"/>
            <a:headEnd/>
            <a:tailEnd/>
          </a:ln>
        </p:spPr>
      </p:pic>
      <p:sp>
        <p:nvSpPr>
          <p:cNvPr id="13" name="Textfeld 12"/>
          <p:cNvSpPr txBox="1"/>
          <p:nvPr/>
        </p:nvSpPr>
        <p:spPr>
          <a:xfrm rot="21250817">
            <a:off x="1320010" y="4557931"/>
            <a:ext cx="768224" cy="492443"/>
          </a:xfrm>
          <a:prstGeom prst="rect">
            <a:avLst/>
          </a:prstGeom>
        </p:spPr>
        <p:txBody>
          <a:bodyPr wrap="none" lIns="0" tIns="0" rIns="0" bIns="0">
            <a:spAutoFit/>
          </a:bodyPr>
          <a:lstStyle/>
          <a:p>
            <a:r>
              <a:rPr lang="de-DE" sz="1600" dirty="0" smtClean="0">
                <a:solidFill>
                  <a:schemeClr val="bg1"/>
                </a:solidFill>
                <a:latin typeface="Frutiger LT Com 65 Bold" pitchFamily="-106" charset="0"/>
              </a:rPr>
              <a:t>Warum?</a:t>
            </a:r>
            <a:endParaRPr lang="de-DE" sz="1600" dirty="0">
              <a:solidFill>
                <a:schemeClr val="bg1"/>
              </a:solidFill>
              <a:latin typeface="Frutiger LT Com 65 Bold" pitchFamily="-106" charset="0"/>
            </a:endParaRPr>
          </a:p>
          <a:p>
            <a:endParaRPr lang="de-DE" sz="1600" dirty="0">
              <a:solidFill>
                <a:schemeClr val="bg1"/>
              </a:solidFill>
              <a:latin typeface="Frutiger LT Com 65 Bold" pitchFamily="-106" charset="0"/>
            </a:endParaRPr>
          </a:p>
        </p:txBody>
      </p:sp>
      <p:pic>
        <p:nvPicPr>
          <p:cNvPr id="14" name="Bild 10" descr="Sprechblase03.png"/>
          <p:cNvPicPr>
            <a:picLocks noChangeAspect="1"/>
          </p:cNvPicPr>
          <p:nvPr/>
        </p:nvPicPr>
        <p:blipFill>
          <a:blip r:embed="rId3"/>
          <a:srcRect/>
          <a:stretch>
            <a:fillRect/>
          </a:stretch>
        </p:blipFill>
        <p:spPr bwMode="auto">
          <a:xfrm>
            <a:off x="3469276" y="4346722"/>
            <a:ext cx="1335088" cy="1403350"/>
          </a:xfrm>
          <a:prstGeom prst="rect">
            <a:avLst/>
          </a:prstGeom>
          <a:noFill/>
          <a:ln w="9525">
            <a:noFill/>
            <a:miter lim="800000"/>
            <a:headEnd/>
            <a:tailEnd/>
          </a:ln>
        </p:spPr>
      </p:pic>
      <p:sp>
        <p:nvSpPr>
          <p:cNvPr id="15" name="Textfeld 14"/>
          <p:cNvSpPr txBox="1"/>
          <p:nvPr/>
        </p:nvSpPr>
        <p:spPr>
          <a:xfrm rot="343586">
            <a:off x="3572464" y="4734072"/>
            <a:ext cx="1166812" cy="307975"/>
          </a:xfrm>
          <a:prstGeom prst="rect">
            <a:avLst/>
          </a:prstGeom>
        </p:spPr>
        <p:txBody>
          <a:bodyPr lIns="0" tIns="0" rIns="0" bIns="0">
            <a:spAutoFit/>
          </a:bodyPr>
          <a:lstStyle/>
          <a:p>
            <a:pPr algn="ctr"/>
            <a:r>
              <a:rPr lang="de-DE" sz="2000" dirty="0" smtClean="0">
                <a:solidFill>
                  <a:schemeClr val="bg1"/>
                </a:solidFill>
                <a:latin typeface="Frutiger LT Com 65 Bold" pitchFamily="-106" charset="0"/>
              </a:rPr>
              <a:t>Wer?</a:t>
            </a:r>
            <a:endParaRPr lang="de-DE" sz="2000" dirty="0">
              <a:solidFill>
                <a:schemeClr val="bg1"/>
              </a:solidFill>
              <a:latin typeface="Frutiger LT Com 65 Bold" pitchFamily="-106" charset="0"/>
            </a:endParaRPr>
          </a:p>
        </p:txBody>
      </p:sp>
      <p:pic>
        <p:nvPicPr>
          <p:cNvPr id="16" name="Bild 10" descr="Sprechblase03.png"/>
          <p:cNvPicPr>
            <a:picLocks noChangeAspect="1"/>
          </p:cNvPicPr>
          <p:nvPr/>
        </p:nvPicPr>
        <p:blipFill>
          <a:blip r:embed="rId3"/>
          <a:srcRect/>
          <a:stretch>
            <a:fillRect/>
          </a:stretch>
        </p:blipFill>
        <p:spPr bwMode="auto">
          <a:xfrm>
            <a:off x="6861150" y="4174831"/>
            <a:ext cx="1335088" cy="1403350"/>
          </a:xfrm>
          <a:prstGeom prst="rect">
            <a:avLst/>
          </a:prstGeom>
          <a:noFill/>
          <a:ln w="9525">
            <a:noFill/>
            <a:miter lim="800000"/>
            <a:headEnd/>
            <a:tailEnd/>
          </a:ln>
        </p:spPr>
      </p:pic>
      <p:sp>
        <p:nvSpPr>
          <p:cNvPr id="17" name="Textfeld 16"/>
          <p:cNvSpPr txBox="1"/>
          <p:nvPr/>
        </p:nvSpPr>
        <p:spPr>
          <a:xfrm rot="343586">
            <a:off x="6964338" y="4562181"/>
            <a:ext cx="1166812" cy="307975"/>
          </a:xfrm>
          <a:prstGeom prst="rect">
            <a:avLst/>
          </a:prstGeom>
        </p:spPr>
        <p:txBody>
          <a:bodyPr lIns="0" tIns="0" rIns="0" bIns="0">
            <a:spAutoFit/>
          </a:bodyPr>
          <a:lstStyle/>
          <a:p>
            <a:pPr algn="ctr"/>
            <a:r>
              <a:rPr lang="de-DE" sz="2000" dirty="0" smtClean="0">
                <a:solidFill>
                  <a:schemeClr val="bg1"/>
                </a:solidFill>
                <a:latin typeface="Frutiger LT Com 65 Bold" pitchFamily="-106" charset="0"/>
              </a:rPr>
              <a:t>Welches?</a:t>
            </a:r>
            <a:endParaRPr lang="de-DE" sz="2000" dirty="0">
              <a:solidFill>
                <a:schemeClr val="bg1"/>
              </a:solidFill>
              <a:latin typeface="Frutiger LT Com 65 Bold" pitchFamily="-106" charset="0"/>
            </a:endParaRPr>
          </a:p>
        </p:txBody>
      </p:sp>
    </p:spTree>
    <p:extLst>
      <p:ext uri="{BB962C8B-B14F-4D97-AF65-F5344CB8AC3E}">
        <p14:creationId xmlns:p14="http://schemas.microsoft.com/office/powerpoint/2010/main" val="186523196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hteck 2"/>
          <p:cNvSpPr/>
          <p:nvPr/>
        </p:nvSpPr>
        <p:spPr>
          <a:xfrm>
            <a:off x="6688138" y="960438"/>
            <a:ext cx="2455862" cy="4824412"/>
          </a:xfrm>
          <a:prstGeom prst="rect">
            <a:avLst/>
          </a:prstGeom>
          <a:solidFill>
            <a:srgbClr val="00438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dirty="0"/>
          </a:p>
        </p:txBody>
      </p:sp>
      <p:pic>
        <p:nvPicPr>
          <p:cNvPr id="25603" name="Bild 3" descr="Logo_BürgerForum.png"/>
          <p:cNvPicPr>
            <a:picLocks noChangeAspect="1"/>
          </p:cNvPicPr>
          <p:nvPr/>
        </p:nvPicPr>
        <p:blipFill>
          <a:blip r:embed="rId3"/>
          <a:srcRect/>
          <a:stretch>
            <a:fillRect/>
          </a:stretch>
        </p:blipFill>
        <p:spPr bwMode="auto">
          <a:xfrm>
            <a:off x="7291388" y="5978525"/>
            <a:ext cx="1331912" cy="590550"/>
          </a:xfrm>
          <a:prstGeom prst="rect">
            <a:avLst/>
          </a:prstGeom>
          <a:noFill/>
          <a:ln w="9525">
            <a:noFill/>
            <a:miter lim="800000"/>
            <a:headEnd/>
            <a:tailEnd/>
          </a:ln>
        </p:spPr>
      </p:pic>
      <p:pic>
        <p:nvPicPr>
          <p:cNvPr id="25604" name="Bild 4" descr="Gruppenbild.jpg"/>
          <p:cNvPicPr>
            <a:picLocks noChangeAspect="1"/>
          </p:cNvPicPr>
          <p:nvPr/>
        </p:nvPicPr>
        <p:blipFill>
          <a:blip r:embed="rId4"/>
          <a:srcRect/>
          <a:stretch>
            <a:fillRect/>
          </a:stretch>
        </p:blipFill>
        <p:spPr bwMode="auto">
          <a:xfrm>
            <a:off x="0" y="954088"/>
            <a:ext cx="7305675" cy="48339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bodyPr vert="horz" lIns="0" tIns="0" rIns="0" bIns="0" rtlCol="0" anchor="t">
        <a:spAutoFit/>
      </a:bodyPr>
      <a:lstStyle>
        <a:defPPr marL="0" marR="0" indent="0" algn="l" defTabSz="457200" rtl="0" eaLnBrk="1" fontAlgn="auto" latinLnBrk="0" hangingPunct="1">
          <a:lnSpc>
            <a:spcPct val="100000"/>
          </a:lnSpc>
          <a:spcBef>
            <a:spcPct val="0"/>
          </a:spcBef>
          <a:spcAft>
            <a:spcPts val="0"/>
          </a:spcAft>
          <a:buClrTx/>
          <a:buSzTx/>
          <a:buFontTx/>
          <a:buNone/>
          <a:tabLst/>
          <a:defRPr kumimoji="0" sz="2000" b="0" i="0" u="none" strike="noStrike" kern="1200" cap="none" spc="0" normalizeH="0" baseline="0" noProof="0" dirty="0" smtClean="0">
            <a:ln>
              <a:noFill/>
            </a:ln>
            <a:solidFill>
              <a:srgbClr val="0C3F72"/>
            </a:solidFill>
            <a:effectLst/>
            <a:uLnTx/>
            <a:uFillTx/>
            <a:latin typeface="Frutiger LT Com 65 Bold"/>
            <a:ea typeface="+mj-ea"/>
            <a:cs typeface="+mj-cs"/>
          </a:defRPr>
        </a:defPPr>
      </a:lstStyle>
    </a:txDef>
  </a:objectDefaults>
  <a:extraClrSchemeLst/>
</a:theme>
</file>

<file path=ppt/theme/theme2.xml><?xml version="1.0" encoding="utf-8"?>
<a:theme xmlns:a="http://schemas.openxmlformats.org/drawingml/2006/main" name="Office-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0</TotalTime>
  <Words>1487</Words>
  <Application>Microsoft Office PowerPoint</Application>
  <PresentationFormat>Bildschirmpräsentation (4:3)</PresentationFormat>
  <Paragraphs>217</Paragraphs>
  <Slides>10</Slides>
  <Notes>10</Notes>
  <HiddenSlides>0</HiddenSlides>
  <MMClips>0</MMClips>
  <ScaleCrop>false</ScaleCrop>
  <HeadingPairs>
    <vt:vector size="6" baseType="variant">
      <vt:variant>
        <vt:lpstr>Verwendete Schriftarten</vt:lpstr>
      </vt:variant>
      <vt:variant>
        <vt:i4>8</vt:i4>
      </vt:variant>
      <vt:variant>
        <vt:lpstr>Design</vt:lpstr>
      </vt:variant>
      <vt:variant>
        <vt:i4>1</vt:i4>
      </vt:variant>
      <vt:variant>
        <vt:lpstr>Folientitel</vt:lpstr>
      </vt:variant>
      <vt:variant>
        <vt:i4>10</vt:i4>
      </vt:variant>
    </vt:vector>
  </HeadingPairs>
  <TitlesOfParts>
    <vt:vector size="19" baseType="lpstr">
      <vt:lpstr>ＭＳ Ｐゴシック</vt:lpstr>
      <vt:lpstr>Arial</vt:lpstr>
      <vt:lpstr>Calibri</vt:lpstr>
      <vt:lpstr>Frutiger LT Com 45 Light</vt:lpstr>
      <vt:lpstr>Frutiger LT Com 65 Bold</vt:lpstr>
      <vt:lpstr>Lucida Grande</vt:lpstr>
      <vt:lpstr>Times New Roman</vt:lpstr>
      <vt:lpstr>Wingdings</vt:lpstr>
      <vt:lpstr>Office-Design</vt:lpstr>
      <vt:lpstr>PowerPoint-Präsentation</vt:lpstr>
      <vt:lpstr>Wie lief das BürgerForum ab? Das Wichtigste auf einen Blick!</vt:lpstr>
      <vt:lpstr>Was sind unsere Ziele heute?</vt:lpstr>
      <vt:lpstr>Programm</vt:lpstr>
      <vt:lpstr>Interview mit dem Initiator</vt:lpstr>
      <vt:lpstr>Ihre BürgerVorschläge auf einen Blick</vt:lpstr>
      <vt:lpstr>Vereinbarungen zum Bürgerprogramm (Bsp.)</vt:lpstr>
      <vt:lpstr>Interviews im Plenum</vt:lpstr>
      <vt:lpstr>PowerPoint-Präsentation</vt:lpstr>
      <vt:lpstr>PowerPoint-Präsentation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Folie 1</dc:title>
  <dc:creator>Ina Friedrich</dc:creator>
  <cp:lastModifiedBy>Bussieweke, Marita, ST-ZD</cp:lastModifiedBy>
  <cp:revision>383</cp:revision>
  <cp:lastPrinted>2013-07-25T09:12:25Z</cp:lastPrinted>
  <dcterms:created xsi:type="dcterms:W3CDTF">2013-06-07T10:47:48Z</dcterms:created>
  <dcterms:modified xsi:type="dcterms:W3CDTF">2014-12-09T10:28:01Z</dcterms:modified>
</cp:coreProperties>
</file>