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4" r:id="rId9"/>
    <p:sldId id="273" r:id="rId10"/>
    <p:sldId id="27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9614E-EB2D-4E7A-9A33-9014A4D6493D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BC993-F077-4E68-9152-F6D984F483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HTML Forms (w3schools.com)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BC993-F077-4E68-9152-F6D984F483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8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6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5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5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5DC6-88C6-4687-9DA7-FC4ED71ABDEB}" type="datetimeFigureOut">
              <a:rPr lang="ru-RU" smtClean="0"/>
              <a:t>14.10.2021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89F627-04F4-4A5F-88A9-FBB3389CB0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form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4434-ACC5-40C1-B35E-CB2B1FBE7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безопасных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C086C-16FE-482B-A143-5F403A54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r>
              <a:rPr lang="ru-RU" dirty="0"/>
              <a:t> – </a:t>
            </a:r>
            <a:r>
              <a:rPr lang="en-US" dirty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2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en-US" dirty="0">
                <a:hlinkClick r:id="rId3"/>
              </a:rPr>
              <a:t>HTML Standard (whatwg.org)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1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78DE-CF6D-4E32-AB52-F773AF86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</a:t>
            </a:r>
            <a:r>
              <a:rPr lang="en-US" dirty="0" err="1"/>
              <a:t>url</a:t>
            </a:r>
            <a:r>
              <a:rPr lang="en-US" dirty="0"/>
              <a:t> = require('</a:t>
            </a:r>
            <a:r>
              <a:rPr lang="en-US" dirty="0" err="1"/>
              <a:t>url</a:t>
            </a:r>
            <a:r>
              <a:rPr lang="en-US" dirty="0"/>
              <a:t>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5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78DE-CF6D-4E32-AB52-F773AF86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</a:t>
            </a:r>
          </a:p>
          <a:p>
            <a:r>
              <a:rPr lang="en-US" dirty="0"/>
              <a:t>https://node-postgres.com/features/connecting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5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B8026-1370-45F8-81C9-2CCCF49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 чтобы начать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96CC8-1933-4372-933E-5BAC8AC8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 – получает и обрабатывает запросы от клиентов и передаёт их</a:t>
            </a:r>
          </a:p>
          <a:p>
            <a:r>
              <a:rPr lang="ru-RU" dirty="0"/>
              <a:t>Программа\Код – получает запрос от веб сервера и отвечает какими-то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5964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415D2-670F-4D0C-B6EE-9F06CFEB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156471-91B7-409C-8A85-097B0CC3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  <a:p>
            <a:r>
              <a:rPr lang="en-US" dirty="0"/>
              <a:t>IIS</a:t>
            </a:r>
          </a:p>
          <a:p>
            <a:r>
              <a:rPr lang="en-US" dirty="0"/>
              <a:t>Apache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0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7E0F9-0B0B-4F65-8981-76F1CC28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0A77C5-09E7-41D8-976C-14E8708F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простой язык программирования</a:t>
            </a:r>
          </a:p>
          <a:p>
            <a:r>
              <a:rPr lang="ru-RU" dirty="0"/>
              <a:t>И серверный и клиентский код можно писать на нём</a:t>
            </a:r>
          </a:p>
        </p:txBody>
      </p:sp>
    </p:spTree>
    <p:extLst>
      <p:ext uri="{BB962C8B-B14F-4D97-AF65-F5344CB8AC3E}">
        <p14:creationId xmlns:p14="http://schemas.microsoft.com/office/powerpoint/2010/main" val="359516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- Сервер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A180AC-D95D-4194-BD49-25C3A30F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671" y="2300504"/>
            <a:ext cx="6039693" cy="2543530"/>
          </a:xfrm>
        </p:spPr>
      </p:pic>
    </p:spTree>
    <p:extLst>
      <p:ext uri="{BB962C8B-B14F-4D97-AF65-F5344CB8AC3E}">
        <p14:creationId xmlns:p14="http://schemas.microsoft.com/office/powerpoint/2010/main" val="28596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ru-RU" dirty="0"/>
              <a:t> - </a:t>
            </a:r>
            <a:r>
              <a:rPr lang="ru-RU" dirty="0" err="1"/>
              <a:t>КЛиент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0A180AC-D95D-4194-BD49-25C3A30F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671" y="2300504"/>
            <a:ext cx="6039693" cy="2543530"/>
          </a:xfrm>
        </p:spPr>
      </p:pic>
    </p:spTree>
    <p:extLst>
      <p:ext uri="{BB962C8B-B14F-4D97-AF65-F5344CB8AC3E}">
        <p14:creationId xmlns:p14="http://schemas.microsoft.com/office/powerpoint/2010/main" val="36664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F2663-A435-4E53-AF0A-BC71902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Отладка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CFE66-CE9B-46B4-A474-C9435D7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2" y="2061876"/>
            <a:ext cx="7440063" cy="781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6A968E-4C53-4176-A6B2-4805E47D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48" y="3735475"/>
            <a:ext cx="756390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ru-RU" dirty="0"/>
              <a:t>Разные файлы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5F699-AC10-4759-BF81-20E7CE6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2"/>
          <a:stretch/>
        </p:blipFill>
        <p:spPr>
          <a:xfrm>
            <a:off x="5592017" y="804519"/>
            <a:ext cx="6458851" cy="5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3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3C31F-0542-45E9-86B9-FE98342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кода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225250-8502-4CC3-8663-B3367411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42257"/>
            <a:ext cx="9603275" cy="3450613"/>
          </a:xfrm>
        </p:spPr>
        <p:txBody>
          <a:bodyPr/>
          <a:lstStyle/>
          <a:p>
            <a:r>
              <a:rPr lang="ru-RU" dirty="0"/>
              <a:t>Разные файлы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65F699-AC10-4759-BF81-20E7CE63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2"/>
          <a:stretch/>
        </p:blipFill>
        <p:spPr>
          <a:xfrm>
            <a:off x="5592017" y="804519"/>
            <a:ext cx="6458851" cy="5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965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4149</TotalTime>
  <Words>107</Words>
  <Application>Microsoft Office PowerPoint</Application>
  <PresentationFormat>Широкоэкранный</PresentationFormat>
  <Paragraphs>28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Галерея</vt:lpstr>
      <vt:lpstr>Разработка безопасных веб-приложений</vt:lpstr>
      <vt:lpstr>Что нужно для чтобы начать</vt:lpstr>
      <vt:lpstr>NodeJS</vt:lpstr>
      <vt:lpstr>JavaScript</vt:lpstr>
      <vt:lpstr>DEMO - Сервер</vt:lpstr>
      <vt:lpstr>DEMO - КЛиент</vt:lpstr>
      <vt:lpstr>Отладка</vt:lpstr>
      <vt:lpstr>Организация кода</vt:lpstr>
      <vt:lpstr>Организация кода</vt:lpstr>
      <vt:lpstr>Формы</vt:lpstr>
      <vt:lpstr>Обработка запросов</vt:lpstr>
      <vt:lpstr>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безопасных веб-приложений</dc:title>
  <dc:creator>Sergey Mirvoda</dc:creator>
  <cp:lastModifiedBy>Sergey Mirvoda</cp:lastModifiedBy>
  <cp:revision>3</cp:revision>
  <dcterms:created xsi:type="dcterms:W3CDTF">2021-09-22T08:11:38Z</dcterms:created>
  <dcterms:modified xsi:type="dcterms:W3CDTF">2021-10-17T09:11:25Z</dcterms:modified>
</cp:coreProperties>
</file>