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2:59:53.7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4710 6156 0,'105'18'47,"72"-1"-31,299-17-1,406 71 1,229 105 0,389 89-1,-248-230 1,-405 18-1,-636-53-15,142 0 16,-229 0 0,-54 0-1,-52 0 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2:48.9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6174 7549 0,'0'18'125,"123"35"-110,-52-53-15,17 53 16,-18-18-1,-17 0 17,-35-35-32,17 0 15,18 0 17,-35 0-17,35 0 1,0 0-1,-18 0 1,-17 0 0,34 18-1,1 0 1,18-1 0,17 1-1,-53 0 1,36-18-1,-36 17 1,89 19 0,-36-36-1,-18 35 1,-52-35-16,70 35 16,-17-35 15,88 18-31,35-18 15,35 0 1,-106 0 0,-52 0 15,0 0-15,-19 0-1,1 0 1,36 35-1,-19-17 1,54 17 0,-107-17-16,107 17 31,-54-35-15,1 18-1,-1-18 1,-17 0-16,53 17 31,-71-17-31,71 18 16,-18-18-1,36 0 1,-18 0 0,0 0-1,17 0 1,36 0 15,35 0-15,17 0-1,-17 0 1,1 0 0,-37 0-1,-34 0 1,17 0-1,35 0 1,-35 0 0,18 0-1,-71 0 1,53 17 0,-52 1-1,52 17 1,-35-35-16,17 18 15,-35-18 1,-17 0 0,-18 0-1,17 18 1,-17-1 15,0-17-15,0 18-1,35 0 1,-35-18 0,-35 0-1,35 17 1,-36 1 0,54-18-1,-1 35 1,-52-35-1,0 0 1,-1 0 109,-34-70-125,-72-19 16,1 1-1,0 35 17,0-17-17,53 34 1,-1 19-1,1-1 1,53 36 125,52-1-141,124 72 15,-88-54 1,-53-17 0,-35-1-1,-1 1 16,-17 17-15,36 18 0,-1 35-1,-35-53 1,0-17 0,-35 0-1,-54 17 1,19-17-1,-36 35 1,-35 0 0,17 35-1,-52-53 1,0 0 0,105-17-16,-52 17 15,70 0 1,35-17-1,0-18 1,18 18 78,-17-18-63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2:56.4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4745 7232 0,'0'-18'94,"-177"36"-78,-140 70-1,-1 18 17,36-35-17,71 17 1,17-18-1,-18 36 1,-17-18 0,17 1-1,106-19 1,-53 18 0,36 36-1,52 52 1,1-17-1,34-71-15,19 159 16,17-35 0,0-71-1,0 0 1,70 18 0,54-1-1,-36-34 1,-17-54 15,52 72-15,-17-90-1,-53-16 1,17-1 0,-70-53 124,0-52-124,0 35-16,0-71 15,0 0 1,-53-35 0,36 35-1,-1 35 1,71 160 93,106 52-93,35 17 0,-88-69-1,-71-54 16,-17-17-15,-18-1 0,0 54-1,17-1 1,-17-34 0,-35-19-1,-141-17 1,-160 0-1,37 0 1,105-17 0,88-19-1,0 36 17,-18 0-17,89 0 1,0 18-1,17 17 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3:07.3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10672 7585 0,'17'17'32,"1"1"-17,-1 0 1,36 52-1,53 89 1,71 35 0,34 0-1,-52 18 1,-36-54 0,36 19-1,-71-36 1,-52-53-16,52 71 15,-53-18 1,18-53 0,18 89-1,-1-19 1,36 54 0,-18 17 15,-35-70-16,0 0 1,-53-36 0,35-17-1,-17-18 1,-18 0 0,0 36-1,0-53 1,-53 70-1,0-71 1,-17 54 0,-1-1-1,36-88-15,-71 71 16,53-53 0,-35 71-1,-36-19 1,-70 1-1,88-18 1,18-35 0,35-17-1,-17-19 17,-36-17-17,35 18 1,19-18-1,-19 18 1,53-18 47,-70 0-48,53 17 1,105-34 93,36-36-109,176-71 16,-52 1-1,-124 35 1,-53 70 15,-53-17 32,-71 35-48,-176 0 1,35 0 0,36 53-1,52-18 1,72 0 0,34-35-1,18 35 1,-18 1-16,18-1 15,0 35 1,0 1 0,18 0-1,88-36 1,-18 0 15,71 36-31,-89-1 31,71 1-15,-17-18 0,-36-18-1,0-35 1,-35 53 0,0-18-1,0-17 1,-35-1-1,-1 1 1,-17 17 0,18-35 15,0 0 250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3:41.4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5292 6068 0,'0'0'0,"0"-18"15,70 36 1,177 70 0,106-17-1,123 34 1,-17-52-1,-124 0 1,18-35 0,70 88-1,0-53 1,54 0 0,-283-36-16,264 54 15,-52-18 1,70 0-1,0-1 1,-35-34 0,-88 35-1,-141 0 1,-36 0 15,-17 17-31,88 36 31,53-35-15,35 35 0,-53-1-1,-52 1 1,-160-53 0,230 88-1,-124-35 1,-52-35-1,-1-1 1,-70-17 0,-35-35-16,52 52 15,-17-17 1,0 53 0,0 0-1,-35 0 1,-1 17-1,-17-35 1,0 36 0,0-18 15,0-18-15,0 0-1,-70 36 1,17-54-1,0 1 1,0 35 0,0-54-1,0 54 1,-17-17 0,-71 34-1,35-35 1,53-53-16,-35 36 15,-1-18 1,19 17 0,-54 1-1,36 0 1,-35-1 0,-36 36-1,-53-35 1,54-1-1,-54 36 17,36-36-17,52-17 1,1 36 0,-19-36-1,-16 17 1,17-35-1,-18 36 1,-18-36 0,-52 18-1,-124 53 1,36-36 0,-1 19-1,177-72-15,-70 72 16,52-72-1,-53 36 1,-105 53 0,70-18-1,17-17 1,36-18 15,36-1-15,52-34-1,-35 53 1,-36-1 0,36-17-1,71-35 1,70-1 0,-18-17 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4:44.1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6615 7849 0,'17'0'93,"36"0"-77,35 0 0,-17 0-16,-1 36 15,-17-36 1,18 0 0,-1 0-1,19 0 1,-19 0-1,1 0 1,17 0 0,18 0 15,17 0-15,-35 0-1,36 0 1,-18 0-1,35 0 1,-18 0 0,36-36-1,-53 36 1,17 0 0,36 0-1,-35 0 1,-71 0-16,88 36 15,-71-36 1,54 0 0,-18 0-1,17 0 1,0 0 0,-34 0-1,17 0 1,-36 0 15,18 0-15,-52 0-1,52 0 1,18 0 0,35 35-1,-35-35 1,-36 0-1,-17 0 1,0 0 0,-35 0-16,52 0 31,-52 0-31,52 0 16,18 0-1,-17 0 1,-36 0-1,54 0 1,-37 0 0,72 0-1,-36 0 1,-17 0 0,17 18-1,0-1 16,0 1-15,-17 17 0,-18-35-1,-36 0 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4:48.1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12365 7814 0,'18'0'109,"-1"0"-109,54 0 16,-1 0 0,-17 35-1,18-35 1,-1 0 0,1 0 15,17 0-16,-35 0 1,18-17 0,-19-1-1,19-17 1,0 35 0,-36 0-1,53 0 1,18 0-1,-18 0 1,-53 0-16,36 0 16,-1 0-1,-34 0 1,-19 0 0,19 0 15,-19 0-16,19 0 1,-19 0 0,18 0 15,-17 17-15,0-17-1,-1 0 1,1 0 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4:50.4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16334 7779 0,'0'0'0,"17"0"78,1 0-78,17 0 16,36 0-1,-1 0 1,1 0 0,17 0-1,-17 0 1,-1 0 0,1 0-1,52 0 16,-105 0-31,17 17 32,-17-17-17,-18 18 1,35-18 0,-17 18-1,17-18 32,-17 0 16,-1 0-48,1 0-15,-1 17 16,36 1 15,-17-18-31,34 35 16,-34-35-1,34 0 17,-52 0 14,-1 0-30,-70 0 156,-35 0-172,-176 0 16,-19 0-1,19 0 1,35 18-1,35 0 1,88-1 0,70 18-1,19-35 48,17 18-16,317 0-32,-158-18-15,282 0 32,-247 0-17,-35 0 1,-142 0-16,19 0 15,-19 0 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01.2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16210 7743 0,'18'-17'31,"70"17"-15,106-35-1,71-18 1,-18 35 0,-106-17-16,106 35 15,-18 0 1,-106-18-1,-34 18 1,-1 0 0,-18 0-1,-34 0 17,-54 0 233,-141 53-249,-17 0-1,52-18 1,71-17 0,36-18 15,-1 0-15,1 0-16,-19 0 31,1 0-16,0 0 1,17 0 0,0 0-1,1 0 1,-19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02.3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15646 4551 0,'0'0'0,"17"53"15,1 141 1,17 88 0,1 18-1,-1-71 1,-35-70 0,0-89 15,0-52-31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03.5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15963 4692 0,'0'0'0,"0"-53"110,141-35-95,159 17 1,18 36-1,-124 35 1,-106 0 0,-35 18-1,-36 17 1,-17 71 15,18-18-15,-36 35-1,-52-34 1,-106 16 0,-1-69-1,1-19 1,35-17 0,70 0-16,-52 0 31,87 0-16,19 18 1,-1 0 0,-17-1-1,35 1 32,0 0-47,141 70 16,106 18-1,-18-36 1,-52 18 15,-72-17-15,-52-36 0,35 89-1,1-1 1,-1-35-1,-35-52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2:59:59.8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6068 7073 0,'0'0'0,"-35"0"15,17 0 1,-17 0 0,-1 0 15,1 0-15,0 0-16,-18 0 31,0 0-16,-18 0 1,1 0 0,-36 0-1,0 0 1,0 0 0,36 0-1,-18 0 1,17 0-1,-17 0 1,-18 0 0,18 0-1,53 0 1,-18 0 0,17 0 15,-17 18-16,0 17 1,1-17-16,-1 52 16,17-34-1,1-1 17,35-17-17,-18 17 1,18 0-1,0 0 1,0-17 0,0 0-1,0 35 1,0-18 0,0 18-1,18-18 1,17 0-1,-17 1 1,0-19 0,35 36-1,-18-18 1,-35 1 0,53-1-1,-36-17 1,1-1-1,0-17 1,35 36 0,-36-19-1,36 1 1,18-1 0,70 19-1,18-19 1,-71 1-1,18 0 1,-18-1 0,53 19-1,18-36 1,52 0 0,54 0-1,-18 0 1,-106 0-1,-70 0-15,140 0 32,-70 35-17,-35-18 1,-53-17-16,35 18 16,36 0-1,34-18 16,36 0-15,-52 0 0,-19 0-1,-35 35 1,36-17 0,-18-18-1,52 0 1,-34 0-1,-1 17 1,-17 1 0,18-18-1,34 35 1,19-17 0,-36-1-1,18 1 1,-1-18-1,19 0 1,-124 0-16,123 0 16,18 0-1,53 0 17,-18 0-17,-17 0 1,0 0-1,35 35 1,17-35 0,18 0-1,-17 0 1,-36 0 0,-88 0-1,36 0 1,-124 0-16,194 0 31,-36 0-15,-17 0-1,53 0 1,-106 0 0,18 0-1,-71 0 1,36 0-1,-54 0-15,107 0 32,17 0-17,-53 0 1,0 0 0,53 0-1,-18 0 1,36 0-1,-53 0 1,0 0 0,-1 0-1,-17 0 1,18 0 0,35 0-1,-35 0 1,17 0-1,89 0 1,-18 0 0,-71 0-1,-70 0-15,35 0 16,-17 0 0,17 0-1,106 0 16,-71 0-15,159-35 0,71 17-1,-36 18 1,-87 0 0,-19 0-1,-17 0 1,-35 0-1,52 0 1,19 0 0,16 0-1,-69 0 1,52 0 0,-53 0-1,1 0 1,105 0-1,-194-35-15,123 35 32,-34 0-32,52 0 31,0 0-15,106 35-1,-194-35 1,-53-17 203,247-195-188,-264 159-16,-89 36 1,0 17 0,-17 0-1,88 0 1,70 0 0,1 0-1,17 0 1,-53 0-1,-18 0 1,89 0 0,70 0-1,0 0 1,-35 0 0,-53 0-1,0 0 1,-52 0-1,-72 0 1,106 0 0,1 0-1,-89 0-15,194 0 32,-176 0-32,18 0 31,17 0-31,53 0 31,88 0-15,18 0-1,-36 0 1,-105 0 0,-18-36-1,-35 1 1,-18 17-1,0-17 1,1 18 0,-1-1-1,-53-17 1,0-1 0,1-17-1,-36 0 1,0-35-1,-106-70 1,71 140-16,-124-53 16,-18 54-1,1-19 17,-71 36-17,-141 0 1,35 0-1,106 0 1,36 0 0,34-17-1,-17 17 1,-70 0 0,-54 0-1,-70 0 1,35 0-1,-35 0 1,36 0 0,-89 0-1,35 0 1,-88 0 0,-123 0-1,140 0 1,-722 0-16,-142 0 15,512 0 17,300-35-17,212 17 1,70 18 0,-71 0-1,-158 0 1,-106 0-1,-177 0 1,71 0 0,230 0-1,-18 0 1,-89 0 0,-158 0-1,-53 0 1,106 0-1,370 0 1,-353 0 0,194 0-1,54 0 1,211 0-16,-247 0 31,53 0-31,-18 0 31,71 0-15,17 0 0,-17 0-1,18 0 1,-18 0 0,-18 0-1,-18 0 1,-52 0-1,53 0 1,35 0 0,70 0-1,106 0 1,36 0 0,-36-35-1,-17 35 1,34 0-1,-16 0 1,70 0 0,35-18-16,0 18 47,35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03.9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17833 4286 0,'0'0'0,"0"88"15,0 195 1,0-107-16,0 124 16,0-18-1,0-88 1,0-70 0,0-54-1,0-35 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04.3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17992 4410 0,'53'0'62,"52"-36"-62,107 1 16,-36 0-1,-70 35 1,-35-18 0,-53 18-1,17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04.7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17463 5239 0,'0'17'31,"70"-17"-31,265 0 16,53 0-1,-70 0 1,-177 0 0,-71 0-1,-52 0 16,53 36-15,-54-36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05.1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17745 6121 0,'53'0'32,"299"0"-17,107 0 1,-53 0 15,-106 0-15,-177 0-1,-105 0 48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05.5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19950 4269 0,'0'158'31,"0"230"-15,0 53-1,0 53 1,0-88 0,0-159-1,0-106 1,0-106-16,17-17 16,1-36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06.2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20020 4851 0,'0'0'0,"0"-36"46,0 1-30,0 0-16,177-106 16,-54 105-1,-35 1 1,0 35 0,36 0-1,-54 18 1,72 176-1,16 88 1,1 71 0,-88-71-1,-18-106 1,-18-70 15,-35 18-15,0-18-1,-141 17 1,-89 18 0,72-88-1,69-35 1,19-18 0,-1 0-1,-17-18 1,53-17-16,-71-36 15,88 36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06.6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22172 4568 0,'0'0'0,"0"106"31,0 18-31,0 281 16,0-16-1,0-54 1,0-106 0,0-106-1,18-70 1,-1-17 15,19-36-31,52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07.5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24148 4833 0,'17'-35'31,"-140"-36"-15,-124-52 0,35 52-1,159 36 1,-17 35 46,-1 53-46,-35 53 0,71-18-1,17 0 1,1 18 0,17-36-1,0 1 1,0-36-16,0 71 15,88 18 1,35-1 0,89-35-1,35 18 1,-141-71 0,0 18-1,17 0 1,-52-18-1,17 36 1,-17 0 15,-36-36-15,-35 0 0,0 18-1,0 0 1,-71 18-1,-123 17 1,-123-35 0,70-36-1,70 19 1,142-36-16,17 0 16,1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10.8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18662 8608 0,'35'0'63,"36"0"-48,-1 0 17,-34 0-32,34 0 15,18 0 1,36 0-1,-18 0 1,0 0 0,-18 0-1,-35 0 17,0 0-17,35 0 1,18 0-1,-54 0 1,37 0 0,-36 0-1,-18 0 1,35 0 0,-34 0-1,52 0 1,-70 0-16,52 0 15,1 0 1,-1 0 15,-35 0-31,18 0 16,0 0 0,36 0-1,-1-18 1,35 1-1,-35 17 1,18-36 15,-53 19-15,0 17 0,71 0-1,-19 0 1,-52 0-16,71-18 31,-54 18-15,1 0-1,-1 0 1,36-18 0,-53 1-1,18 17 1,-1 0-1,1 0 17,-54 0-17,1 0-15,53 0 16,-1 0 0,36 0-1,0 0 16,-53 0-15,0 0 0,0 0-1,0 0 1,-18 0 0,18 0-1,-18 17 1,-17-17 15,-71 36 47,-35-1-62,-1 18-1,-34 0 1,-18-18 0,-53-17-1,17-18 1,36 0 15,0 0-15,0 0-1,18 0 1,-36 0 0,18 0-1,-71 0 1,-176 0 0,-35 0-1,87 0 1,248 0-16,0 0 15,53 0 1,17 0 0,-52 0-1,-54 0 1,71 0 0,0 17-1,18-17 16,35 18 16,0 0-31,35-1 0,18 1-1,159-18 1,52 0-1,54 0 1,-53 0 0,34 0-1,-34 53 1,-212-53-16,194 17 16,17 36-1,1-53 1,-89 0-1,54 0 1,-72 0 0,-34 0-1,-53 0 1,17 0 0,-18 0 15,-34 0-16,34 0 1,-35 0 0,36 0-1,-106 0 63,-159 0-62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14.3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16193 8661 0,'35'0'31,"18"0"-31,53 0 16,17 0-1,-17 0 16,-18 0-15,0 0 0,18 0-1,18 0 1,-36 0 0,18-18-1,-18 18 1,18-35-1,-18 35 1,-18 0 0,-34 0-16,34 0 15,1 0 1,17 0 0,-18 0-1,-17 0 1,-17 0-1,-1 0 17,-17 0-32,17 0 15,-17 0 1,34 0 15,-16 0-15,-19 0-1,19 0 251,34 0-266,18 0 16,-35 0 15,-53 17-15,18-17-1,0 0 48,17 0-48,-18 0 1,-69 0 109,-195 0-109,-18 0-1,106 0 1,36 0-1,17 18 17,-35-18-17,-53 0 1,53 0 0,53 0-1,-36 0 1,54 0-1,-19 0 1,-34 0 0,70 0-16,-18 0 15,18 0 1,177-18 93,193-34-93,-34 16 0,-72-17 15,-122 36-16,69-1 1,1 18 0,17 0-1,18 0 1,-70 0 0,-106 0-1,-1 0-15,36 0 31,-35 0-31,-1 0 16,1 0 47,-89 0-1,-87 0-62,-107 0 31,-35 0-15,36 0 0,123 0-1,70 0 1,-52 0-1,34 0 1,-34 0 0,17 0-1,35 0 1,36 0 31,53 18 31,17-1-78,89 1 16,70 0-1,105 17 1,-87-17 15,-18 17-15,88-35-1,-35 0 1,-106 0 0,-70 0-1,-36 0 1,-17 0 31,0 17 15,-54 1-62,-87 53 16,-36-54-1,18 36 1,17-53 0,36 0-1,-35 0 1,17 0 0,0 0 15,0 0-16,71-17 1,-18 17 0,0 0-1,18 0 1,-89 0 0,36 0-1,35 0 1,36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2:18.3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15169 7214 0,'0'0'0,"-70"0"0,-54 0 15,-70 0 16,53 0-15,35-17 0,18-1-1,18 18 1,-36 0 0,18 0-1,-18 0 1,18 0-1,52 35 1,1-17 0,-18 35-1,-35 17 1,0 1 0,35 0-1,53-54-15,-18 36 16,1 18-1,-1 34 1,-17-34 0,35 35-1,0 0 17,0-18-17,-36 0 1,36 18-1,-17 17 1,17 1 0,-18-54-1,18 19 1,0-19 0,0-35-16,0 71 31,18-35-16,17 35 1,36 17 0,-36 1-1,-17-89-15,87 106 16,-52-88 0,18 35-1,-1-35 1,1 18-1,52-1 1,36 1 15,53-1-15,17-17 0,-88 0-1,18 0 1,17 18-1,18 17 1,-17-35 0,34 0-1,54-18 1,-18-17 0,-35 34-1,-54-52 1,-34 0-1,-18 0-15,-18 0 16,35-17 0,54-18-1,-36-18 1,-53-18 0,-53 18-1,-17 35 16,53-87-15,-1-19 0,1 54-1,-18-1 1,-18 1 0,18-36-1,-18 17 1,-17-52-1,17 0 1,-17-17 0,-18 16-1,0-16 1,0 34 0,-18 71-16,-53-88 15,-17-18 1,-53-35-1,-18 18 1,36 53 0,-36-19 15,18 1-15,-53 0-1,53 53 1,0 17-1,-36 1 1,54 17 0,-53-18-1,34 36 1,-34-18 0,0 18-1,-18 17 1,-53-35-1,70 36 1,107 17-16,-124-18 16,17-17-1,36 35 1,18 0 0,17 0-1,35 0 1,-17 0 15,0 17-15,0 19-1,17 17 1,1-18 0,17 0-1,17-17 1,-16 35-1,34-36 1,-17 36 0,-1 18-1,36 17 1,0 71 0,0-36-1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16.2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22931 8608 0,'17'-18'16,"1"18"-16,105 0 15,71 0 1,36 0 0,122 0-1,19 0 1,-89 0 0,-88 0-1,-18 0 1,-34-17-1,-1-1 17,-18 18-32,-17 0 31,-18 0-15,0 0-1,-35 0 1,-35 0-1,-53 0 126,-54 18-141,-140 34 16,35 1-1,0-35 1,106 17 0,17-35-1,-87 36 16,-36-36-15,-18 52 0,71-34-1,-18 0 1,124-18 15,0 0-15,-54 0-1,36 35 1,36-17 0,-1-1 93,18 19-93,53-36-16,194 0 15,106 0 1,-89 0 0,-140 0 15,-36 17-16,71-17 1,-36 0 0,-52 0-1,-1 0 1,-34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25.7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16281 7867 0,'17'0'63,"19"0"-48,34 0 1,-17-18-1,53 1 1,35-1 0,18 0-1,-18 1 1,0-19 0,-18-16 15,-34 52-16,-19 0 1,-34 0 0,-19 0-1,18 0 1,18 0 0,0 0-1,-35 0 16,-36 0 63,-105 0-78,35 0-1,-1 0 1,36 0 0,18 0 15,0 0-15,0 35-1,-36-35 1,1 0-1,-1 35 1,36-35 0,17 0-1,0 0 1,-52 0 0,17 0-1,18 0 1,-18 0 31,35 0 125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28.2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16245 8661 0,'18'0'93,"35"0"-93,70 0 16,1 0 0,105 17-1,18 36 1,-18 0 0,-34-18-1,-1-17 1,17 17 15,36-35-15,35 0-1,71 0 1,18 0 0,-107 0-1,-17 0 1,-88 0-1,53 0 1,-1 0 0,-52 0-16,0 0 15,52 0 1,-70 0 0,106 0-1,-35 0 1,-18 0-1,18 0 1,-53 0 0,158 0-1,-35 0 1,-52 0 0,-142 0 15,35 0-16,124 0 1,-106 36 0,36-36-1,17 0 1,-71 0 0,-35-18-1,1 0 16,-54 18-31,53 0 16,-53 0 0,1 0 31,-19 0 15,1 0-62,52 0 16,36 0 15,71-35-15,17 17-1,-141 1 16,-36-1-15,-52 18 31,-371 0-31,-229 0-1,212 0-15,-406 0 16,0 18-1,70 70 1,160 18 0,140-36-1,18-70 1,88 18 0,18 17-1,53-35 1,0 0-1,17-53 17,-52-105-17,-54 34 1,89-35 0,88 107-1,106 52 1,17 0-1,1 0 1,-1 0 0,36 0-1,0 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34.3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16404 8502 0,'71'0'47,"35"-18"-32,-36-17 1,18 35-1,36 0 1,35-35 0,140-18-1,-16 53 17,-19-18-17,1-17 1,-142 35-1,-87 0 1,-1 0 0,53 0-1,71 0 1,-89 0-16,71 0 16,-35-18-1,-18-17 1,-17 35 15,-36 0-31,36 0 16,-18 0-1,0 0 1,-18 0 0,0 18-1,36-18 16,-36 17-31,36-17 32,-54 0-17,19 0 1,16 36 0,-16-36-1,-1 0 1,-17 0 15,-18 35 0,0 0 1,0 0-32,-36 1 15,-52 17 1,53-36-1,-53 1 1,35 0 0,-35-18-1,-18 0 1,18 0 0,-54 0 15,19 0-16,17 0 1,18 0 0,-36 0-1,19 0 1,16 0 0,-16 0-1,34 0 1,18 0-16,-35 0 15,17 0 1,1 0 0,-18 0-1,35 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36.8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16528 8643 0,'0'18'15,"0"17"1,35 18-1,88-18 1,54 0 0,-54-35-1,1 18 1,70 35 0,0-53-1,-35 53 16,-36-53-15,0 18 0,-17-18-1,18 0 1,-1 0 0,71 0-1,36 0 1,-36 0-1,-124 0-15,36 0 16,0 0 0,53 0-1,-36 0 1,36 0 0,-36 0-1,-17 17 1,53 18-1,53-17 1,52-18 0,-35 0-1,-17 0 1,-36 0 15,19 0-15,-54 0-16,441 0 31,-177 0-15,-87 0-1,-54 35 1,-140-35-16,211 18 16,-17-18-1,-1 35 1,36-35-1,-53 18 1,-71-18 0,-105 0-1,34 0 1,-17 0 0,53 0-1,18 0 1,-53 0-1,-18 0 17,-106-18-17,-17 1 1,17-19 0,0-34-1,-35-1 1,0 1-1,0-18 1,-70 35-16,-71-18 16,88 36 15,0 17-31,-35-17 16,-106-18-1,-89 0 1,-34 35-1,-177 18 1,88 0 0,142 0-1,87 0 1,-17 0 0,-17 0 15,-89 0-16,-53 0 1,-53 0 0,89 0-1,52 0 1,54-35 0,-19 17-1,107 18-15,-142-52 16,-370-1 15,441 17-31,-35 19 16,17-36-1,1 18 1,-1 35 0,-53 0-1,124-18 1,35 0-1,53 1 1,-35 17 0,18 0-1,-36 0 17,-18 0-17,36 0 1,53 0-16,-71 0 31,-17 0-15,-36 35-1,35 18 1,36-53-16,18 35 16,34-17-1,1-1 1,-18-17-1,0 36 1,-17-1 15,52-17-31,-17-1 32,35 1-32,-18-1 15,1 19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5:45.3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16351 8802 0,'0'0'0,"0"17"16,36 19 0,-36-19-1,35 1 17,18 53-17,0-36 1,-18-18-16,53 54 31,18-36-15,-35 1-1,-19-36 1,1 0 0,36 35-1,-72-35-15,89 0 16,-18 0-1,18 0 1,18 0 0,34 0-1,-34 0 1,17 0 0,0 0-1,0 0 1,53 0 15,0 0-15,0 0-1,-70 0 1,-19 0 0,-34 0-1,70 0 1,36 0-1,17 0 1,17 0 0,19 0-1,-125 0-15,36 0 16,-70 0 0,17 0-1,18 0 1,35 0-1,88 0 1,-17 0 0,35 0-1,-35 0 1,17 0 0,-17 0-1,-18-35 16,70 17-15,-52-17 0,35 35-1,0 0 1,17 0 0,-105-18-1,-35-17 1,-54 35-16,71 0 15,106 0 1,-35 0 0,-18 0-1,-71-18 1,-70 18 0,36-18-1,-1 18 1,35 0-1,1-17 1,-18-1 0,-18 1-1,-18-19 1,-17 36 15,35-35-15,-70 35-1,0-35 1,-1 17 0,1-17-1,0 35 1,-1-53 0,-17 35-1,0-17-15,0 0 16,-17-18-1,17 0 17,0 35-32,0-17 31,-18 35-31,-17-18 31,-1 18 0,19 0 1,-1 0-17,0 0 17,1 18-17,17 17 1,0 1-1,0 34 1,17-17 0,36-18-1,0-17 1,-17-18-16,-1 18 16,18-1-1,-36 1 1,1-1 46,-36 1-30,-52-18-32,-89 0 15,53 0 16,0-18-15,18 1 0,71-1-1,122-35 48,-34 36-48,35-36 1,-89 35-16,19-17 16,-36 0-1,0-18 1,0 17 0,-124-17-1,-87 0 1,-107 36-1,-70-71 1,35 52 0,1 1-1,-19 17 17,18-34-32,36 16 31,17-17-16,18 0 1,-71 53 0,71-17-1,17-18 1,-52 35 0,211-18-16,-141-35 15,35 0 1,1 0-1,-125 0 1,19 53 0,35 0-1,35 0 1,17 0 0,19 0-1,52 18 1,0-18-1,18 0 17,35 0-17,-17 0 1,-18 17 0,0 1-1,17 35 1,-17-18-1,35 18 1,18-35 0,88 0-16,-71-1 15,36 1 1,-53 17 0,0 18-1,0-35 1,-18-1-1,0 19 1,35 16 0,18 72 15,36-124-31,17 35 62,0-17-46,70-18 0,301 35-1,-18-35 1,-36 0 0,-70 0-1,-53 0 1,-106 18-1,-35-1-15,0 1 16,-18-18 0,-17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7:47.5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4216 8714 0,'35'0'16,"53"0"-1,89 0 1,387 35 0,247-35-1,354 176 1,-178-88-1,-299 1 17,-176-36-17,-71-36 1,35-17 0,71 0-1,-212 0-15,212 0 16,-71 0-1,-35 0 1,-53 0 0,-35 0-1,35 0 1,35 0 0,36 0-1,-18 0 1,106 0-1,176 0 1,194 0 0,-106 0-1,18 0 1,124 0 15,105 0-15,-246 0-1,-318 0 1,-18-88 0,124 35-1,-265-17-15,229-1 16,36-35 0,211 36-1,-246-19 1,-283 54-1,-35-18 1,-88 0 0,-124 53-1,-18-35 48,1 35-48,-53 0 1,-212 0-16,-141 0 16,-1852 0 15,282 0-15,-141 0-1,0 0 1,899 0-16,-1798 0 31,2222 0-31,-318 0 16,89 0-1,140 0 1,354 0 0,-18 0-1,17 0 1,18 0-1,36 0 1,-19 0 0,-87 0 15,-71 0-31,106 0 16,123 0-1,-70 0 1,35 0 15,17 0-15,125 0-1,157 0 1,107 0 15,106 35 16,140-17-47,319-18 16,334 0-1,670 0 1,36 0 0,-35 0-1,-159 0 1,-36 0-1,-370 0 1,-423 0 0,-141 0-1,88 53 1,17-53 15,71 0-15,-70 0-1,-53 0 1,-54 0 0,-123 0-1,-211 0-15,0 0 16,-107 0 62,-211 0-78,-899 0 16,-812 0-1,-653 0 1,-493 88 0,246-88-1,812 0 1,1376 0-1,529 0 1,106 0 47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9:38.9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27146 8608 0,'0'0'0,"-53"0"16,18 0-1,0 0 1,0 0 0,-36 0-1,0 0 1,-70 0-1,-17 0 1,16 0 0,-34 0-1,-89 0 1,-52 0 0,-18 0-1,53 0 1,-71 0-1,18 0 1,35 0 0,35 0-1,71 0 17,71 0-17,52 0-15,-70 0 16,-35 0-1,-89 0 1,-17 0 0,35 0-1,-71 0 1,71 0 0,18 0-1,0 0 1,70 0-1,36 0 1,-54 0 0,-52 0-1,-53 0 1,-124 0 0,18 0-1,-18 0 1,142 0-1,17 0 17,70 0-17,-17-35 1,-88 35 0,88 0-16,-176 0 15,-36 0 1,18 0-1,70 0 1,107 0 0,52 0-1,18 0 1,0 0 0,17 0-1,-34 0 1,69 0-1,-16 0 1,-19 0 0,1 0-1,-36 0 1,0 0 0,18 0 15,-18 0-16,106 0-15,-53 0 16,1-18 0,-19-17-1,1 35 1,-1 0 0,1 0-1,17 0 1,35 0-1,-17 0 1,18 0 0,-54 0-1,36 0 1,53 0 0,52 0 155,107 0-171,70 35 16,123-17 0,-34-18-1,105 0 1,158 0 0,-69 0-1,-230 0 1,-71 0-1,-141 0 1,-17 0 0,0 0-1,-71 0 79,-71 17-78,-211 36-1,-71 0 1,248 0-16,-54 0 16,177-18-1,35-17 32,17-1-47,371 1 16,0-18-1,-105 0 1,-36 0 0,-195 0-1,-34 0 79,-18-18-32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2:25.7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4445 8184 0,'53'0'79,"35"18"-64,18 0 1,-35-18-1,17 0 1,-18 0 0,-17 0-1,-18 0-15,18 0 47,-35 0-31,35 0-16,-35 0 15,17 0 17,0 0-17,18 17 1,18-17 0,-18 0-1,-18 0 1,-18 0-1,1 0 1,53 0 0,-18 0-1,17 0 1,-35 0 0,18 0-1,0 0 1,0 0-1,-18 0-15,18 0 16,-35 0 0,0 0-1,-1 0 1,1 0 15,0 0 0,-1 0-15,1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2:30.2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7232 6579 0,'-35'18'31,"35"35"-31,0-18 16,-36 36-1,19-1 1,-1 36 15,18 0-15,0-18-1,0-35 1,71 35 0,-36-35-1,36 0 1,52-18 0,89 18-1,52-17 1,36-36-1,35 0 1,-176 0-16,229 0 31,-159 0-15,-140 0-16,105 0 16,35 17-1,-53 36 1,-70-53-1,35 0 17,18 0-17,17 0 1,-35-53 0,-35 18-1,-35 17 1,-18 18-1,-18-17 1,89-19 0,-1 19-1,-35-36 1,-35 18 0,-35-36-1,-18 36 1,0-1-16,0-17 15,0-17 1,-36-18 0,-34 0-1,17 17 1,-53-17 0,-158 35-1,-72 0 16,89 35-15,106-17 0,0 0-1,18 17 1,-71 18 0,0-53-1,-71 53 1,1 0-1,52 0 1,-17 0 0,-36 0-1,0 0 1,107 0 0,52 0-1,53 0-15,-106 0 16,18 53 15,53-35-31,-53 35 31,123-36-31,-35 36 32,18-35-17,-36 35 1,18 0-1,18-18 1,0 18 0,17-18-1,18 0 1,-17 18 0,-1 18-1,18-53 1,0 34 218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2:38.4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10407 9719 0,'0'0'0,"-18"0"16,1 0 0,-19 0-1,-34 0 1,-1 0 0,-70 0-1,-18-18 1,18-17-1,-17 35 1,-1 0 0,18 0-1,35-35-15,-71 35 16,-17-18 0,0-17-1,0-18 1,-17 35-1,70-17 17,35 35-17,18 0 1,-36 0 0,-17 0-1,18 0 1,17 0-1,18 0 1,-36 0 0,-70 0-1,35 0 1,-35 0 0,-17 0-1,17 0 1,0 0-1,70 0-15,-35 0 16,-88 0 0,-35 0-1,35 0 1,-17 0 0,87 35-1,54 18 16,17-35-15,53 35 0,-88 17-1,0 19 1,0-19 0,70 1-1,1-1 1,52-34-1,-35 52 1,18 18 0,-1-1-1,-16-16 1,52 34 0,-36-35-1,36-17-15,0-1 16,0 54-1,0-36 1,18 18 0,0-18-1,34 0 17,1 53-17,0-52 1,0-19-1,35 54 1,1-19 0,-37-16-1,19-19 1,0 18 0,-1-17-1,-17-1 1,18 1-1,34-18 1,-34 18 0,52-1-1,-87-17-15,105 18 16,-71-36 0,72 18-1,-37-18 1,125 36-1,-36-36 1,0 35 15,-53-34-15,-18-1 0,-17-17-1,35-18 1,36 35-1,70-17 1,52-18 0,-122 0-1,35 35 1,-71-18 0,88 1-1,-17-18 1,-18 0-1,-124 0-15,142 0 16,35 0 0,-53 0-1,17 0 1,-52 0 0,18 0-1,-36 0 16,17-18-15,37-34 0,-1-19-1,-36 0 1,-17-34 0,-35 34-1,0-17 1,0-18-1,17 0 1,-87 71 0,52-36-1,-35 1 1,17-36 0,-70 88-16,53-88 15,-17-35 1,16-17-1,-16-36 1,-19 0 0,1 70-1,0 1 1,17 17 15,-35 53-15,0-18-1,0-17 1,0 35 0,0-17-1,0 17 1,0 0 0,0-35-1,-35 35 1,-1-36-1,-34 19 1,52 17-16,-52 0 16,-19-17 15,72 52-31,-71-35 16,-18 18-1,18 17 1,-1 0-1,-34-34 1,52 34 15,1 0-15,17 1 0,0-19-1,18 36 1,-36-17-1,-17-19 1,17 36 0,36 0-1,17 0 110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2:40.0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7955 8590 0,'18'0'94,"17"-35"-94,89-18 15,-19 18 1,1-71 0,18-18-1,-36 19 16,0 34-15,0-17 0,-35 35-1,-18 0 1,18 18 0,-35 17-1,-18 0 16,18-17-15,-89 35 47,-176 18-48,71 35 1,88-36-1,35 1 32,17-18-47,-17 0 16,18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2:42.1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8520 7938 0,'-53'17'94,"-36"36"-79,19 18 1,-1-18 0,-34 52 15,16-52-16,72-17 1,-1 16 0,0-16-1,1-19 1,-36 19 0,35-36-1,1 35 1,-1-17 249,0 52-249,18-52 0,0-1-1,-17 1 48,-19-53-48,1-18-15,-35-88 16,-1 0 0,36 0-1,-1 35 1,-16 0 0,34 71-1,0 35 63,18 141-62,0 35 0,0-35-1,0-70 1,0-1-1,36 1 1,-36-53 0,0 34-1,35-16 1,0-19 0,-35 1-16,18-18 15,-1 35 1,19 1-1,34-36 1,71 35 0,89-35-1,-1 0 1,36 0 15,-54-35-15,-87-54-1,-1 54 1,-17-35 0,35 34-1,-35-17 1,-71 53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12-01T13:02:44.4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5662 11448 0,'0'-18'62,"-123"18"-46,-1 0 0,-35 18-1,36 17 17,70 0-32,35-35 31,-17 18-16,17-1 1,-34 19 0,34-19-1,18 19 17,0-1-17,0 18 1,53 35-1,53-35 1,17 0 0,18-18-1,-88-17-15,124-18 16,17 35 0,0-35-1,-53 0 1,-71 0-1,1 0 17,-71-18-32,35-34 31,18-37-15,-18 54-1,-35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9614E-EB2D-4E7A-9A33-9014A4D6493D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BC993-F077-4E68-9152-F6D984F4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research/detecting-and-exploiting-path-relative-stylesheet-import-prssi-vulnerabilities#badcs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etsparker.com/blog/web-security/private-data-stolen-exploiting-css-injection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ecurity-research-pocs/blob/master/script-gadgets/Breaking_XSS_mitigations_via_Script_Gadgets_BHUSA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Detecting and exploiting path-relative stylesheet import (PRSSI) vulnerabilities | </a:t>
            </a:r>
            <a:r>
              <a:rPr lang="en-US" dirty="0" err="1">
                <a:hlinkClick r:id="rId3"/>
              </a:rPr>
              <a:t>PortSwigger</a:t>
            </a:r>
            <a:r>
              <a:rPr lang="en-US" dirty="0">
                <a:hlinkClick r:id="rId3"/>
              </a:rPr>
              <a:t> Research</a:t>
            </a:r>
            <a:endParaRPr lang="en-US" dirty="0"/>
          </a:p>
          <a:p>
            <a:r>
              <a:rPr lang="en-US" dirty="0">
                <a:hlinkClick r:id="rId4"/>
              </a:rPr>
              <a:t>Stealing private data with a CSS injection | </a:t>
            </a:r>
            <a:r>
              <a:rPr lang="en-US" dirty="0" err="1">
                <a:hlinkClick r:id="rId4"/>
              </a:rPr>
              <a:t>Netsparker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8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83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01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221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84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789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062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8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22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7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7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183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882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306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48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/Breaking_XSS_mitigations_via_Script_Gadgets_BHUSA.pdf at master · google/security-research-</a:t>
            </a:r>
            <a:r>
              <a:rPr lang="en-US" dirty="0" err="1">
                <a:hlinkClick r:id="rId3"/>
              </a:rPr>
              <a:t>pocs</a:t>
            </a:r>
            <a:r>
              <a:rPr lang="en-US" dirty="0">
                <a:hlinkClick r:id="rId3"/>
              </a:rPr>
              <a:t> (github.com)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8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7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6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2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5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9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5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235DC6-88C6-4687-9DA7-FC4ED71ABDE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1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5DC6-88C6-4687-9DA7-FC4ED71ABDEB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sei.cmu.edu/library/asset-view.cfm?assetid=496719#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" Type="http://schemas.openxmlformats.org/officeDocument/2006/relationships/image" Target="../media/image4.tmp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6.xml"/><Relationship Id="rId19" Type="http://schemas.openxmlformats.org/officeDocument/2006/relationships/image" Target="../media/image12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9" Type="http://schemas.openxmlformats.org/officeDocument/2006/relationships/customXml" Target="../ink/ink31.xml"/><Relationship Id="rId3" Type="http://schemas.openxmlformats.org/officeDocument/2006/relationships/hyperlink" Target="http://www.exame.com/search?input=word" TargetMode="External"/><Relationship Id="rId21" Type="http://schemas.openxmlformats.org/officeDocument/2006/relationships/customXml" Target="../ink/ink22.xml"/><Relationship Id="rId34" Type="http://schemas.openxmlformats.org/officeDocument/2006/relationships/image" Target="../media/image30.png"/><Relationship Id="rId42" Type="http://schemas.openxmlformats.org/officeDocument/2006/relationships/image" Target="../media/image34.png"/><Relationship Id="rId47" Type="http://schemas.openxmlformats.org/officeDocument/2006/relationships/customXml" Target="../ink/ink35.xml"/><Relationship Id="rId50" Type="http://schemas.openxmlformats.org/officeDocument/2006/relationships/image" Target="../media/image38.png"/><Relationship Id="rId7" Type="http://schemas.openxmlformats.org/officeDocument/2006/relationships/customXml" Target="../ink/ink15.xml"/><Relationship Id="rId12" Type="http://schemas.openxmlformats.org/officeDocument/2006/relationships/image" Target="../media/image19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32.png"/><Relationship Id="rId46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26.xml"/><Relationship Id="rId41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7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37" Type="http://schemas.openxmlformats.org/officeDocument/2006/relationships/customXml" Target="../ink/ink30.xml"/><Relationship Id="rId40" Type="http://schemas.openxmlformats.org/officeDocument/2006/relationships/image" Target="../media/image33.png"/><Relationship Id="rId45" Type="http://schemas.openxmlformats.org/officeDocument/2006/relationships/customXml" Target="../ink/ink34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49" Type="http://schemas.openxmlformats.org/officeDocument/2006/relationships/customXml" Target="../ink/ink36.xml"/><Relationship Id="rId10" Type="http://schemas.openxmlformats.org/officeDocument/2006/relationships/image" Target="../media/image18.png"/><Relationship Id="rId19" Type="http://schemas.openxmlformats.org/officeDocument/2006/relationships/customXml" Target="../ink/ink21.xml"/><Relationship Id="rId31" Type="http://schemas.openxmlformats.org/officeDocument/2006/relationships/customXml" Target="../ink/ink27.xml"/><Relationship Id="rId44" Type="http://schemas.openxmlformats.org/officeDocument/2006/relationships/image" Target="../media/image35.png"/><Relationship Id="rId52" Type="http://schemas.openxmlformats.org/officeDocument/2006/relationships/image" Target="../media/image39.png"/><Relationship Id="rId4" Type="http://schemas.openxmlformats.org/officeDocument/2006/relationships/hyperlink" Target="http://www.example.com/search?input=" TargetMode="External"/><Relationship Id="rId9" Type="http://schemas.openxmlformats.org/officeDocument/2006/relationships/customXml" Target="../ink/ink16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25.xml"/><Relationship Id="rId30" Type="http://schemas.openxmlformats.org/officeDocument/2006/relationships/image" Target="../media/image28.png"/><Relationship Id="rId35" Type="http://schemas.openxmlformats.org/officeDocument/2006/relationships/customXml" Target="../ink/ink29.xml"/><Relationship Id="rId43" Type="http://schemas.openxmlformats.org/officeDocument/2006/relationships/customXml" Target="../ink/ink33.xml"/><Relationship Id="rId48" Type="http://schemas.openxmlformats.org/officeDocument/2006/relationships/image" Target="../media/image37.png"/><Relationship Id="rId8" Type="http://schemas.openxmlformats.org/officeDocument/2006/relationships/image" Target="../media/image17.png"/><Relationship Id="rId51" Type="http://schemas.openxmlformats.org/officeDocument/2006/relationships/customXml" Target="../ink/ink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A4434-ACC5-40C1-B35E-CB2B1FBE7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безопасных веб-приложений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C086C-16FE-482B-A143-5F403A54A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5</a:t>
            </a:r>
            <a:r>
              <a:rPr lang="ru-RU" dirty="0"/>
              <a:t> – </a:t>
            </a:r>
            <a:r>
              <a:rPr lang="en-US" dirty="0"/>
              <a:t>cross sit scripting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12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Хранимая атака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C7E0-130B-4221-AE83-6C760B31C60E}"/>
              </a:ext>
            </a:extLst>
          </p:cNvPr>
          <p:cNvSpPr txBox="1"/>
          <p:nvPr/>
        </p:nvSpPr>
        <p:spPr>
          <a:xfrm>
            <a:off x="1229636" y="2304626"/>
            <a:ext cx="10435621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Каналы атаки являются каналами данных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Данные могут содержать </a:t>
            </a:r>
            <a:r>
              <a:rPr lang="en-GB" sz="2000" dirty="0">
                <a:solidFill>
                  <a:srgbClr val="000000"/>
                </a:solidFill>
              </a:rPr>
              <a:t>HTML </a:t>
            </a:r>
            <a:r>
              <a:rPr lang="ru-RU" sz="2000" dirty="0">
                <a:solidFill>
                  <a:srgbClr val="000000"/>
                </a:solidFill>
              </a:rPr>
              <a:t>и\или </a:t>
            </a:r>
            <a:r>
              <a:rPr lang="en-GB" sz="2000" dirty="0">
                <a:solidFill>
                  <a:srgbClr val="000000"/>
                </a:solidFill>
              </a:rPr>
              <a:t>JavaScript.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Если входные данные не обрабатываются, то сохраняются как есть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В дальнейшем браузер интерпретирует эти данные как доверенные</a:t>
            </a:r>
            <a:r>
              <a:rPr lang="en-GB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51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Ущерб от </a:t>
            </a:r>
            <a:r>
              <a:rPr lang="en-US" dirty="0"/>
              <a:t>XSS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83D01E-41F2-4BBB-948F-56E6D2A3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791" y="2084897"/>
            <a:ext cx="5913545" cy="35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Ущерб от </a:t>
            </a:r>
            <a:r>
              <a:rPr lang="en-US" dirty="0"/>
              <a:t>XSS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0C9FE-FE3A-4D4A-84C2-21B590FB485C}"/>
              </a:ext>
            </a:extLst>
          </p:cNvPr>
          <p:cNvSpPr txBox="1"/>
          <p:nvPr/>
        </p:nvSpPr>
        <p:spPr>
          <a:xfrm>
            <a:off x="1526960" y="1976072"/>
            <a:ext cx="95278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u="sng" dirty="0">
                <a:solidFill>
                  <a:srgbClr val="000000"/>
                </a:solidFill>
              </a:rPr>
              <a:t>Defacing</a:t>
            </a:r>
            <a:r>
              <a:rPr lang="en-GB" u="sng" dirty="0">
                <a:solidFill>
                  <a:srgbClr val="000000"/>
                </a:solidFill>
              </a:rPr>
              <a:t>: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 Код имеет полный доступ к объектной модели страницы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u="sng" dirty="0">
                <a:solidFill>
                  <a:srgbClr val="000000"/>
                </a:solidFill>
              </a:rPr>
              <a:t>Перехват запросов</a:t>
            </a:r>
            <a:r>
              <a:rPr lang="en-GB" dirty="0">
                <a:solidFill>
                  <a:srgbClr val="000000"/>
                </a:solidFill>
              </a:rPr>
              <a:t>:</a:t>
            </a:r>
            <a:r>
              <a:rPr lang="ru-RU" dirty="0">
                <a:solidFill>
                  <a:srgbClr val="000000"/>
                </a:solidFill>
              </a:rPr>
              <a:t> Код может создавать и перехватывать пользовательские запросы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u="sng" dirty="0">
                <a:solidFill>
                  <a:srgbClr val="000000"/>
                </a:solidFill>
              </a:rPr>
              <a:t>Кража данных</a:t>
            </a:r>
            <a:r>
              <a:rPr lang="en-GB" u="sng" dirty="0">
                <a:solidFill>
                  <a:srgbClr val="000000"/>
                </a:solidFill>
              </a:rPr>
              <a:t>: </a:t>
            </a:r>
            <a:r>
              <a:rPr lang="ru-RU" dirty="0">
                <a:solidFill>
                  <a:srgbClr val="000000"/>
                </a:solidFill>
              </a:rPr>
              <a:t> можно воровать сессионные ключи, встраивать </a:t>
            </a:r>
            <a:r>
              <a:rPr lang="ru-RU" dirty="0" err="1">
                <a:solidFill>
                  <a:srgbClr val="000000"/>
                </a:solidFill>
              </a:rPr>
              <a:t>майнеры</a:t>
            </a:r>
            <a:r>
              <a:rPr lang="ru-RU" dirty="0">
                <a:solidFill>
                  <a:srgbClr val="000000"/>
                </a:solidFill>
              </a:rPr>
              <a:t> или баннеры и т.д.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0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Поверхность атаки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0C9FE-FE3A-4D4A-84C2-21B590FB485C}"/>
              </a:ext>
            </a:extLst>
          </p:cNvPr>
          <p:cNvSpPr txBox="1"/>
          <p:nvPr/>
        </p:nvSpPr>
        <p:spPr>
          <a:xfrm>
            <a:off x="1526960" y="1976072"/>
            <a:ext cx="9527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Необходимо найти места куда можно вставить свой произвольный код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Поля ввода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Адресная строка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Запросы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81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Противодействие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0C9FE-FE3A-4D4A-84C2-21B590FB485C}"/>
              </a:ext>
            </a:extLst>
          </p:cNvPr>
          <p:cNvSpPr txBox="1"/>
          <p:nvPr/>
        </p:nvSpPr>
        <p:spPr>
          <a:xfrm>
            <a:off x="1526960" y="1976072"/>
            <a:ext cx="95278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Необходимо удалять код из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Сложно в самостоятельной реализации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Необходимо использовать хорошие библиотеки и правильно из подобрать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7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Противодействие. Кодирование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0C9FE-FE3A-4D4A-84C2-21B590FB485C}"/>
              </a:ext>
            </a:extLst>
          </p:cNvPr>
          <p:cNvSpPr txBox="1"/>
          <p:nvPr/>
        </p:nvSpPr>
        <p:spPr>
          <a:xfrm>
            <a:off x="1526960" y="1976072"/>
            <a:ext cx="9527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Замена разметки на альтернативное представление (</a:t>
            </a:r>
            <a:r>
              <a:rPr lang="en-US" dirty="0">
                <a:solidFill>
                  <a:srgbClr val="000000"/>
                </a:solidFill>
              </a:rPr>
              <a:t>HTML Encoding</a:t>
            </a:r>
            <a:r>
              <a:rPr lang="ru-RU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Если в данных будет </a:t>
            </a:r>
            <a:r>
              <a:rPr lang="en-US" dirty="0">
                <a:solidFill>
                  <a:srgbClr val="000000"/>
                </a:solidFill>
              </a:rPr>
              <a:t>JavaScript </a:t>
            </a:r>
            <a:r>
              <a:rPr lang="ru-RU" dirty="0">
                <a:solidFill>
                  <a:srgbClr val="000000"/>
                </a:solidFill>
              </a:rPr>
              <a:t>он не выполнится, а просто отобразится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Преобразовывает</a:t>
            </a:r>
            <a:r>
              <a:rPr lang="en-GB" dirty="0">
                <a:solidFill>
                  <a:srgbClr val="000000"/>
                </a:solidFill>
              </a:rPr>
              <a:t> &lt;script&gt; alert(‘XSS’) &lt;/script&gt; </a:t>
            </a:r>
            <a:r>
              <a:rPr lang="ru-RU" dirty="0">
                <a:solidFill>
                  <a:srgbClr val="000000"/>
                </a:solidFill>
              </a:rPr>
              <a:t>в</a:t>
            </a:r>
            <a:r>
              <a:rPr lang="en-GB" dirty="0">
                <a:solidFill>
                  <a:srgbClr val="000000"/>
                </a:solidFill>
              </a:rPr>
              <a:t> &amp;</a:t>
            </a:r>
            <a:r>
              <a:rPr lang="en-GB" dirty="0" err="1">
                <a:solidFill>
                  <a:srgbClr val="000000"/>
                </a:solidFill>
              </a:rPr>
              <a:t>lt;script&amp;gt;alert</a:t>
            </a:r>
            <a:r>
              <a:rPr lang="en-GB" dirty="0">
                <a:solidFill>
                  <a:srgbClr val="000000"/>
                </a:solidFill>
              </a:rPr>
              <a:t>(‘XSS’)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4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Противодействие. </a:t>
            </a:r>
            <a:r>
              <a:rPr lang="en-US" dirty="0"/>
              <a:t>Content Security policy</a:t>
            </a:r>
            <a:endParaRPr lang="ru-RU" dirty="0"/>
          </a:p>
        </p:txBody>
      </p:sp>
      <p:pic>
        <p:nvPicPr>
          <p:cNvPr id="4" name="Picture 4" descr="Screen Clipping">
            <a:extLst>
              <a:ext uri="{FF2B5EF4-FFF2-40B4-BE49-F238E27FC236}">
                <a16:creationId xmlns:a16="http://schemas.microsoft.com/office/drawing/2014/main" id="{B0C09290-C38A-4ECC-A4EA-CDD22A6D0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96108"/>
            <a:ext cx="6806172" cy="4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50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DEMO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E507B-D35C-4A34-BA7E-FD95CFC8B25A}"/>
              </a:ext>
            </a:extLst>
          </p:cNvPr>
          <p:cNvSpPr txBox="1"/>
          <p:nvPr/>
        </p:nvSpPr>
        <p:spPr>
          <a:xfrm>
            <a:off x="1451579" y="2153705"/>
            <a:ext cx="6103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http://localhost:8080/books?name=Redis&lt;img </a:t>
            </a:r>
            <a:r>
              <a:rPr lang="ru-RU" dirty="0" err="1"/>
              <a:t>src</a:t>
            </a:r>
            <a:r>
              <a:rPr lang="ru-RU" dirty="0"/>
              <a:t>=1 </a:t>
            </a:r>
            <a:r>
              <a:rPr lang="ru-RU" dirty="0" err="1"/>
              <a:t>onerror</a:t>
            </a:r>
            <a:r>
              <a:rPr lang="ru-RU" dirty="0"/>
              <a:t>='</a:t>
            </a:r>
            <a:r>
              <a:rPr lang="ru-RU" dirty="0" err="1"/>
              <a:t>javascript:alert</a:t>
            </a:r>
            <a:r>
              <a:rPr lang="ru-RU" dirty="0"/>
              <a:t>(</a:t>
            </a:r>
            <a:r>
              <a:rPr lang="ru-RU" dirty="0" err="1"/>
              <a:t>document.cookie</a:t>
            </a:r>
            <a:r>
              <a:rPr lang="ru-RU" dirty="0"/>
              <a:t>)'/&gt;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993ED-5D1F-4CE1-8CAF-20BCC7342FBF}"/>
              </a:ext>
            </a:extLst>
          </p:cNvPr>
          <p:cNvSpPr txBox="1"/>
          <p:nvPr/>
        </p:nvSpPr>
        <p:spPr>
          <a:xfrm>
            <a:off x="1427245" y="3099987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https://clck.ru/Z8PTF</a:t>
            </a:r>
          </a:p>
        </p:txBody>
      </p:sp>
    </p:spTree>
    <p:extLst>
      <p:ext uri="{BB962C8B-B14F-4D97-AF65-F5344CB8AC3E}">
        <p14:creationId xmlns:p14="http://schemas.microsoft.com/office/powerpoint/2010/main" val="3209363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1EF3D3-9249-4F59-B11E-D8A8F1A6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Roboto" panose="020B0604020202020204" pitchFamily="2" charset="0"/>
              </a:rPr>
              <a:t>Файл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cookie</a:t>
            </a:r>
            <a:r>
              <a:rPr lang="ru-RU" b="0" i="0" dirty="0">
                <a:effectLst/>
                <a:latin typeface="Roboto" panose="020B0604020202020204" pitchFamily="2" charset="0"/>
              </a:rPr>
              <a:t> – это небольшой фрагмент текста, передаваемый в браузер с сайта, который вы посещаете. С его помощью сайт запоминает информацию о ваших посещениях и с каждым разом становится удобнее и полезнее для вас.</a:t>
            </a:r>
            <a:endParaRPr lang="en-US" b="0" i="0" dirty="0">
              <a:effectLst/>
              <a:latin typeface="Roboto" panose="020B0604020202020204" pitchFamily="2" charset="0"/>
            </a:endParaRPr>
          </a:p>
          <a:p>
            <a:pPr lvl="1"/>
            <a:r>
              <a:rPr lang="ru-RU" b="0" i="0" dirty="0">
                <a:solidFill>
                  <a:srgbClr val="3C4043"/>
                </a:solidFill>
                <a:effectLst/>
                <a:latin typeface="Google Sans"/>
              </a:rPr>
              <a:t>Безопасность</a:t>
            </a:r>
          </a:p>
          <a:p>
            <a:pPr lvl="1"/>
            <a:r>
              <a:rPr lang="ru-RU" b="0" i="0" dirty="0">
                <a:solidFill>
                  <a:srgbClr val="3C4043"/>
                </a:solidFill>
                <a:effectLst/>
                <a:latin typeface="Google Sans"/>
              </a:rPr>
              <a:t>Аналитика</a:t>
            </a:r>
          </a:p>
          <a:p>
            <a:pPr lvl="1"/>
            <a:r>
              <a:rPr lang="ru-RU" b="0" i="0" dirty="0">
                <a:solidFill>
                  <a:srgbClr val="3C4043"/>
                </a:solidFill>
                <a:effectLst/>
                <a:latin typeface="Google Sans"/>
              </a:rPr>
              <a:t>Реклама</a:t>
            </a:r>
          </a:p>
          <a:p>
            <a:pPr lvl="1"/>
            <a:r>
              <a:rPr lang="ru-RU" b="0" i="0" dirty="0">
                <a:solidFill>
                  <a:srgbClr val="3C4043"/>
                </a:solidFill>
                <a:effectLst/>
                <a:latin typeface="Google Sans"/>
              </a:rPr>
              <a:t>Персонализация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818033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8364CA-ECEF-42C7-8A49-E020DA213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54" y="2704000"/>
            <a:ext cx="10450383" cy="3172268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AC1E63D8-ADD8-4217-8099-AF25E8CB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23282"/>
          </a:xfrm>
        </p:spPr>
        <p:txBody>
          <a:bodyPr/>
          <a:lstStyle/>
          <a:p>
            <a:r>
              <a:rPr lang="en-US" dirty="0"/>
              <a:t>curl -v https://ya.ru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78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ВСпоминаем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сервер – получает и обрабатывает запросы от клиентов и передаёт их</a:t>
            </a:r>
          </a:p>
          <a:p>
            <a:r>
              <a:rPr lang="ru-RU" dirty="0"/>
              <a:t>Программа\Код – получает запрос от веб сервера и отвечает какими-то данными</a:t>
            </a:r>
            <a:endParaRPr lang="en-US" dirty="0"/>
          </a:p>
          <a:p>
            <a:r>
              <a:rPr lang="ru-RU" b="1" dirty="0">
                <a:solidFill>
                  <a:srgbClr val="FF0000"/>
                </a:solidFill>
              </a:rPr>
              <a:t>Клиент</a:t>
            </a:r>
            <a:r>
              <a:rPr lang="ru-RU" b="1" dirty="0"/>
              <a:t> (браузер) интерпретирует ответ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65CCD84E-3241-46A5-B823-C5D05CF2C9AE}"/>
                  </a:ext>
                </a:extLst>
              </p14:cNvPr>
              <p14:cNvContentPartPr/>
              <p14:nvPr/>
            </p14:nvContentPartPr>
            <p14:xfrm>
              <a:off x="1695600" y="2216160"/>
              <a:ext cx="2565720" cy="2289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65CCD84E-3241-46A5-B823-C5D05CF2C9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9760" y="2152800"/>
                <a:ext cx="25970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2DA08F7A-6EC4-4831-8678-4DC713298E2D}"/>
                  </a:ext>
                </a:extLst>
              </p14:cNvPr>
              <p14:cNvContentPartPr/>
              <p14:nvPr/>
            </p14:nvContentPartPr>
            <p14:xfrm>
              <a:off x="1574640" y="2546280"/>
              <a:ext cx="9544680" cy="48924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2DA08F7A-6EC4-4831-8678-4DC713298E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8800" y="2482920"/>
                <a:ext cx="9576000" cy="6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46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415D2-670F-4D0C-B6EE-9F06CFE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156471-91B7-409C-8A85-097B0CC3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Understanding Malicious Content Mitigation for Web Developers, </a:t>
            </a:r>
            <a:r>
              <a:rPr lang="en-US">
                <a:hlinkClick r:id="rId2"/>
              </a:rPr>
              <a:t>https://resources.sei.cmu.edu/library/asset-view.cfm?assetid=496719#9</a:t>
            </a:r>
            <a:endParaRPr lang="en-US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03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интерпретирует и Что интерпретировать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1EF3D3-9249-4F59-B11E-D8A8F1A6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CSS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5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9301B0-8245-492A-B4E8-64C604488960}"/>
              </a:ext>
            </a:extLst>
          </p:cNvPr>
          <p:cNvSpPr txBox="1"/>
          <p:nvPr/>
        </p:nvSpPr>
        <p:spPr>
          <a:xfrm>
            <a:off x="3051699" y="2281496"/>
            <a:ext cx="61033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dirty="0">
                <a:solidFill>
                  <a:srgbClr val="000000"/>
                </a:solidFill>
              </a:rPr>
              <a:t>Атака </a:t>
            </a:r>
            <a:r>
              <a:rPr lang="en-GB" dirty="0">
                <a:solidFill>
                  <a:srgbClr val="000000"/>
                </a:solidFill>
              </a:rPr>
              <a:t>Cross-Site Scripting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Reflected XSS</a:t>
            </a:r>
            <a:r>
              <a:rPr lang="ru-RU" dirty="0">
                <a:solidFill>
                  <a:srgbClr val="000000"/>
                </a:solidFill>
              </a:rPr>
              <a:t> (Отражённый </a:t>
            </a:r>
            <a:r>
              <a:rPr lang="en-US" dirty="0">
                <a:solidFill>
                  <a:srgbClr val="000000"/>
                </a:solidFill>
              </a:rPr>
              <a:t>XSS</a:t>
            </a:r>
            <a:r>
              <a:rPr lang="ru-RU" dirty="0">
                <a:solidFill>
                  <a:srgbClr val="000000"/>
                </a:solidFill>
              </a:rPr>
              <a:t>)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Persistent XSS (</a:t>
            </a:r>
            <a:r>
              <a:rPr lang="ru-RU" dirty="0">
                <a:solidFill>
                  <a:srgbClr val="000000"/>
                </a:solidFill>
              </a:rPr>
              <a:t>Хранимая </a:t>
            </a:r>
            <a:r>
              <a:rPr lang="en-US" dirty="0">
                <a:solidFill>
                  <a:srgbClr val="000000"/>
                </a:solidFill>
              </a:rPr>
              <a:t>XSS</a:t>
            </a:r>
            <a:r>
              <a:rPr lang="en-GB" dirty="0">
                <a:solidFill>
                  <a:srgbClr val="000000"/>
                </a:solidFill>
              </a:rPr>
              <a:t>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dirty="0">
                <a:solidFill>
                  <a:srgbClr val="000000"/>
                </a:solidFill>
              </a:rPr>
              <a:t>Ущерб от </a:t>
            </a:r>
            <a:r>
              <a:rPr lang="en-GB" dirty="0">
                <a:solidFill>
                  <a:srgbClr val="000000"/>
                </a:solidFill>
              </a:rPr>
              <a:t>XSS</a:t>
            </a:r>
            <a:r>
              <a:rPr lang="ru-RU" dirty="0">
                <a:solidFill>
                  <a:srgbClr val="000000"/>
                </a:solidFill>
              </a:rPr>
              <a:t> атак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План</a:t>
            </a:r>
          </a:p>
        </p:txBody>
      </p:sp>
    </p:spTree>
    <p:extLst>
      <p:ext uri="{BB962C8B-B14F-4D97-AF65-F5344CB8AC3E}">
        <p14:creationId xmlns:p14="http://schemas.microsoft.com/office/powerpoint/2010/main" val="118497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Схема атаки</a:t>
            </a:r>
          </a:p>
        </p:txBody>
      </p:sp>
      <p:pic>
        <p:nvPicPr>
          <p:cNvPr id="4" name="Picture 2" descr="Screen Clipping">
            <a:extLst>
              <a:ext uri="{FF2B5EF4-FFF2-40B4-BE49-F238E27FC236}">
                <a16:creationId xmlns:a16="http://schemas.microsoft.com/office/drawing/2014/main" id="{80B6C7E7-BA92-41E8-946E-8D77B23D0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74" y="2060888"/>
            <a:ext cx="4819710" cy="2736224"/>
          </a:xfrm>
          <a:prstGeom prst="rect">
            <a:avLst/>
          </a:prstGeom>
        </p:spPr>
      </p:pic>
      <p:sp>
        <p:nvSpPr>
          <p:cNvPr id="5" name="Shape 67">
            <a:extLst>
              <a:ext uri="{FF2B5EF4-FFF2-40B4-BE49-F238E27FC236}">
                <a16:creationId xmlns:a16="http://schemas.microsoft.com/office/drawing/2014/main" id="{8BE9975B-09B8-4E88-BD45-0999314C3535}"/>
              </a:ext>
            </a:extLst>
          </p:cNvPr>
          <p:cNvSpPr txBox="1"/>
          <p:nvPr/>
        </p:nvSpPr>
        <p:spPr>
          <a:xfrm>
            <a:off x="6700972" y="1961121"/>
            <a:ext cx="3640500" cy="38074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ru-RU" sz="1800" dirty="0"/>
              <a:t>Атакующий внедряет зловредный код в браузер пользователя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ru-RU" sz="1800" dirty="0"/>
              <a:t>Когда вредный код оказывается внутри браузера он считается доверенным и может получить доступ ко всей информации</a:t>
            </a:r>
          </a:p>
        </p:txBody>
      </p:sp>
      <p:sp>
        <p:nvSpPr>
          <p:cNvPr id="6" name="Shape 68">
            <a:extLst>
              <a:ext uri="{FF2B5EF4-FFF2-40B4-BE49-F238E27FC236}">
                <a16:creationId xmlns:a16="http://schemas.microsoft.com/office/drawing/2014/main" id="{ECA22F69-66C4-467B-8659-25D9608AB5EF}"/>
              </a:ext>
            </a:extLst>
          </p:cNvPr>
          <p:cNvSpPr txBox="1"/>
          <p:nvPr/>
        </p:nvSpPr>
        <p:spPr>
          <a:xfrm>
            <a:off x="1567774" y="5004246"/>
            <a:ext cx="5066100" cy="10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ru-RU" sz="1800" dirty="0"/>
              <a:t>Если кратко</a:t>
            </a:r>
            <a:r>
              <a:rPr lang="en-US" sz="1800" dirty="0"/>
              <a:t>: </a:t>
            </a:r>
            <a:r>
              <a:rPr lang="ru-RU" sz="1800" dirty="0"/>
              <a:t>код может делать всё что угодно</a:t>
            </a:r>
            <a:endParaRPr lang="en-GB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9D6FA623-8EDB-47A6-98A5-868482A2C625}"/>
                  </a:ext>
                </a:extLst>
              </p14:cNvPr>
              <p14:cNvContentPartPr/>
              <p14:nvPr/>
            </p14:nvContentPartPr>
            <p14:xfrm>
              <a:off x="4851360" y="2482920"/>
              <a:ext cx="1645200" cy="130824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9D6FA623-8EDB-47A6-98A5-868482A2C6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5520" y="2419560"/>
                <a:ext cx="1676520" cy="14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E087E062-BB68-4ADE-ADBF-0FD0E2E4ACD5}"/>
                  </a:ext>
                </a:extLst>
              </p14:cNvPr>
              <p14:cNvContentPartPr/>
              <p14:nvPr/>
            </p14:nvContentPartPr>
            <p14:xfrm>
              <a:off x="1600200" y="2946240"/>
              <a:ext cx="584640" cy="1944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E087E062-BB68-4ADE-ADBF-0FD0E2E4AC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4360" y="2882880"/>
                <a:ext cx="615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5240B382-E1C6-43AE-9EA4-BA4B97866B69}"/>
                  </a:ext>
                </a:extLst>
              </p14:cNvPr>
              <p14:cNvContentPartPr/>
              <p14:nvPr/>
            </p14:nvContentPartPr>
            <p14:xfrm>
              <a:off x="2444760" y="2317680"/>
              <a:ext cx="1657800" cy="40680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5240B382-E1C6-43AE-9EA4-BA4B97866B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8920" y="2254320"/>
                <a:ext cx="16891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F1AFA82E-8688-4308-B368-F21459CF0092}"/>
                  </a:ext>
                </a:extLst>
              </p14:cNvPr>
              <p14:cNvContentPartPr/>
              <p14:nvPr/>
            </p14:nvContentPartPr>
            <p14:xfrm>
              <a:off x="1244520" y="3409920"/>
              <a:ext cx="2819880" cy="130212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F1AFA82E-8688-4308-B368-F21459CF00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8680" y="3346560"/>
                <a:ext cx="2851200" cy="14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D6522F9A-0A4F-46A1-B03E-1BCE9714216C}"/>
                  </a:ext>
                </a:extLst>
              </p14:cNvPr>
              <p14:cNvContentPartPr/>
              <p14:nvPr/>
            </p14:nvContentPartPr>
            <p14:xfrm>
              <a:off x="2863800" y="2793960"/>
              <a:ext cx="343440" cy="29880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D6522F9A-0A4F-46A1-B03E-1BCE971421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47960" y="2730600"/>
                <a:ext cx="3747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FBB282E0-4350-42A6-8071-CE9B6D038EDD}"/>
                  </a:ext>
                </a:extLst>
              </p14:cNvPr>
              <p14:cNvContentPartPr/>
              <p14:nvPr/>
            </p14:nvContentPartPr>
            <p14:xfrm>
              <a:off x="2685960" y="2838600"/>
              <a:ext cx="705240" cy="33048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FBB282E0-4350-42A6-8071-CE9B6D038E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70120" y="2775240"/>
                <a:ext cx="7365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87814AE7-BF97-4EE3-8D7E-A29596A8AD01}"/>
                  </a:ext>
                </a:extLst>
              </p14:cNvPr>
              <p14:cNvContentPartPr/>
              <p14:nvPr/>
            </p14:nvContentPartPr>
            <p14:xfrm>
              <a:off x="1778040" y="4114800"/>
              <a:ext cx="520920" cy="20988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87814AE7-BF97-4EE3-8D7E-A29596A8AD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2200" y="4051440"/>
                <a:ext cx="5522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C1279674-B304-4DE1-8412-6781FF7372FD}"/>
                  </a:ext>
                </a:extLst>
              </p14:cNvPr>
              <p14:cNvContentPartPr/>
              <p14:nvPr/>
            </p14:nvContentPartPr>
            <p14:xfrm>
              <a:off x="2222640" y="2717640"/>
              <a:ext cx="2686320" cy="47052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C1279674-B304-4DE1-8412-6781FF7372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06800" y="2654280"/>
                <a:ext cx="27176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93366435-54AA-48EE-B3B7-A042ABE277A2}"/>
                  </a:ext>
                </a:extLst>
              </p14:cNvPr>
              <p14:cNvContentPartPr/>
              <p14:nvPr/>
            </p14:nvContentPartPr>
            <p14:xfrm>
              <a:off x="628560" y="2597040"/>
              <a:ext cx="1080000" cy="109260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93366435-54AA-48EE-B3B7-A042ABE277A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2720" y="2533680"/>
                <a:ext cx="1111320" cy="12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1DEFCD24-6A03-4442-846D-B61BA4787A74}"/>
                  </a:ext>
                </a:extLst>
              </p14:cNvPr>
              <p14:cNvContentPartPr/>
              <p14:nvPr/>
            </p14:nvContentPartPr>
            <p14:xfrm>
              <a:off x="3841920" y="2730600"/>
              <a:ext cx="660600" cy="190512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1DEFCD24-6A03-4442-846D-B61BA4787A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26080" y="2667240"/>
                <a:ext cx="691920" cy="20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C3238226-0F4D-4C95-B43D-E2A472156402}"/>
                  </a:ext>
                </a:extLst>
              </p14:cNvPr>
              <p14:cNvContentPartPr/>
              <p14:nvPr/>
            </p14:nvContentPartPr>
            <p14:xfrm>
              <a:off x="1905120" y="2178000"/>
              <a:ext cx="3416400" cy="229896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C3238226-0F4D-4C95-B43D-E2A4721564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89280" y="2114640"/>
                <a:ext cx="3447720" cy="24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75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Типы атак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C7E0-130B-4221-AE83-6C760B31C60E}"/>
              </a:ext>
            </a:extLst>
          </p:cNvPr>
          <p:cNvSpPr txBox="1"/>
          <p:nvPr/>
        </p:nvSpPr>
        <p:spPr>
          <a:xfrm>
            <a:off x="1451579" y="2535445"/>
            <a:ext cx="61033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3200" dirty="0">
                <a:solidFill>
                  <a:srgbClr val="000000"/>
                </a:solidFill>
              </a:rPr>
              <a:t>Отражённый </a:t>
            </a:r>
            <a:r>
              <a:rPr lang="en-US" sz="3200" dirty="0">
                <a:solidFill>
                  <a:srgbClr val="000000"/>
                </a:solidFill>
              </a:rPr>
              <a:t>XSS</a:t>
            </a:r>
            <a:r>
              <a:rPr lang="ru-RU" sz="3200" dirty="0">
                <a:solidFill>
                  <a:srgbClr val="000000"/>
                </a:solidFill>
              </a:rPr>
              <a:t>)</a:t>
            </a:r>
            <a:endParaRPr lang="en-GB" sz="3200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3200" dirty="0">
                <a:solidFill>
                  <a:srgbClr val="000000"/>
                </a:solidFill>
              </a:rPr>
              <a:t>Persistent XSS (</a:t>
            </a:r>
            <a:r>
              <a:rPr lang="ru-RU" sz="3200" dirty="0">
                <a:solidFill>
                  <a:srgbClr val="000000"/>
                </a:solidFill>
              </a:rPr>
              <a:t>Хранимая </a:t>
            </a:r>
            <a:r>
              <a:rPr lang="en-US" sz="3200" dirty="0">
                <a:solidFill>
                  <a:srgbClr val="000000"/>
                </a:solidFill>
              </a:rPr>
              <a:t>XSS</a:t>
            </a:r>
            <a:r>
              <a:rPr lang="en-GB" sz="32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402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Отражённая атака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C7E0-130B-4221-AE83-6C760B31C60E}"/>
              </a:ext>
            </a:extLst>
          </p:cNvPr>
          <p:cNvSpPr txBox="1"/>
          <p:nvPr/>
        </p:nvSpPr>
        <p:spPr>
          <a:xfrm>
            <a:off x="1229636" y="2304626"/>
            <a:ext cx="104356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Предположим, что уязвимый сайт находится на </a:t>
            </a:r>
            <a:r>
              <a:rPr lang="en-GB" sz="2000" dirty="0">
                <a:solidFill>
                  <a:srgbClr val="000000"/>
                </a:solidFill>
              </a:rPr>
              <a:t>: </a:t>
            </a:r>
            <a:r>
              <a:rPr lang="en-GB" sz="2000" u="sng" dirty="0">
                <a:solidFill>
                  <a:srgbClr val="000000"/>
                </a:solidFill>
                <a:hlinkClick r:id="rId3"/>
              </a:rPr>
              <a:t>http://www.example.com/search?input=word</a:t>
            </a:r>
            <a:r>
              <a:rPr lang="en-GB" sz="2000" dirty="0">
                <a:solidFill>
                  <a:srgbClr val="000000"/>
                </a:solidFill>
              </a:rPr>
              <a:t>, </a:t>
            </a:r>
            <a:r>
              <a:rPr lang="ru-RU" sz="2000" dirty="0">
                <a:solidFill>
                  <a:srgbClr val="000000"/>
                </a:solidFill>
              </a:rPr>
              <a:t> вместо </a:t>
            </a:r>
            <a:r>
              <a:rPr lang="en-US" sz="2000" dirty="0">
                <a:solidFill>
                  <a:srgbClr val="000000"/>
                </a:solidFill>
              </a:rPr>
              <a:t>word </a:t>
            </a:r>
            <a:r>
              <a:rPr lang="ru-RU" sz="2000" dirty="0">
                <a:solidFill>
                  <a:srgbClr val="000000"/>
                </a:solidFill>
              </a:rPr>
              <a:t>атакующий напишет </a:t>
            </a:r>
            <a:r>
              <a:rPr lang="en-GB" sz="2000" u="sng" dirty="0">
                <a:solidFill>
                  <a:srgbClr val="000000"/>
                </a:solidFill>
                <a:hlinkClick r:id="rId4"/>
              </a:rPr>
              <a:t>http://www.example.com/</a:t>
            </a:r>
            <a:r>
              <a:rPr lang="en-GB" sz="2000" u="sng" dirty="0" err="1">
                <a:solidFill>
                  <a:srgbClr val="000000"/>
                </a:solidFill>
                <a:hlinkClick r:id="rId4"/>
              </a:rPr>
              <a:t>search?input</a:t>
            </a:r>
            <a:r>
              <a:rPr lang="en-GB" sz="2000" u="sng" dirty="0">
                <a:solidFill>
                  <a:srgbClr val="000000"/>
                </a:solidFill>
                <a:hlinkClick r:id="rId4"/>
              </a:rPr>
              <a:t>=</a:t>
            </a:r>
            <a:r>
              <a:rPr lang="en-GB" sz="2000" dirty="0">
                <a:solidFill>
                  <a:srgbClr val="FF0000"/>
                </a:solidFill>
              </a:rPr>
              <a:t>&lt;script&gt;alert(“attack”);&lt;/script&gt;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Текст вставится на страницу и когда пользователь перейдёт по ссылке, то этот код выполнится</a:t>
            </a:r>
            <a:endParaRPr lang="en-GB" sz="2000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en-GB" sz="2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38697FB2-4BC9-497E-9CDF-971539D178B7}"/>
                  </a:ext>
                </a:extLst>
              </p14:cNvPr>
              <p14:cNvContentPartPr/>
              <p14:nvPr/>
            </p14:nvContentPartPr>
            <p14:xfrm>
              <a:off x="2381400" y="2825640"/>
              <a:ext cx="1886040" cy="5760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38697FB2-4BC9-497E-9CDF-971539D178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5560" y="2762280"/>
                <a:ext cx="19173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2AA9E04E-CF94-41D9-AB93-3FEC15802F5F}"/>
                  </a:ext>
                </a:extLst>
              </p14:cNvPr>
              <p14:cNvContentPartPr/>
              <p14:nvPr/>
            </p14:nvContentPartPr>
            <p14:xfrm>
              <a:off x="4451400" y="2800440"/>
              <a:ext cx="578160" cy="255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2AA9E04E-CF94-41D9-AB93-3FEC15802F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5560" y="2737080"/>
                <a:ext cx="6094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9EFFA282-0928-4E78-8351-409F6147C332}"/>
                  </a:ext>
                </a:extLst>
              </p14:cNvPr>
              <p14:cNvContentPartPr/>
              <p14:nvPr/>
            </p14:nvContentPartPr>
            <p14:xfrm>
              <a:off x="5772240" y="2800440"/>
              <a:ext cx="552600" cy="892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9EFFA282-0928-4E78-8351-409F6147C3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56400" y="2737080"/>
                <a:ext cx="583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03472B71-81E3-434B-A4B4-CB43071865B2}"/>
                  </a:ext>
                </a:extLst>
              </p14:cNvPr>
              <p14:cNvContentPartPr/>
              <p14:nvPr/>
            </p14:nvContentPartPr>
            <p14:xfrm>
              <a:off x="5835600" y="2724120"/>
              <a:ext cx="660960" cy="6372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03472B71-81E3-434B-A4B4-CB43071865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19760" y="2660760"/>
                <a:ext cx="692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AE949CAD-B2D9-4D18-A4D3-152664E3988D}"/>
                  </a:ext>
                </a:extLst>
              </p14:cNvPr>
              <p14:cNvContentPartPr/>
              <p14:nvPr/>
            </p14:nvContentPartPr>
            <p14:xfrm>
              <a:off x="5632560" y="1638360"/>
              <a:ext cx="51120" cy="4701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AE949CAD-B2D9-4D18-A4D3-152664E398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16720" y="1575000"/>
                <a:ext cx="824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67F0F264-679C-400F-A316-3FD2FFD2D0CF}"/>
                  </a:ext>
                </a:extLst>
              </p14:cNvPr>
              <p14:cNvContentPartPr/>
              <p14:nvPr/>
            </p14:nvContentPartPr>
            <p14:xfrm>
              <a:off x="5746680" y="1600200"/>
              <a:ext cx="483120" cy="5529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67F0F264-679C-400F-A316-3FD2FFD2D0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30840" y="1536840"/>
                <a:ext cx="51444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ACE34D04-9BBC-4D26-97D7-BD390B57F854}"/>
                  </a:ext>
                </a:extLst>
              </p14:cNvPr>
              <p14:cNvContentPartPr/>
              <p14:nvPr/>
            </p14:nvContentPartPr>
            <p14:xfrm>
              <a:off x="6419880" y="1542960"/>
              <a:ext cx="360" cy="55908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ACE34D04-9BBC-4D26-97D7-BD390B57F8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04040" y="1479600"/>
                <a:ext cx="3168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4EF90C2B-93DB-4BAD-93AF-A4CA60701A7A}"/>
                  </a:ext>
                </a:extLst>
              </p14:cNvPr>
              <p14:cNvContentPartPr/>
              <p14:nvPr/>
            </p14:nvContentPartPr>
            <p14:xfrm>
              <a:off x="6477120" y="1542960"/>
              <a:ext cx="279720" cy="4500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4EF90C2B-93DB-4BAD-93AF-A4CA60701A7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61280" y="1479600"/>
                <a:ext cx="3110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B497ED95-CB8D-451A-8CC7-1649634AA0A2}"/>
                  </a:ext>
                </a:extLst>
              </p14:cNvPr>
              <p14:cNvContentPartPr/>
              <p14:nvPr/>
            </p14:nvContentPartPr>
            <p14:xfrm>
              <a:off x="6286680" y="1886040"/>
              <a:ext cx="514440" cy="1944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B497ED95-CB8D-451A-8CC7-1649634AA0A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70840" y="1822680"/>
                <a:ext cx="5457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D8A17967-9746-467D-9506-64CED9BDDAA4}"/>
                  </a:ext>
                </a:extLst>
              </p14:cNvPr>
              <p14:cNvContentPartPr/>
              <p14:nvPr/>
            </p14:nvContentPartPr>
            <p14:xfrm>
              <a:off x="6388200" y="2203560"/>
              <a:ext cx="616320" cy="36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D8A17967-9746-467D-9506-64CED9BDDAA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72360" y="2140200"/>
                <a:ext cx="6476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0E88547E-76D2-48D9-B959-9161DF4F6068}"/>
                  </a:ext>
                </a:extLst>
              </p14:cNvPr>
              <p14:cNvContentPartPr/>
              <p14:nvPr/>
            </p14:nvContentPartPr>
            <p14:xfrm>
              <a:off x="7182000" y="1536840"/>
              <a:ext cx="12960" cy="83844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0E88547E-76D2-48D9-B959-9161DF4F606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66160" y="1473480"/>
                <a:ext cx="44280" cy="9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0AE7F1A-960F-42AC-A17C-BF0733239047}"/>
                  </a:ext>
                </a:extLst>
              </p14:cNvPr>
              <p14:cNvContentPartPr/>
              <p14:nvPr/>
            </p14:nvContentPartPr>
            <p14:xfrm>
              <a:off x="7207200" y="1631880"/>
              <a:ext cx="464040" cy="71172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0AE7F1A-960F-42AC-A17C-BF073323904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91360" y="1568520"/>
                <a:ext cx="49536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1880EE82-FCB8-4A2D-A1ED-C8C7FBDFAF2F}"/>
                  </a:ext>
                </a:extLst>
              </p14:cNvPr>
              <p14:cNvContentPartPr/>
              <p14:nvPr/>
            </p14:nvContentPartPr>
            <p14:xfrm>
              <a:off x="7981920" y="1644480"/>
              <a:ext cx="57600" cy="64836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1880EE82-FCB8-4A2D-A1ED-C8C7FBDFAF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66080" y="1581120"/>
                <a:ext cx="8892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F457CDDD-351F-4FCF-9C0A-34BE21FDA541}"/>
                  </a:ext>
                </a:extLst>
              </p14:cNvPr>
              <p14:cNvContentPartPr/>
              <p14:nvPr/>
            </p14:nvContentPartPr>
            <p14:xfrm>
              <a:off x="8356680" y="1619280"/>
              <a:ext cx="457560" cy="69264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F457CDDD-351F-4FCF-9C0A-34BE21FDA5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340840" y="1555920"/>
                <a:ext cx="48888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438E0D6F-E965-41D6-B57A-73E30DDDBB71}"/>
                  </a:ext>
                </a:extLst>
              </p14:cNvPr>
              <p14:cNvContentPartPr/>
              <p14:nvPr/>
            </p14:nvContentPartPr>
            <p14:xfrm>
              <a:off x="6718320" y="3048120"/>
              <a:ext cx="1530720" cy="16524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438E0D6F-E965-41D6-B57A-73E30DDDBB7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02480" y="2984760"/>
                <a:ext cx="15620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86C22039-097E-4BA3-9C39-157B1520A6E1}"/>
                  </a:ext>
                </a:extLst>
              </p14:cNvPr>
              <p14:cNvContentPartPr/>
              <p14:nvPr/>
            </p14:nvContentPartPr>
            <p14:xfrm>
              <a:off x="5829480" y="3041640"/>
              <a:ext cx="844560" cy="12096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86C22039-097E-4BA3-9C39-157B1520A6E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813640" y="2978280"/>
                <a:ext cx="8758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B66640C3-8E76-477A-9634-FEE06F5B1BEB}"/>
                  </a:ext>
                </a:extLst>
              </p14:cNvPr>
              <p14:cNvContentPartPr/>
              <p14:nvPr/>
            </p14:nvContentPartPr>
            <p14:xfrm>
              <a:off x="8255160" y="3079800"/>
              <a:ext cx="978120" cy="15264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B66640C3-8E76-477A-9634-FEE06F5B1BE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39320" y="3016440"/>
                <a:ext cx="10094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938765CC-3051-47F5-9940-0F9C7E372B7C}"/>
                  </a:ext>
                </a:extLst>
              </p14:cNvPr>
              <p14:cNvContentPartPr/>
              <p14:nvPr/>
            </p14:nvContentPartPr>
            <p14:xfrm>
              <a:off x="5861160" y="2768760"/>
              <a:ext cx="489240" cy="6372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938765CC-3051-47F5-9940-0F9C7E372B7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45320" y="2705400"/>
                <a:ext cx="5205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FABE725C-CE7C-44C1-99D5-83B776748AA1}"/>
                  </a:ext>
                </a:extLst>
              </p14:cNvPr>
              <p14:cNvContentPartPr/>
              <p14:nvPr/>
            </p14:nvContentPartPr>
            <p14:xfrm>
              <a:off x="5848200" y="3086280"/>
              <a:ext cx="3099240" cy="19692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FABE725C-CE7C-44C1-99D5-83B776748AA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32360" y="3022920"/>
                <a:ext cx="31305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8A239B81-9780-4015-B3D0-9117945AAB70}"/>
                  </a:ext>
                </a:extLst>
              </p14:cNvPr>
              <p14:cNvContentPartPr/>
              <p14:nvPr/>
            </p14:nvContentPartPr>
            <p14:xfrm>
              <a:off x="5905440" y="2971800"/>
              <a:ext cx="1188000" cy="11484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8A239B81-9780-4015-B3D0-9117945AAB7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89600" y="2908440"/>
                <a:ext cx="12193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A099BD3B-6435-4A32-8DFD-10511CFF7E5D}"/>
                  </a:ext>
                </a:extLst>
              </p14:cNvPr>
              <p14:cNvContentPartPr/>
              <p14:nvPr/>
            </p14:nvContentPartPr>
            <p14:xfrm>
              <a:off x="5950080" y="2908440"/>
              <a:ext cx="3486240" cy="38124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A099BD3B-6435-4A32-8DFD-10511CFF7E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934240" y="2845080"/>
                <a:ext cx="351756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26C38A3-5795-4DBD-BA17-C30943E183A4}"/>
                  </a:ext>
                </a:extLst>
              </p14:cNvPr>
              <p14:cNvContentPartPr/>
              <p14:nvPr/>
            </p14:nvContentPartPr>
            <p14:xfrm>
              <a:off x="5886360" y="2774880"/>
              <a:ext cx="3397680" cy="53388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A26C38A3-5795-4DBD-BA17-C30943E183A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70520" y="2711520"/>
                <a:ext cx="34290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08C395C2-4CD7-4A51-9EF8-77283686025D}"/>
                  </a:ext>
                </a:extLst>
              </p14:cNvPr>
              <p14:cNvContentPartPr/>
              <p14:nvPr/>
            </p14:nvContentPartPr>
            <p14:xfrm>
              <a:off x="851040" y="3041640"/>
              <a:ext cx="8801280" cy="26064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08C395C2-4CD7-4A51-9EF8-77283686025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5200" y="2978280"/>
                <a:ext cx="88326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30B19CB6-8537-474F-9B06-F20CB3C0C81A}"/>
                  </a:ext>
                </a:extLst>
              </p14:cNvPr>
              <p14:cNvContentPartPr/>
              <p14:nvPr/>
            </p14:nvContentPartPr>
            <p14:xfrm>
              <a:off x="4648320" y="3067200"/>
              <a:ext cx="5124600" cy="13356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30B19CB6-8537-474F-9B06-F20CB3C0C81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632480" y="3003840"/>
                <a:ext cx="515592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47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32A96EF-E1E7-4ED8-A922-C70B97A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ru-RU" dirty="0"/>
              <a:t>Хранимая атака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8C7E0-130B-4221-AE83-6C760B31C60E}"/>
              </a:ext>
            </a:extLst>
          </p:cNvPr>
          <p:cNvSpPr txBox="1"/>
          <p:nvPr/>
        </p:nvSpPr>
        <p:spPr>
          <a:xfrm>
            <a:off x="1229636" y="2304626"/>
            <a:ext cx="104356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Атакующий вводит специальные данные в поля ввода, которые сохраняются в хранилище.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Пользователь заходит на сайт, данные из хранилища отображаются пользователю и зловредный код выполняется.</a:t>
            </a: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709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4795</TotalTime>
  <Words>720</Words>
  <Application>Microsoft Office PowerPoint</Application>
  <PresentationFormat>Широкоэкранный</PresentationFormat>
  <Paragraphs>91</Paragraphs>
  <Slides>19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Google Sans</vt:lpstr>
      <vt:lpstr>Roboto</vt:lpstr>
      <vt:lpstr>Галерея</vt:lpstr>
      <vt:lpstr>Разработка безопасных веб-приложений</vt:lpstr>
      <vt:lpstr>ВСпоминаем</vt:lpstr>
      <vt:lpstr>Ссылки</vt:lpstr>
      <vt:lpstr>Кто интерпретирует и Что интерпретировать</vt:lpstr>
      <vt:lpstr>План</vt:lpstr>
      <vt:lpstr>Схема атаки</vt:lpstr>
      <vt:lpstr>Типы атак</vt:lpstr>
      <vt:lpstr>Отражённая атака</vt:lpstr>
      <vt:lpstr>Хранимая атака</vt:lpstr>
      <vt:lpstr>Хранимая атака</vt:lpstr>
      <vt:lpstr>Ущерб от XSS</vt:lpstr>
      <vt:lpstr>Ущерб от XSS</vt:lpstr>
      <vt:lpstr>Поверхность атаки</vt:lpstr>
      <vt:lpstr>Противодействие</vt:lpstr>
      <vt:lpstr>Противодействие. Кодирование</vt:lpstr>
      <vt:lpstr>Противодействие. Content Security policy</vt:lpstr>
      <vt:lpstr>DEMO</vt:lpstr>
      <vt:lpstr>COOKIES</vt:lpstr>
      <vt:lpstr>COOKIES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безопасных веб-приложений</dc:title>
  <dc:creator>Sergey Mirvoda</dc:creator>
  <cp:lastModifiedBy>Sergey Mirvoda</cp:lastModifiedBy>
  <cp:revision>27</cp:revision>
  <dcterms:created xsi:type="dcterms:W3CDTF">2021-09-22T08:11:38Z</dcterms:created>
  <dcterms:modified xsi:type="dcterms:W3CDTF">2021-12-01T15:05:41Z</dcterms:modified>
</cp:coreProperties>
</file>