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10"/>
  </p:notesMasterIdLst>
  <p:sldIdLst>
    <p:sldId id="256" r:id="rId2"/>
    <p:sldId id="257" r:id="rId3"/>
    <p:sldId id="277" r:id="rId4"/>
    <p:sldId id="279" r:id="rId5"/>
    <p:sldId id="280" r:id="rId6"/>
    <p:sldId id="287" r:id="rId7"/>
    <p:sldId id="274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2:59:53.7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4710 6156 0,'105'18'47,"72"-1"-31,299-17-1,406 71 1,229 105 0,389 89-1,-248-230 1,-405 18-1,-636-53-15,142 0 16,-229 0 0,-54 0-1,-52 0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2:59:59.8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6068 7073 0,'0'0'0,"-35"0"15,17 0 1,-17 0 0,-1 0 15,1 0-15,0 0-16,-18 0 31,0 0-16,-18 0 1,1 0 0,-36 0-1,0 0 1,0 0 0,36 0-1,-18 0 1,17 0-1,-17 0 1,-18 0 0,18 0-1,53 0 1,-18 0 0,17 0 15,-17 18-16,0 17 1,1-17-16,-1 52 16,17-34-1,1-1 17,35-17-17,-18 17 1,18 0-1,0 0 1,0-17 0,0 0-1,0 35 1,0-18 0,0 18-1,18-18 1,17 0-1,-17 1 1,0-19 0,35 36-1,-18-18 1,-35 1 0,53-1-1,-36-17 1,1-1-1,0-17 1,35 36 0,-36-19-1,36 1 1,18-1 0,70 19-1,18-19 1,-71 1-1,18 0 1,-18-1 0,53 19-1,18-36 1,52 0 0,54 0-1,-18 0 1,-106 0-1,-70 0-15,140 0 32,-70 35-17,-35-18 1,-53-17-16,35 18 16,36 0-1,34-18 16,36 0-15,-52 0 0,-19 0-1,-35 35 1,36-17 0,-18-18-1,52 0 1,-34 0-1,-1 17 1,-17 1 0,18-18-1,34 35 1,19-17 0,-36-1-1,18 1 1,-1-18-1,19 0 1,-124 0-16,123 0 16,18 0-1,53 0 17,-18 0-17,-17 0 1,0 0-1,35 35 1,17-35 0,18 0-1,-17 0 1,-36 0 0,-88 0-1,36 0 1,-124 0-16,194 0 31,-36 0-15,-17 0-1,53 0 1,-106 0 0,18 0-1,-71 0 1,36 0-1,-54 0-15,107 0 32,17 0-17,-53 0 1,0 0 0,53 0-1,-18 0 1,36 0-1,-53 0 1,0 0 0,-1 0-1,-17 0 1,18 0 0,35 0-1,-35 0 1,17 0-1,89 0 1,-18 0 0,-71 0-1,-70 0-15,35 0 16,-17 0 0,17 0-1,106 0 16,-71 0-15,159-35 0,71 17-1,-36 18 1,-87 0 0,-19 0-1,-17 0 1,-35 0-1,52 0 1,19 0 0,16 0-1,-69 0 1,52 0 0,-53 0-1,1 0 1,105 0-1,-194-35-15,123 35 32,-34 0-32,52 0 31,0 0-15,106 35-1,-194-35 1,-53-17 203,247-195-188,-264 159-16,-89 36 1,0 17 0,-17 0-1,88 0 1,70 0 0,1 0-1,17 0 1,-53 0-1,-18 0 1,89 0 0,70 0-1,0 0 1,-35 0 0,-53 0-1,0 0 1,-52 0-1,-72 0 1,106 0 0,1 0-1,-89 0-15,194 0 32,-176 0-32,18 0 31,17 0-31,53 0 31,88 0-15,18 0-1,-36 0 1,-105 0 0,-18-36-1,-35 1 1,-18 17-1,0-17 1,1 18 0,-1-1-1,-53-17 1,0-1 0,1-17-1,-36 0 1,0-35-1,-106-70 1,71 140-16,-124-53 16,-18 54-1,1-19 17,-71 36-17,-141 0 1,35 0-1,106 0 1,36 0 0,34-17-1,-17 17 1,-70 0 0,-54 0-1,-70 0 1,35 0-1,-35 0 1,36 0 0,-89 0-1,35 0 1,-88 0 0,-123 0-1,140 0 1,-722 0-16,-142 0 15,512 0 17,300-35-17,212 17 1,70 18 0,-71 0-1,-158 0 1,-106 0-1,-177 0 1,71 0 0,230 0-1,-18 0 1,-89 0 0,-158 0-1,-53 0 1,106 0-1,370 0 1,-353 0 0,194 0-1,54 0 1,211 0-16,-247 0 31,53 0-31,-18 0 31,71 0-15,17 0 0,-17 0-1,18 0 1,-18 0 0,-18 0-1,-18 0 1,-52 0-1,53 0 1,35 0 0,70 0-1,106 0 1,36 0 0,-36-35-1,-17 35 1,34 0-1,-16 0 1,70 0 0,35-18-16,0 18 47,35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8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30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8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8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79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6</a:t>
            </a:r>
            <a:r>
              <a:rPr lang="ru-RU" dirty="0"/>
              <a:t> – </a:t>
            </a:r>
            <a:r>
              <a:rPr lang="en-US" dirty="0"/>
              <a:t>cross sit scripting. </a:t>
            </a:r>
            <a:r>
              <a:rPr lang="ru-RU" dirty="0"/>
              <a:t>Продолжение</a:t>
            </a:r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ВСпоминаем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сервер – получает и обрабатывает запросы от клиентов и передаёт их</a:t>
            </a:r>
          </a:p>
          <a:p>
            <a:r>
              <a:rPr lang="ru-RU" dirty="0"/>
              <a:t>Программа\Код – получает запрос от веб сервера и отвечает какими-то данными</a:t>
            </a:r>
            <a:endParaRPr lang="en-US" dirty="0"/>
          </a:p>
          <a:p>
            <a:r>
              <a:rPr lang="ru-RU" b="1" dirty="0">
                <a:solidFill>
                  <a:srgbClr val="FF0000"/>
                </a:solidFill>
              </a:rPr>
              <a:t>Клиент</a:t>
            </a:r>
            <a:r>
              <a:rPr lang="ru-RU" b="1" dirty="0"/>
              <a:t> (браузер) интерпретирует ответ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5CCD84E-3241-46A5-B823-C5D05CF2C9AE}"/>
                  </a:ext>
                </a:extLst>
              </p14:cNvPr>
              <p14:cNvContentPartPr/>
              <p14:nvPr/>
            </p14:nvContentPartPr>
            <p14:xfrm>
              <a:off x="1695600" y="2216160"/>
              <a:ext cx="2565720" cy="2289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5CCD84E-3241-46A5-B823-C5D05CF2C9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760" y="2152800"/>
                <a:ext cx="2597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DA08F7A-6EC4-4831-8678-4DC713298E2D}"/>
                  </a:ext>
                </a:extLst>
              </p14:cNvPr>
              <p14:cNvContentPartPr/>
              <p14:nvPr/>
            </p14:nvContentPartPr>
            <p14:xfrm>
              <a:off x="1574640" y="2546280"/>
              <a:ext cx="9544680" cy="48924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DA08F7A-6EC4-4831-8678-4DC713298E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800" y="2482920"/>
                <a:ext cx="957600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атак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451579" y="2535445"/>
            <a:ext cx="6103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3200" dirty="0">
                <a:solidFill>
                  <a:srgbClr val="000000"/>
                </a:solidFill>
              </a:rPr>
              <a:t>Отражённый </a:t>
            </a:r>
            <a:r>
              <a:rPr lang="en-US" sz="3200" dirty="0">
                <a:solidFill>
                  <a:srgbClr val="000000"/>
                </a:solidFill>
              </a:rPr>
              <a:t>XSS</a:t>
            </a:r>
            <a:r>
              <a:rPr lang="ru-RU" sz="3200" dirty="0">
                <a:solidFill>
                  <a:srgbClr val="000000"/>
                </a:solidFill>
              </a:rPr>
              <a:t>)</a:t>
            </a:r>
            <a:endParaRPr lang="en-GB" sz="3200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3200" dirty="0">
                <a:solidFill>
                  <a:srgbClr val="000000"/>
                </a:solidFill>
              </a:rPr>
              <a:t>Persistent XSS (</a:t>
            </a:r>
            <a:r>
              <a:rPr lang="ru-RU" sz="3200" dirty="0">
                <a:solidFill>
                  <a:srgbClr val="000000"/>
                </a:solidFill>
              </a:rPr>
              <a:t>Хранимая </a:t>
            </a:r>
            <a:r>
              <a:rPr lang="en-US" sz="3200" dirty="0">
                <a:solidFill>
                  <a:srgbClr val="000000"/>
                </a:solidFill>
              </a:rPr>
              <a:t>XSS</a:t>
            </a:r>
            <a:r>
              <a:rPr lang="en-GB" sz="32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402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Хранимая атака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229636" y="2304626"/>
            <a:ext cx="10435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Атакующий вводит специальные данные в поля ввода, которые сохраняются в хранилище.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Пользователь заходит на сайт, данные из хранилища отображаются пользователю и зловредный код выполняется.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Хранимая атака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229636" y="2304626"/>
            <a:ext cx="1043562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Каналы атаки являются каналами данных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Данные могут содержать </a:t>
            </a:r>
            <a:r>
              <a:rPr lang="en-GB" sz="2000" dirty="0">
                <a:solidFill>
                  <a:srgbClr val="000000"/>
                </a:solidFill>
              </a:rPr>
              <a:t>HTML </a:t>
            </a:r>
            <a:r>
              <a:rPr lang="ru-RU" sz="2000" dirty="0">
                <a:solidFill>
                  <a:srgbClr val="000000"/>
                </a:solidFill>
              </a:rPr>
              <a:t>и\или </a:t>
            </a:r>
            <a:r>
              <a:rPr lang="en-GB" sz="2000" dirty="0">
                <a:solidFill>
                  <a:srgbClr val="000000"/>
                </a:solidFill>
              </a:rPr>
              <a:t>JavaScript.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Если входные данные не обрабатываются, то сохраняются как есть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В дальнейшем браузер интерпретирует эти данные как доверенные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51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3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8364CA-ECEF-42C7-8A49-E020DA21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4" y="2704000"/>
            <a:ext cx="10450383" cy="3172268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AC1E63D8-ADD8-4217-8099-AF25E8CB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23282"/>
          </a:xfrm>
        </p:spPr>
        <p:txBody>
          <a:bodyPr/>
          <a:lstStyle/>
          <a:p>
            <a:r>
              <a:rPr lang="en-US" dirty="0"/>
              <a:t>curl -v https://ya.ru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78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3632E9-0B99-4F0D-808E-97C151949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95" y="2045800"/>
            <a:ext cx="7524907" cy="38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462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4804</TotalTime>
  <Words>165</Words>
  <Application>Microsoft Office PowerPoint</Application>
  <PresentationFormat>Широкоэкранный</PresentationFormat>
  <Paragraphs>28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Галерея</vt:lpstr>
      <vt:lpstr>Разработка безопасных веб-приложений</vt:lpstr>
      <vt:lpstr>ВСпоминаем</vt:lpstr>
      <vt:lpstr>Типы атак</vt:lpstr>
      <vt:lpstr>Хранимая атака</vt:lpstr>
      <vt:lpstr>Хранимая атака</vt:lpstr>
      <vt:lpstr>DEMO</vt:lpstr>
      <vt:lpstr>COOKIES</vt:lpstr>
      <vt:lpstr>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29</cp:revision>
  <dcterms:created xsi:type="dcterms:W3CDTF">2021-09-22T08:11:38Z</dcterms:created>
  <dcterms:modified xsi:type="dcterms:W3CDTF">2021-12-08T12:25:32Z</dcterms:modified>
</cp:coreProperties>
</file>