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yushev Dmitriy" userId="32973f628528d8e8" providerId="LiveId" clId="{336C5DE8-C269-44A6-ABEB-188B48262A2C}"/>
    <pc:docChg chg="modSld">
      <pc:chgData name="Martyushev Dmitriy" userId="32973f628528d8e8" providerId="LiveId" clId="{336C5DE8-C269-44A6-ABEB-188B48262A2C}" dt="2022-05-24T13:12:07.909" v="0" actId="1076"/>
      <pc:docMkLst>
        <pc:docMk/>
      </pc:docMkLst>
      <pc:sldChg chg="modSp mod">
        <pc:chgData name="Martyushev Dmitriy" userId="32973f628528d8e8" providerId="LiveId" clId="{336C5DE8-C269-44A6-ABEB-188B48262A2C}" dt="2022-05-24T13:12:07.909" v="0" actId="1076"/>
        <pc:sldMkLst>
          <pc:docMk/>
          <pc:sldMk cId="3754664940" sldId="256"/>
        </pc:sldMkLst>
        <pc:spChg chg="mod">
          <ac:chgData name="Martyushev Dmitriy" userId="32973f628528d8e8" providerId="LiveId" clId="{336C5DE8-C269-44A6-ABEB-188B48262A2C}" dt="2022-05-24T13:12:07.909" v="0" actId="1076"/>
          <ac:spMkLst>
            <pc:docMk/>
            <pc:sldMk cId="3754664940" sldId="256"/>
            <ac:spMk id="3" creationId="{E309A740-48C5-4AE5-879B-F567D3D7AC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1F3F5E3-CEB6-44DF-B995-2FDFDFE9C11A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2C8D43-8168-48C8-91A7-63EACBACA74B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3109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195258-86C4-401A-8E94-ADE157854278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603C52C-5E29-41AF-BAA3-8217E886DA0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603C52C-5E29-41AF-BAA3-8217E886DA08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7873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7F5D3971-613F-407D-8A46-F6C0EB422763}" type="datetime1">
              <a:rPr lang="ru-RU" noProof="1" dirty="0" smtClean="0"/>
              <a:t>24.05.2022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394A4-8215-4421-B0F2-767F11A3BCF6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2E01DA1-D780-478C-A1E6-DB7162850904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 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86403EE-C9CA-43B5-BDF8-3B30FBEC95CA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  <p:sp>
        <p:nvSpPr>
          <p:cNvPr id="9" name="Надпись 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0" name="Надпись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C7A17412-9F10-48A5-995F-F995BC3F24BE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F83A1-D7AC-4F33-8F13-3D5826F7F4BF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B6212E-AA16-4076-B669-F7EBF9E27B56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A3CB4-63E0-42FA-B506-E5D86E0945B1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EA8B877-EDF3-486E-B006-0AF3C2C1E078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B0317-E5ED-4357-88D7-8FEC4FC40737}" type="datetime1">
              <a:rPr lang="ru-RU" noProof="1" dirty="0" smtClean="0"/>
              <a:t>24.05.2022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54624045-5829-401A-8952-3E137170E9E7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4FADA9-5463-4CDF-992B-9C957FD35038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6053E5-CE77-4B0A-A996-3D69DFD23151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FCE27-12E9-4404-9704-1BB5102602CD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29710-43A9-4F30-BA02-7EE2CAEA4BC6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DF9FE-35B1-4A99-AEAD-5154F2A21B19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A07926-6E29-45C7-B611-777D382E4F94}" type="datetime1">
              <a:rPr lang="ru-RU" noProof="1" smtClean="0"/>
              <a:t>24.05.2022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CE5DCE4-5573-4F62-B866-31325C98D232}" type="datetime1">
              <a:rPr lang="ru-RU" noProof="1" dirty="0" smtClean="0"/>
              <a:t>24.05.2022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rtlCol="0" anchor="ctr">
            <a:normAutofit/>
          </a:bodyPr>
          <a:lstStyle/>
          <a:p>
            <a:pPr algn="r"/>
            <a:r>
              <a:rPr lang="ru-RU" sz="5400" dirty="0"/>
              <a:t>Что такое SAP</a:t>
            </a:r>
            <a:r>
              <a:rPr lang="en-US" sz="5400" dirty="0"/>
              <a:t>?</a:t>
            </a:r>
            <a:endParaRPr lang="ru-RU" sz="5400" noProof="1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8361" y="6214323"/>
            <a:ext cx="3265713" cy="824177"/>
          </a:xfrm>
        </p:spPr>
        <p:txBody>
          <a:bodyPr rtlCol="0" anchor="ctr">
            <a:normAutofit/>
          </a:bodyPr>
          <a:lstStyle/>
          <a:p>
            <a:pPr rtl="0"/>
            <a:r>
              <a:rPr lang="ru-RU" noProof="1"/>
              <a:t>Мартюшев Д.А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рупнейший разработчик ПО SAP полностью уходит из России">
            <a:extLst>
              <a:ext uri="{FF2B5EF4-FFF2-40B4-BE49-F238E27FC236}">
                <a16:creationId xmlns:a16="http://schemas.microsoft.com/office/drawing/2014/main" id="{219C0056-B302-41BD-B3E4-1FDE7E58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636" y="712839"/>
            <a:ext cx="5210728" cy="347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37" name="Text Placeholder 3">
            <a:extLst>
              <a:ext uri="{FF2B5EF4-FFF2-40B4-BE49-F238E27FC236}">
                <a16:creationId xmlns:a16="http://schemas.microsoft.com/office/drawing/2014/main" id="{CAAC6E83-2344-3A5C-EAEF-261FCBDA0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632513"/>
            <a:ext cx="10820400" cy="1586172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Компания 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SAP(англ. System Analysis 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and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Program Development, рус. Системный анализ и разработка программ)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основана в 1972 году в г.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Вольдорфе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Германия, бывшими сотрудниками 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IBM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настоящее время более 12 млн. пользователей, в более чем 46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тыс.компаний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расположенных в 120 странах мира используют в своей работе программное обеспечение 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SAP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8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B59D0F9B-2330-138D-F3F1-C9896DFF1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1842866"/>
            <a:ext cx="5334000" cy="4024125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Система 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SAP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— многокомпонентная система, позволяющая объединить хозяйственные процессы производства, закупки и сбыта продукции предприятия. Все они взаимосвязаны и поддерживают логический цикл финансово-хозяйственной деятельности. Система </a:t>
            </a:r>
            <a:r>
              <a:rPr lang="ru-RU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SAP ERP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состоит из отдельных модулей, что позволяет использовать как отдельные компоненты системы, так и их различные комбинации.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азработка и внедрение глобального шаблона SAP ERP - ITP">
            <a:extLst>
              <a:ext uri="{FF2B5EF4-FFF2-40B4-BE49-F238E27FC236}">
                <a16:creationId xmlns:a16="http://schemas.microsoft.com/office/drawing/2014/main" id="{8C435584-8C3C-4DF3-B619-402A443C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2" y="2074707"/>
            <a:ext cx="5334000" cy="356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8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D2E1C-32C2-4EED-A44E-1A26FDEB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771300"/>
            <a:ext cx="8610600" cy="1293028"/>
          </a:xfrm>
        </p:spPr>
        <p:txBody>
          <a:bodyPr anchor="ctr">
            <a:normAutofit/>
          </a:bodyPr>
          <a:lstStyle/>
          <a:p>
            <a:pPr algn="ctr"/>
            <a:r>
              <a:rPr lang="ru-RU" b="1" i="0" dirty="0">
                <a:solidFill>
                  <a:schemeClr val="bg1"/>
                </a:solidFill>
                <a:effectLst/>
              </a:rPr>
              <a:t>Структура </a:t>
            </a:r>
            <a:r>
              <a:rPr lang="en-US" b="1" i="0" dirty="0">
                <a:solidFill>
                  <a:schemeClr val="bg1"/>
                </a:solidFill>
                <a:effectLst/>
              </a:rPr>
              <a:t>SAP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B9C2F4-43EE-44C5-8E19-58F40A511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2562" y="2194560"/>
            <a:ext cx="6706875" cy="402412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74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D2E1C-32C2-4EED-A44E-1A26FDE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B6FFAA-ED3E-489D-8C4C-7D8801C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6834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DE3442-D9C4-4CC8-9DDA-57B5E878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52" y="0"/>
            <a:ext cx="6785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6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D2E1C-32C2-4EED-A44E-1A26FDE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E28F3B-CD91-4DC8-B484-8DC03AB4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"/>
          <a:stretch/>
        </p:blipFill>
        <p:spPr>
          <a:xfrm>
            <a:off x="0" y="0"/>
            <a:ext cx="12003740" cy="661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0CB8D-95CA-4B8B-BD67-BF3A5BCE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SAP ABAP Append alv row to an other table dynamically? - Stack Overflow">
            <a:extLst>
              <a:ext uri="{FF2B5EF4-FFF2-40B4-BE49-F238E27FC236}">
                <a16:creationId xmlns:a16="http://schemas.microsoft.com/office/drawing/2014/main" id="{E63E114D-DD1A-4BA7-9960-B9FA3779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442913"/>
            <a:ext cx="8143875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94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5502A-A8C2-40F6-AE80-AA0ACE6B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Material master screens and fields | SAP Blogs">
            <a:extLst>
              <a:ext uri="{FF2B5EF4-FFF2-40B4-BE49-F238E27FC236}">
                <a16:creationId xmlns:a16="http://schemas.microsoft.com/office/drawing/2014/main" id="{A2A82347-98DA-40D3-A845-233DDD076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2400"/>
            <a:ext cx="99441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9501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88_TF67670762.potx" id="{C8C6B627-7FAF-4B79-AE4A-A92F1F3AC7AA}" vid="{CF93F24D-E366-4425-96B9-C99B8661177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След самолета</Template>
  <TotalTime>32</TotalTime>
  <Words>125</Words>
  <Application>Microsoft Office PowerPoint</Application>
  <PresentationFormat>Широкоэкранный</PresentationFormat>
  <Paragraphs>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Roboto</vt:lpstr>
      <vt:lpstr>След самолета</vt:lpstr>
      <vt:lpstr>Что такое SAP?</vt:lpstr>
      <vt:lpstr>Презентация PowerPoint</vt:lpstr>
      <vt:lpstr>Презентация PowerPoint</vt:lpstr>
      <vt:lpstr>Структура SAP</vt:lpstr>
      <vt:lpstr>Презентация PowerPoint</vt:lpstr>
      <vt:lpstr>32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SAP?</dc:title>
  <dc:creator>Мартюшев Дмитрий Александрович</dc:creator>
  <cp:lastModifiedBy>Мартюшев Дмитрий Александрович</cp:lastModifiedBy>
  <cp:revision>3</cp:revision>
  <dcterms:created xsi:type="dcterms:W3CDTF">2022-05-24T09:01:00Z</dcterms:created>
  <dcterms:modified xsi:type="dcterms:W3CDTF">2022-05-24T13:12:16Z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