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73" r:id="rId8"/>
    <p:sldId id="278" r:id="rId9"/>
    <p:sldId id="274" r:id="rId10"/>
    <p:sldId id="265" r:id="rId11"/>
    <p:sldId id="263" r:id="rId12"/>
    <p:sldId id="267" r:id="rId13"/>
    <p:sldId id="266" r:id="rId14"/>
    <p:sldId id="268" r:id="rId15"/>
    <p:sldId id="275" r:id="rId16"/>
    <p:sldId id="269" r:id="rId17"/>
    <p:sldId id="270" r:id="rId18"/>
    <p:sldId id="271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70E"/>
    <a:srgbClr val="DC952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9CFDA-6B77-4B72-BBA1-7DB939D2F430}" v="415" dt="2020-06-08T03:34:2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6" d="100"/>
          <a:sy n="66" d="100"/>
        </p:scale>
        <p:origin x="144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McKee" userId="a41c9158-7a42-473b-b968-9f3029bb07e3" providerId="ADAL" clId="{EEA4457E-9AAB-4012-9A14-CD564BCBAA02}"/>
    <pc:docChg chg="undo custSel addSld delSld modSld sldOrd">
      <pc:chgData name="Travis McKee" userId="a41c9158-7a42-473b-b968-9f3029bb07e3" providerId="ADAL" clId="{EEA4457E-9AAB-4012-9A14-CD564BCBAA02}" dt="2019-12-27T09:48:27.303" v="486" actId="207"/>
      <pc:docMkLst>
        <pc:docMk/>
      </pc:docMkLst>
      <pc:sldChg chg="modSp">
        <pc:chgData name="Travis McKee" userId="a41c9158-7a42-473b-b968-9f3029bb07e3" providerId="ADAL" clId="{EEA4457E-9AAB-4012-9A14-CD564BCBAA02}" dt="2019-12-27T09:47:46" v="443" actId="207"/>
        <pc:sldMkLst>
          <pc:docMk/>
          <pc:sldMk cId="3481479071" sldId="256"/>
        </pc:sldMkLst>
        <pc:spChg chg="mod">
          <ac:chgData name="Travis McKee" userId="a41c9158-7a42-473b-b968-9f3029bb07e3" providerId="ADAL" clId="{EEA4457E-9AAB-4012-9A14-CD564BCBAA02}" dt="2019-12-27T09:47:41.170" v="442" actId="207"/>
          <ac:spMkLst>
            <pc:docMk/>
            <pc:sldMk cId="3481479071" sldId="256"/>
            <ac:spMk id="9" creationId="{7DED1423-FC9D-4330-8768-42FDDACD0F82}"/>
          </ac:spMkLst>
        </pc:spChg>
        <pc:spChg chg="mod">
          <ac:chgData name="Travis McKee" userId="a41c9158-7a42-473b-b968-9f3029bb07e3" providerId="ADAL" clId="{EEA4457E-9AAB-4012-9A14-CD564BCBAA02}" dt="2019-12-27T09:47:46" v="443" actId="207"/>
          <ac:spMkLst>
            <pc:docMk/>
            <pc:sldMk cId="3481479071" sldId="256"/>
            <ac:spMk id="11" creationId="{6A7F646B-60AB-4D53-A6F1-9F6ECD295EBB}"/>
          </ac:spMkLst>
        </pc:spChg>
      </pc:sldChg>
      <pc:sldChg chg="add del">
        <pc:chgData name="Travis McKee" userId="a41c9158-7a42-473b-b968-9f3029bb07e3" providerId="ADAL" clId="{EEA4457E-9AAB-4012-9A14-CD564BCBAA02}" dt="2019-12-26T10:46:57.339" v="104" actId="47"/>
        <pc:sldMkLst>
          <pc:docMk/>
          <pc:sldMk cId="3954459856" sldId="257"/>
        </pc:sldMkLst>
      </pc:sldChg>
      <pc:sldChg chg="addSp delSp modSp add del">
        <pc:chgData name="Travis McKee" userId="a41c9158-7a42-473b-b968-9f3029bb07e3" providerId="ADAL" clId="{EEA4457E-9AAB-4012-9A14-CD564BCBAA02}" dt="2019-12-26T10:54:50.576" v="293" actId="47"/>
        <pc:sldMkLst>
          <pc:docMk/>
          <pc:sldMk cId="459089240" sldId="258"/>
        </pc:sldMkLst>
        <pc:spChg chg="add del mod">
          <ac:chgData name="Travis McKee" userId="a41c9158-7a42-473b-b968-9f3029bb07e3" providerId="ADAL" clId="{EEA4457E-9AAB-4012-9A14-CD564BCBAA02}" dt="2019-12-26T10:43:42.288" v="65" actId="404"/>
          <ac:spMkLst>
            <pc:docMk/>
            <pc:sldMk cId="459089240" sldId="258"/>
            <ac:spMk id="2" creationId="{3DDB35FE-6DD3-45DA-A0A0-4CBC56BE0767}"/>
          </ac:spMkLst>
        </pc:spChg>
        <pc:spChg chg="del">
          <ac:chgData name="Travis McKee" userId="a41c9158-7a42-473b-b968-9f3029bb07e3" providerId="ADAL" clId="{EEA4457E-9AAB-4012-9A14-CD564BCBAA02}" dt="2019-12-26T10:43:50.063" v="66"/>
          <ac:spMkLst>
            <pc:docMk/>
            <pc:sldMk cId="459089240" sldId="258"/>
            <ac:spMk id="3" creationId="{9B9F6368-A116-449A-B706-07063F4F1F7E}"/>
          </ac:spMkLst>
        </pc:spChg>
        <pc:spChg chg="add mod">
          <ac:chgData name="Travis McKee" userId="a41c9158-7a42-473b-b968-9f3029bb07e3" providerId="ADAL" clId="{EEA4457E-9AAB-4012-9A14-CD564BCBAA02}" dt="2019-12-26T10:44:06.846" v="68" actId="207"/>
          <ac:spMkLst>
            <pc:docMk/>
            <pc:sldMk cId="459089240" sldId="258"/>
            <ac:spMk id="4" creationId="{E4EF60C9-0A2F-4EF9-985A-48A95D891A73}"/>
          </ac:spMkLst>
        </pc:spChg>
        <pc:spChg chg="add mod">
          <ac:chgData name="Travis McKee" userId="a41c9158-7a42-473b-b968-9f3029bb07e3" providerId="ADAL" clId="{EEA4457E-9AAB-4012-9A14-CD564BCBAA02}" dt="2019-12-26T10:44:43.900" v="72" actId="14100"/>
          <ac:spMkLst>
            <pc:docMk/>
            <pc:sldMk cId="459089240" sldId="258"/>
            <ac:spMk id="5" creationId="{9FF69C00-98F8-4A17-96EE-229504D6752E}"/>
          </ac:spMkLst>
        </pc:spChg>
        <pc:spChg chg="add mod">
          <ac:chgData name="Travis McKee" userId="a41c9158-7a42-473b-b968-9f3029bb07e3" providerId="ADAL" clId="{EEA4457E-9AAB-4012-9A14-CD564BCBAA02}" dt="2019-12-26T10:46:18.881" v="95" actId="207"/>
          <ac:spMkLst>
            <pc:docMk/>
            <pc:sldMk cId="459089240" sldId="258"/>
            <ac:spMk id="21" creationId="{20698630-5D93-47B5-8A76-9619DD9D34AE}"/>
          </ac:spMkLst>
        </pc:spChg>
        <pc:cxnChg chg="add mod">
          <ac:chgData name="Travis McKee" userId="a41c9158-7a42-473b-b968-9f3029bb07e3" providerId="ADAL" clId="{EEA4457E-9AAB-4012-9A14-CD564BCBAA02}" dt="2019-12-26T10:44:49.507" v="74" actId="1076"/>
          <ac:cxnSpMkLst>
            <pc:docMk/>
            <pc:sldMk cId="459089240" sldId="258"/>
            <ac:cxnSpMk id="6" creationId="{A4CBE001-456A-44DA-879E-B68C7F718877}"/>
          </ac:cxnSpMkLst>
        </pc:cxnChg>
        <pc:cxnChg chg="add mod">
          <ac:chgData name="Travis McKee" userId="a41c9158-7a42-473b-b968-9f3029bb07e3" providerId="ADAL" clId="{EEA4457E-9AAB-4012-9A14-CD564BCBAA02}" dt="2019-12-26T10:44:49.507" v="74" actId="1076"/>
          <ac:cxnSpMkLst>
            <pc:docMk/>
            <pc:sldMk cId="459089240" sldId="258"/>
            <ac:cxnSpMk id="7" creationId="{3DB060E8-4665-4D44-BE10-100B18D4512B}"/>
          </ac:cxnSpMkLst>
        </pc:cxnChg>
        <pc:cxnChg chg="add mod">
          <ac:chgData name="Travis McKee" userId="a41c9158-7a42-473b-b968-9f3029bb07e3" providerId="ADAL" clId="{EEA4457E-9AAB-4012-9A14-CD564BCBAA02}" dt="2019-12-26T10:44:49.507" v="74" actId="1076"/>
          <ac:cxnSpMkLst>
            <pc:docMk/>
            <pc:sldMk cId="459089240" sldId="258"/>
            <ac:cxnSpMk id="8" creationId="{EBC8919F-2DFF-4DA4-91D6-7CD274C09465}"/>
          </ac:cxnSpMkLst>
        </pc:cxnChg>
        <pc:cxnChg chg="add mod">
          <ac:chgData name="Travis McKee" userId="a41c9158-7a42-473b-b968-9f3029bb07e3" providerId="ADAL" clId="{EEA4457E-9AAB-4012-9A14-CD564BCBAA02}" dt="2019-12-26T10:45:19.652" v="77" actId="208"/>
          <ac:cxnSpMkLst>
            <pc:docMk/>
            <pc:sldMk cId="459089240" sldId="258"/>
            <ac:cxnSpMk id="10" creationId="{05274858-CFDA-4342-8F42-4B5042654D52}"/>
          </ac:cxnSpMkLst>
        </pc:cxnChg>
        <pc:cxnChg chg="add mod">
          <ac:chgData name="Travis McKee" userId="a41c9158-7a42-473b-b968-9f3029bb07e3" providerId="ADAL" clId="{EEA4457E-9AAB-4012-9A14-CD564BCBAA02}" dt="2019-12-26T10:46:39.848" v="99" actId="1076"/>
          <ac:cxnSpMkLst>
            <pc:docMk/>
            <pc:sldMk cId="459089240" sldId="258"/>
            <ac:cxnSpMk id="11" creationId="{F4B92F15-E306-42A1-8487-1F17CB529F52}"/>
          </ac:cxnSpMkLst>
        </pc:cxnChg>
        <pc:cxnChg chg="add mod">
          <ac:chgData name="Travis McKee" userId="a41c9158-7a42-473b-b968-9f3029bb07e3" providerId="ADAL" clId="{EEA4457E-9AAB-4012-9A14-CD564BCBAA02}" dt="2019-12-26T10:46:30.961" v="98" actId="1076"/>
          <ac:cxnSpMkLst>
            <pc:docMk/>
            <pc:sldMk cId="459089240" sldId="258"/>
            <ac:cxnSpMk id="12" creationId="{610502AD-AEFB-467B-9EE5-4F17CB5B116B}"/>
          </ac:cxnSpMkLst>
        </pc:cxnChg>
        <pc:cxnChg chg="add mod">
          <ac:chgData name="Travis McKee" userId="a41c9158-7a42-473b-b968-9f3029bb07e3" providerId="ADAL" clId="{EEA4457E-9AAB-4012-9A14-CD564BCBAA02}" dt="2019-12-26T10:46:46.661" v="101" actId="1076"/>
          <ac:cxnSpMkLst>
            <pc:docMk/>
            <pc:sldMk cId="459089240" sldId="258"/>
            <ac:cxnSpMk id="13" creationId="{9A96BAB7-780F-4FA9-8029-51B075A9749E}"/>
          </ac:cxnSpMkLst>
        </pc:cxnChg>
        <pc:cxnChg chg="add mod">
          <ac:chgData name="Travis McKee" userId="a41c9158-7a42-473b-b968-9f3029bb07e3" providerId="ADAL" clId="{EEA4457E-9AAB-4012-9A14-CD564BCBAA02}" dt="2019-12-26T10:46:43.946" v="100" actId="1076"/>
          <ac:cxnSpMkLst>
            <pc:docMk/>
            <pc:sldMk cId="459089240" sldId="258"/>
            <ac:cxnSpMk id="14" creationId="{15A4718D-79AB-4EC3-A84D-35EB2A7AEFC3}"/>
          </ac:cxnSpMkLst>
        </pc:cxnChg>
        <pc:cxnChg chg="add mod">
          <ac:chgData name="Travis McKee" userId="a41c9158-7a42-473b-b968-9f3029bb07e3" providerId="ADAL" clId="{EEA4457E-9AAB-4012-9A14-CD564BCBAA02}" dt="2019-12-26T10:45:37.921" v="84" actId="208"/>
          <ac:cxnSpMkLst>
            <pc:docMk/>
            <pc:sldMk cId="459089240" sldId="258"/>
            <ac:cxnSpMk id="15" creationId="{BB69D37D-4978-4BF0-9102-677E6976BFC2}"/>
          </ac:cxnSpMkLst>
        </pc:cxnChg>
        <pc:cxnChg chg="add del mod">
          <ac:chgData name="Travis McKee" userId="a41c9158-7a42-473b-b968-9f3029bb07e3" providerId="ADAL" clId="{EEA4457E-9AAB-4012-9A14-CD564BCBAA02}" dt="2019-12-26T10:45:42.639" v="86" actId="11529"/>
          <ac:cxnSpMkLst>
            <pc:docMk/>
            <pc:sldMk cId="459089240" sldId="258"/>
            <ac:cxnSpMk id="17" creationId="{F879E021-7475-42CB-873F-D1CA2C3120EC}"/>
          </ac:cxnSpMkLst>
        </pc:cxnChg>
        <pc:cxnChg chg="add mod">
          <ac:chgData name="Travis McKee" userId="a41c9158-7a42-473b-b968-9f3029bb07e3" providerId="ADAL" clId="{EEA4457E-9AAB-4012-9A14-CD564BCBAA02}" dt="2019-12-26T10:45:49.857" v="89" actId="14100"/>
          <ac:cxnSpMkLst>
            <pc:docMk/>
            <pc:sldMk cId="459089240" sldId="258"/>
            <ac:cxnSpMk id="18" creationId="{3DB0A3D5-657B-41AA-BC38-C44D19586314}"/>
          </ac:cxnSpMkLst>
        </pc:cxnChg>
      </pc:sldChg>
      <pc:sldChg chg="addSp modSp add ord">
        <pc:chgData name="Travis McKee" userId="a41c9158-7a42-473b-b968-9f3029bb07e3" providerId="ADAL" clId="{EEA4457E-9AAB-4012-9A14-CD564BCBAA02}" dt="2019-12-27T09:48:09.161" v="482" actId="20577"/>
        <pc:sldMkLst>
          <pc:docMk/>
          <pc:sldMk cId="27444504" sldId="259"/>
        </pc:sldMkLst>
        <pc:spChg chg="add mod">
          <ac:chgData name="Travis McKee" userId="a41c9158-7a42-473b-b968-9f3029bb07e3" providerId="ADAL" clId="{EEA4457E-9AAB-4012-9A14-CD564BCBAA02}" dt="2019-12-26T10:48:59.466" v="137" actId="14100"/>
          <ac:spMkLst>
            <pc:docMk/>
            <pc:sldMk cId="27444504" sldId="259"/>
            <ac:spMk id="3" creationId="{24BA1568-1D2B-4EFD-B750-0E821A8947F1}"/>
          </ac:spMkLst>
        </pc:spChg>
        <pc:spChg chg="mod">
          <ac:chgData name="Travis McKee" userId="a41c9158-7a42-473b-b968-9f3029bb07e3" providerId="ADAL" clId="{EEA4457E-9AAB-4012-9A14-CD564BCBAA02}" dt="2019-12-27T09:48:09.161" v="482" actId="20577"/>
          <ac:spMkLst>
            <pc:docMk/>
            <pc:sldMk cId="27444504" sldId="259"/>
            <ac:spMk id="4" creationId="{E4EF60C9-0A2F-4EF9-985A-48A95D891A73}"/>
          </ac:spMkLst>
        </pc:spChg>
        <pc:spChg chg="mod">
          <ac:chgData name="Travis McKee" userId="a41c9158-7a42-473b-b968-9f3029bb07e3" providerId="ADAL" clId="{EEA4457E-9AAB-4012-9A14-CD564BCBAA02}" dt="2019-12-27T09:47:50.561" v="444" actId="207"/>
          <ac:spMkLst>
            <pc:docMk/>
            <pc:sldMk cId="27444504" sldId="259"/>
            <ac:spMk id="5" creationId="{9FF69C00-98F8-4A17-96EE-229504D6752E}"/>
          </ac:spMkLst>
        </pc:spChg>
        <pc:spChg chg="add mod">
          <ac:chgData name="Travis McKee" userId="a41c9158-7a42-473b-b968-9f3029bb07e3" providerId="ADAL" clId="{EEA4457E-9AAB-4012-9A14-CD564BCBAA02}" dt="2019-12-26T10:48:32.221" v="125" actId="1076"/>
          <ac:spMkLst>
            <pc:docMk/>
            <pc:sldMk cId="27444504" sldId="259"/>
            <ac:spMk id="19" creationId="{49060A15-A14E-4CF3-A16E-D52768760055}"/>
          </ac:spMkLst>
        </pc:spChg>
        <pc:spChg chg="add mod">
          <ac:chgData name="Travis McKee" userId="a41c9158-7a42-473b-b968-9f3029bb07e3" providerId="ADAL" clId="{EEA4457E-9AAB-4012-9A14-CD564BCBAA02}" dt="2019-12-26T10:48:35.840" v="126" actId="1076"/>
          <ac:spMkLst>
            <pc:docMk/>
            <pc:sldMk cId="27444504" sldId="259"/>
            <ac:spMk id="20" creationId="{5C9202D1-413E-40FB-9886-27B43D3054B8}"/>
          </ac:spMkLst>
        </pc:spChg>
        <pc:spChg chg="mod">
          <ac:chgData name="Travis McKee" userId="a41c9158-7a42-473b-b968-9f3029bb07e3" providerId="ADAL" clId="{EEA4457E-9AAB-4012-9A14-CD564BCBAA02}" dt="2019-12-26T10:47:27.313" v="106" actId="1076"/>
          <ac:spMkLst>
            <pc:docMk/>
            <pc:sldMk cId="27444504" sldId="259"/>
            <ac:spMk id="21" creationId="{20698630-5D93-47B5-8A76-9619DD9D34AE}"/>
          </ac:spMkLst>
        </pc:spChg>
        <pc:spChg chg="add mod">
          <ac:chgData name="Travis McKee" userId="a41c9158-7a42-473b-b968-9f3029bb07e3" providerId="ADAL" clId="{EEA4457E-9AAB-4012-9A14-CD564BCBAA02}" dt="2019-12-26T10:50:09.720" v="165" actId="20577"/>
          <ac:spMkLst>
            <pc:docMk/>
            <pc:sldMk cId="27444504" sldId="259"/>
            <ac:spMk id="22" creationId="{A32D8E56-5D84-4D00-A0FE-DC8F565F6104}"/>
          </ac:spMkLst>
        </pc:spChg>
        <pc:spChg chg="add mod">
          <ac:chgData name="Travis McKee" userId="a41c9158-7a42-473b-b968-9f3029bb07e3" providerId="ADAL" clId="{EEA4457E-9AAB-4012-9A14-CD564BCBAA02}" dt="2019-12-26T10:50:25.005" v="184" actId="20577"/>
          <ac:spMkLst>
            <pc:docMk/>
            <pc:sldMk cId="27444504" sldId="259"/>
            <ac:spMk id="23" creationId="{FA940EC8-67AA-4858-9B8C-0F099F2D9A4E}"/>
          </ac:spMkLst>
        </pc:spChg>
        <pc:spChg chg="add mod">
          <ac:chgData name="Travis McKee" userId="a41c9158-7a42-473b-b968-9f3029bb07e3" providerId="ADAL" clId="{EEA4457E-9AAB-4012-9A14-CD564BCBAA02}" dt="2019-12-26T10:50:29.789" v="193" actId="20577"/>
          <ac:spMkLst>
            <pc:docMk/>
            <pc:sldMk cId="27444504" sldId="259"/>
            <ac:spMk id="24" creationId="{E93D73C3-D41B-435A-ADD9-E0A05DF7CA71}"/>
          </ac:spMkLst>
        </pc:spChg>
        <pc:spChg chg="add mod">
          <ac:chgData name="Travis McKee" userId="a41c9158-7a42-473b-b968-9f3029bb07e3" providerId="ADAL" clId="{EEA4457E-9AAB-4012-9A14-CD564BCBAA02}" dt="2019-12-26T10:49:59.740" v="159" actId="20577"/>
          <ac:spMkLst>
            <pc:docMk/>
            <pc:sldMk cId="27444504" sldId="259"/>
            <ac:spMk id="25" creationId="{EAE232FD-8C19-470C-84BE-93F136ABC3C1}"/>
          </ac:spMkLst>
        </pc:spChg>
        <pc:spChg chg="add mod">
          <ac:chgData name="Travis McKee" userId="a41c9158-7a42-473b-b968-9f3029bb07e3" providerId="ADAL" clId="{EEA4457E-9AAB-4012-9A14-CD564BCBAA02}" dt="2019-12-26T10:50:06.584" v="162" actId="20577"/>
          <ac:spMkLst>
            <pc:docMk/>
            <pc:sldMk cId="27444504" sldId="259"/>
            <ac:spMk id="26" creationId="{359AD84F-4F6E-4201-B026-0A3381311ABF}"/>
          </ac:spMkLst>
        </pc:spChg>
        <pc:spChg chg="add mod">
          <ac:chgData name="Travis McKee" userId="a41c9158-7a42-473b-b968-9f3029bb07e3" providerId="ADAL" clId="{EEA4457E-9AAB-4012-9A14-CD564BCBAA02}" dt="2019-12-26T10:54:08.180" v="274" actId="20577"/>
          <ac:spMkLst>
            <pc:docMk/>
            <pc:sldMk cId="27444504" sldId="259"/>
            <ac:spMk id="27" creationId="{F8C2E38A-A3E7-4663-AA8A-DDBC30BAB920}"/>
          </ac:spMkLst>
        </pc:spChg>
        <pc:spChg chg="add mod">
          <ac:chgData name="Travis McKee" userId="a41c9158-7a42-473b-b968-9f3029bb07e3" providerId="ADAL" clId="{EEA4457E-9AAB-4012-9A14-CD564BCBAA02}" dt="2019-12-26T10:54:02.064" v="267" actId="20577"/>
          <ac:spMkLst>
            <pc:docMk/>
            <pc:sldMk cId="27444504" sldId="259"/>
            <ac:spMk id="28" creationId="{D704D9CC-F3B1-4187-A85E-1FBB1E216961}"/>
          </ac:spMkLst>
        </pc:spChg>
        <pc:spChg chg="add mod">
          <ac:chgData name="Travis McKee" userId="a41c9158-7a42-473b-b968-9f3029bb07e3" providerId="ADAL" clId="{EEA4457E-9AAB-4012-9A14-CD564BCBAA02}" dt="2019-12-26T10:53:52.496" v="265" actId="20577"/>
          <ac:spMkLst>
            <pc:docMk/>
            <pc:sldMk cId="27444504" sldId="259"/>
            <ac:spMk id="29" creationId="{6187047B-D71E-452B-8F45-5F9A043DA8F3}"/>
          </ac:spMkLst>
        </pc:spChg>
        <pc:spChg chg="add mod">
          <ac:chgData name="Travis McKee" userId="a41c9158-7a42-473b-b968-9f3029bb07e3" providerId="ADAL" clId="{EEA4457E-9AAB-4012-9A14-CD564BCBAA02}" dt="2019-12-26T10:53:47.693" v="262" actId="121"/>
          <ac:spMkLst>
            <pc:docMk/>
            <pc:sldMk cId="27444504" sldId="259"/>
            <ac:spMk id="30" creationId="{BB3EAC7D-B4B1-43B4-8544-375D645B9DE3}"/>
          </ac:spMkLst>
        </pc:spChg>
        <pc:spChg chg="add mod">
          <ac:chgData name="Travis McKee" userId="a41c9158-7a42-473b-b968-9f3029bb07e3" providerId="ADAL" clId="{EEA4457E-9AAB-4012-9A14-CD564BCBAA02}" dt="2019-12-26T10:54:20.082" v="282" actId="121"/>
          <ac:spMkLst>
            <pc:docMk/>
            <pc:sldMk cId="27444504" sldId="259"/>
            <ac:spMk id="31" creationId="{1EE46484-EEAD-427E-8ADD-654938F37D1A}"/>
          </ac:spMkLst>
        </pc:spChg>
        <pc:spChg chg="add mod">
          <ac:chgData name="Travis McKee" userId="a41c9158-7a42-473b-b968-9f3029bb07e3" providerId="ADAL" clId="{EEA4457E-9AAB-4012-9A14-CD564BCBAA02}" dt="2019-12-26T10:54:25.177" v="290" actId="121"/>
          <ac:spMkLst>
            <pc:docMk/>
            <pc:sldMk cId="27444504" sldId="259"/>
            <ac:spMk id="32" creationId="{67027E43-4D61-4A87-B4D8-7C4842EF0C98}"/>
          </ac:spMkLst>
        </pc:spChg>
        <pc:spChg chg="add mod">
          <ac:chgData name="Travis McKee" userId="a41c9158-7a42-473b-b968-9f3029bb07e3" providerId="ADAL" clId="{EEA4457E-9AAB-4012-9A14-CD564BCBAA02}" dt="2019-12-26T10:53:05.236" v="240" actId="207"/>
          <ac:spMkLst>
            <pc:docMk/>
            <pc:sldMk cId="27444504" sldId="259"/>
            <ac:spMk id="39" creationId="{83C569D8-D77A-4263-A723-0DD6CBBE78BC}"/>
          </ac:spMkLst>
        </pc:spChg>
        <pc:cxnChg chg="mod">
          <ac:chgData name="Travis McKee" userId="a41c9158-7a42-473b-b968-9f3029bb07e3" providerId="ADAL" clId="{EEA4457E-9AAB-4012-9A14-CD564BCBAA02}" dt="2019-12-26T10:51:45.228" v="206" actId="1076"/>
          <ac:cxnSpMkLst>
            <pc:docMk/>
            <pc:sldMk cId="27444504" sldId="259"/>
            <ac:cxnSpMk id="6" creationId="{A4CBE001-456A-44DA-879E-B68C7F718877}"/>
          </ac:cxnSpMkLst>
        </pc:cxnChg>
        <pc:cxnChg chg="mod">
          <ac:chgData name="Travis McKee" userId="a41c9158-7a42-473b-b968-9f3029bb07e3" providerId="ADAL" clId="{EEA4457E-9AAB-4012-9A14-CD564BCBAA02}" dt="2019-12-26T10:51:45.228" v="206" actId="1076"/>
          <ac:cxnSpMkLst>
            <pc:docMk/>
            <pc:sldMk cId="27444504" sldId="259"/>
            <ac:cxnSpMk id="7" creationId="{3DB060E8-4665-4D44-BE10-100B18D4512B}"/>
          </ac:cxnSpMkLst>
        </pc:cxnChg>
        <pc:cxnChg chg="mod">
          <ac:chgData name="Travis McKee" userId="a41c9158-7a42-473b-b968-9f3029bb07e3" providerId="ADAL" clId="{EEA4457E-9AAB-4012-9A14-CD564BCBAA02}" dt="2019-12-26T10:51:45.228" v="206" actId="1076"/>
          <ac:cxnSpMkLst>
            <pc:docMk/>
            <pc:sldMk cId="27444504" sldId="259"/>
            <ac:cxnSpMk id="8" creationId="{EBC8919F-2DFF-4DA4-91D6-7CD274C09465}"/>
          </ac:cxnSpMkLst>
        </pc:cxnChg>
        <pc:cxnChg chg="mod">
          <ac:chgData name="Travis McKee" userId="a41c9158-7a42-473b-b968-9f3029bb07e3" providerId="ADAL" clId="{EEA4457E-9AAB-4012-9A14-CD564BCBAA02}" dt="2019-12-26T10:47:34.766" v="108" actId="1076"/>
          <ac:cxnSpMkLst>
            <pc:docMk/>
            <pc:sldMk cId="27444504" sldId="259"/>
            <ac:cxnSpMk id="10" creationId="{05274858-CFDA-4342-8F42-4B5042654D52}"/>
          </ac:cxnSpMkLst>
        </pc:cxnChg>
        <pc:cxnChg chg="mod">
          <ac:chgData name="Travis McKee" userId="a41c9158-7a42-473b-b968-9f3029bb07e3" providerId="ADAL" clId="{EEA4457E-9AAB-4012-9A14-CD564BCBAA02}" dt="2019-12-26T10:47:49.366" v="114" actId="1076"/>
          <ac:cxnSpMkLst>
            <pc:docMk/>
            <pc:sldMk cId="27444504" sldId="259"/>
            <ac:cxnSpMk id="11" creationId="{F4B92F15-E306-42A1-8487-1F17CB529F52}"/>
          </ac:cxnSpMkLst>
        </pc:cxnChg>
        <pc:cxnChg chg="mod">
          <ac:chgData name="Travis McKee" userId="a41c9158-7a42-473b-b968-9f3029bb07e3" providerId="ADAL" clId="{EEA4457E-9AAB-4012-9A14-CD564BCBAA02}" dt="2019-12-26T10:47:38.981" v="110" actId="1076"/>
          <ac:cxnSpMkLst>
            <pc:docMk/>
            <pc:sldMk cId="27444504" sldId="259"/>
            <ac:cxnSpMk id="12" creationId="{610502AD-AEFB-467B-9EE5-4F17CB5B116B}"/>
          </ac:cxnSpMkLst>
        </pc:cxnChg>
        <pc:cxnChg chg="mod">
          <ac:chgData name="Travis McKee" userId="a41c9158-7a42-473b-b968-9f3029bb07e3" providerId="ADAL" clId="{EEA4457E-9AAB-4012-9A14-CD564BCBAA02}" dt="2019-12-26T10:47:40.774" v="111" actId="1076"/>
          <ac:cxnSpMkLst>
            <pc:docMk/>
            <pc:sldMk cId="27444504" sldId="259"/>
            <ac:cxnSpMk id="13" creationId="{9A96BAB7-780F-4FA9-8029-51B075A9749E}"/>
          </ac:cxnSpMkLst>
        </pc:cxnChg>
        <pc:cxnChg chg="mod">
          <ac:chgData name="Travis McKee" userId="a41c9158-7a42-473b-b968-9f3029bb07e3" providerId="ADAL" clId="{EEA4457E-9AAB-4012-9A14-CD564BCBAA02}" dt="2019-12-26T10:47:43.088" v="112" actId="1076"/>
          <ac:cxnSpMkLst>
            <pc:docMk/>
            <pc:sldMk cId="27444504" sldId="259"/>
            <ac:cxnSpMk id="14" creationId="{15A4718D-79AB-4EC3-A84D-35EB2A7AEFC3}"/>
          </ac:cxnSpMkLst>
        </pc:cxnChg>
        <pc:cxnChg chg="mod">
          <ac:chgData name="Travis McKee" userId="a41c9158-7a42-473b-b968-9f3029bb07e3" providerId="ADAL" clId="{EEA4457E-9AAB-4012-9A14-CD564BCBAA02}" dt="2019-12-26T10:47:27.313" v="106" actId="1076"/>
          <ac:cxnSpMkLst>
            <pc:docMk/>
            <pc:sldMk cId="27444504" sldId="259"/>
            <ac:cxnSpMk id="15" creationId="{BB69D37D-4978-4BF0-9102-677E6976BFC2}"/>
          </ac:cxnSpMkLst>
        </pc:cxnChg>
        <pc:cxnChg chg="add mod">
          <ac:chgData name="Travis McKee" userId="a41c9158-7a42-473b-b968-9f3029bb07e3" providerId="ADAL" clId="{EEA4457E-9AAB-4012-9A14-CD564BCBAA02}" dt="2019-12-26T10:47:45.689" v="113" actId="1076"/>
          <ac:cxnSpMkLst>
            <pc:docMk/>
            <pc:sldMk cId="27444504" sldId="259"/>
            <ac:cxnSpMk id="16" creationId="{650B9420-5A0A-4BB4-A1EF-0F0D4D93A0EE}"/>
          </ac:cxnSpMkLst>
        </pc:cxnChg>
        <pc:cxnChg chg="add mod">
          <ac:chgData name="Travis McKee" userId="a41c9158-7a42-473b-b968-9f3029bb07e3" providerId="ADAL" clId="{EEA4457E-9AAB-4012-9A14-CD564BCBAA02}" dt="2019-12-26T10:52:14.080" v="215" actId="692"/>
          <ac:cxnSpMkLst>
            <pc:docMk/>
            <pc:sldMk cId="27444504" sldId="259"/>
            <ac:cxnSpMk id="17" creationId="{07C6B7E5-BC10-4ED1-8F83-03320F8C0264}"/>
          </ac:cxnSpMkLst>
        </pc:cxnChg>
        <pc:cxnChg chg="mod">
          <ac:chgData name="Travis McKee" userId="a41c9158-7a42-473b-b968-9f3029bb07e3" providerId="ADAL" clId="{EEA4457E-9AAB-4012-9A14-CD564BCBAA02}" dt="2019-12-26T10:47:27.313" v="106" actId="1076"/>
          <ac:cxnSpMkLst>
            <pc:docMk/>
            <pc:sldMk cId="27444504" sldId="259"/>
            <ac:cxnSpMk id="18" creationId="{3DB0A3D5-657B-41AA-BC38-C44D19586314}"/>
          </ac:cxnSpMkLst>
        </pc:cxnChg>
        <pc:cxnChg chg="add mod">
          <ac:chgData name="Travis McKee" userId="a41c9158-7a42-473b-b968-9f3029bb07e3" providerId="ADAL" clId="{EEA4457E-9AAB-4012-9A14-CD564BCBAA02}" dt="2019-12-26T10:52:27.359" v="223" actId="692"/>
          <ac:cxnSpMkLst>
            <pc:docMk/>
            <pc:sldMk cId="27444504" sldId="259"/>
            <ac:cxnSpMk id="35" creationId="{930A67E9-BFB0-49B4-BB09-E18BF369AC61}"/>
          </ac:cxnSpMkLst>
        </pc:cxnChg>
        <pc:cxnChg chg="add mod">
          <ac:chgData name="Travis McKee" userId="a41c9158-7a42-473b-b968-9f3029bb07e3" providerId="ADAL" clId="{EEA4457E-9AAB-4012-9A14-CD564BCBAA02}" dt="2019-12-26T10:52:49.216" v="234" actId="14100"/>
          <ac:cxnSpMkLst>
            <pc:docMk/>
            <pc:sldMk cId="27444504" sldId="259"/>
            <ac:cxnSpMk id="37" creationId="{891E32B6-3021-42B8-97E3-881473379B56}"/>
          </ac:cxnSpMkLst>
        </pc:cxnChg>
      </pc:sldChg>
      <pc:sldChg chg="add del">
        <pc:chgData name="Travis McKee" userId="a41c9158-7a42-473b-b968-9f3029bb07e3" providerId="ADAL" clId="{EEA4457E-9AAB-4012-9A14-CD564BCBAA02}" dt="2019-12-26T10:54:51.302" v="294" actId="47"/>
        <pc:sldMkLst>
          <pc:docMk/>
          <pc:sldMk cId="2335901436" sldId="260"/>
        </pc:sldMkLst>
      </pc:sldChg>
      <pc:sldChg chg="modSp add">
        <pc:chgData name="Travis McKee" userId="a41c9158-7a42-473b-b968-9f3029bb07e3" providerId="ADAL" clId="{EEA4457E-9AAB-4012-9A14-CD564BCBAA02}" dt="2019-12-27T09:48:18.554" v="484" actId="207"/>
        <pc:sldMkLst>
          <pc:docMk/>
          <pc:sldMk cId="1445982930" sldId="261"/>
        </pc:sldMkLst>
        <pc:spChg chg="mod">
          <ac:chgData name="Travis McKee" userId="a41c9158-7a42-473b-b968-9f3029bb07e3" providerId="ADAL" clId="{EEA4457E-9AAB-4012-9A14-CD564BCBAA02}" dt="2019-12-26T10:55:15.427" v="338" actId="122"/>
          <ac:spMkLst>
            <pc:docMk/>
            <pc:sldMk cId="1445982930" sldId="261"/>
            <ac:spMk id="2" creationId="{3DDB35FE-6DD3-45DA-A0A0-4CBC56BE0767}"/>
          </ac:spMkLst>
        </pc:spChg>
        <pc:spChg chg="mod">
          <ac:chgData name="Travis McKee" userId="a41c9158-7a42-473b-b968-9f3029bb07e3" providerId="ADAL" clId="{EEA4457E-9AAB-4012-9A14-CD564BCBAA02}" dt="2019-12-27T09:48:15.111" v="483" actId="207"/>
          <ac:spMkLst>
            <pc:docMk/>
            <pc:sldMk cId="1445982930" sldId="261"/>
            <ac:spMk id="4" creationId="{E4EF60C9-0A2F-4EF9-985A-48A95D891A73}"/>
          </ac:spMkLst>
        </pc:spChg>
        <pc:spChg chg="mod">
          <ac:chgData name="Travis McKee" userId="a41c9158-7a42-473b-b968-9f3029bb07e3" providerId="ADAL" clId="{EEA4457E-9AAB-4012-9A14-CD564BCBAA02}" dt="2019-12-27T09:48:18.554" v="484" actId="207"/>
          <ac:spMkLst>
            <pc:docMk/>
            <pc:sldMk cId="1445982930" sldId="261"/>
            <ac:spMk id="5" creationId="{9FF69C00-98F8-4A17-96EE-229504D6752E}"/>
          </ac:spMkLst>
        </pc:spChg>
        <pc:spChg chg="mod">
          <ac:chgData name="Travis McKee" userId="a41c9158-7a42-473b-b968-9f3029bb07e3" providerId="ADAL" clId="{EEA4457E-9AAB-4012-9A14-CD564BCBAA02}" dt="2019-12-26T10:56:01.600" v="372" actId="1076"/>
          <ac:spMkLst>
            <pc:docMk/>
            <pc:sldMk cId="1445982930" sldId="261"/>
            <ac:spMk id="39" creationId="{83C569D8-D77A-4263-A723-0DD6CBBE78BC}"/>
          </ac:spMkLst>
        </pc:spChg>
      </pc:sldChg>
      <pc:sldChg chg="modSp add">
        <pc:chgData name="Travis McKee" userId="a41c9158-7a42-473b-b968-9f3029bb07e3" providerId="ADAL" clId="{EEA4457E-9AAB-4012-9A14-CD564BCBAA02}" dt="2019-12-27T09:48:27.303" v="486" actId="207"/>
        <pc:sldMkLst>
          <pc:docMk/>
          <pc:sldMk cId="538119772" sldId="262"/>
        </pc:sldMkLst>
        <pc:spChg chg="mod">
          <ac:chgData name="Travis McKee" userId="a41c9158-7a42-473b-b968-9f3029bb07e3" providerId="ADAL" clId="{EEA4457E-9AAB-4012-9A14-CD564BCBAA02}" dt="2019-12-26T10:55:42.551" v="365" actId="122"/>
          <ac:spMkLst>
            <pc:docMk/>
            <pc:sldMk cId="538119772" sldId="262"/>
            <ac:spMk id="2" creationId="{3DDB35FE-6DD3-45DA-A0A0-4CBC56BE0767}"/>
          </ac:spMkLst>
        </pc:spChg>
        <pc:spChg chg="mod">
          <ac:chgData name="Travis McKee" userId="a41c9158-7a42-473b-b968-9f3029bb07e3" providerId="ADAL" clId="{EEA4457E-9AAB-4012-9A14-CD564BCBAA02}" dt="2019-12-27T09:48:24.453" v="485" actId="207"/>
          <ac:spMkLst>
            <pc:docMk/>
            <pc:sldMk cId="538119772" sldId="262"/>
            <ac:spMk id="4" creationId="{E4EF60C9-0A2F-4EF9-985A-48A95D891A73}"/>
          </ac:spMkLst>
        </pc:spChg>
        <pc:spChg chg="mod">
          <ac:chgData name="Travis McKee" userId="a41c9158-7a42-473b-b968-9f3029bb07e3" providerId="ADAL" clId="{EEA4457E-9AAB-4012-9A14-CD564BCBAA02}" dt="2019-12-27T09:48:27.303" v="486" actId="207"/>
          <ac:spMkLst>
            <pc:docMk/>
            <pc:sldMk cId="538119772" sldId="262"/>
            <ac:spMk id="5" creationId="{9FF69C00-98F8-4A17-96EE-229504D6752E}"/>
          </ac:spMkLst>
        </pc:spChg>
        <pc:spChg chg="mod">
          <ac:chgData name="Travis McKee" userId="a41c9158-7a42-473b-b968-9f3029bb07e3" providerId="ADAL" clId="{EEA4457E-9AAB-4012-9A14-CD564BCBAA02}" dt="2019-12-26T10:56:37.970" v="390" actId="20577"/>
          <ac:spMkLst>
            <pc:docMk/>
            <pc:sldMk cId="538119772" sldId="262"/>
            <ac:spMk id="28" creationId="{D704D9CC-F3B1-4187-A85E-1FBB1E216961}"/>
          </ac:spMkLst>
        </pc:spChg>
        <pc:spChg chg="mod">
          <ac:chgData name="Travis McKee" userId="a41c9158-7a42-473b-b968-9f3029bb07e3" providerId="ADAL" clId="{EEA4457E-9AAB-4012-9A14-CD564BCBAA02}" dt="2019-12-26T10:56:47.680" v="398" actId="20577"/>
          <ac:spMkLst>
            <pc:docMk/>
            <pc:sldMk cId="538119772" sldId="262"/>
            <ac:spMk id="29" creationId="{6187047B-D71E-452B-8F45-5F9A043DA8F3}"/>
          </ac:spMkLst>
        </pc:spChg>
        <pc:spChg chg="mod">
          <ac:chgData name="Travis McKee" userId="a41c9158-7a42-473b-b968-9f3029bb07e3" providerId="ADAL" clId="{EEA4457E-9AAB-4012-9A14-CD564BCBAA02}" dt="2019-12-26T10:56:56.013" v="404" actId="14100"/>
          <ac:spMkLst>
            <pc:docMk/>
            <pc:sldMk cId="538119772" sldId="262"/>
            <ac:spMk id="30" creationId="{BB3EAC7D-B4B1-43B4-8544-375D645B9DE3}"/>
          </ac:spMkLst>
        </pc:spChg>
        <pc:spChg chg="mod">
          <ac:chgData name="Travis McKee" userId="a41c9158-7a42-473b-b968-9f3029bb07e3" providerId="ADAL" clId="{EEA4457E-9AAB-4012-9A14-CD564BCBAA02}" dt="2019-12-26T10:57:03.853" v="410" actId="14100"/>
          <ac:spMkLst>
            <pc:docMk/>
            <pc:sldMk cId="538119772" sldId="262"/>
            <ac:spMk id="31" creationId="{1EE46484-EEAD-427E-8ADD-654938F37D1A}"/>
          </ac:spMkLst>
        </pc:spChg>
        <pc:spChg chg="mod">
          <ac:chgData name="Travis McKee" userId="a41c9158-7a42-473b-b968-9f3029bb07e3" providerId="ADAL" clId="{EEA4457E-9AAB-4012-9A14-CD564BCBAA02}" dt="2019-12-26T10:57:10.824" v="416" actId="14100"/>
          <ac:spMkLst>
            <pc:docMk/>
            <pc:sldMk cId="538119772" sldId="262"/>
            <ac:spMk id="32" creationId="{67027E43-4D61-4A87-B4D8-7C4842EF0C98}"/>
          </ac:spMkLst>
        </pc:spChg>
        <pc:spChg chg="mod">
          <ac:chgData name="Travis McKee" userId="a41c9158-7a42-473b-b968-9f3029bb07e3" providerId="ADAL" clId="{EEA4457E-9AAB-4012-9A14-CD564BCBAA02}" dt="2019-12-26T10:57:21.417" v="422" actId="14100"/>
          <ac:spMkLst>
            <pc:docMk/>
            <pc:sldMk cId="538119772" sldId="262"/>
            <ac:spMk id="39" creationId="{83C569D8-D77A-4263-A723-0DD6CBBE78BC}"/>
          </ac:spMkLst>
        </pc:spChg>
      </pc:sldChg>
    </pc:docChg>
  </pc:docChgLst>
  <pc:docChgLst>
    <pc:chgData name="Travis McKee" userId="a41c9158-7a42-473b-b968-9f3029bb07e3" providerId="ADAL" clId="{0EE6DA79-30D0-4D74-B638-B152B527562F}"/>
    <pc:docChg chg="undo custSel addSld delSld modSld sldOrd">
      <pc:chgData name="Travis McKee" userId="a41c9158-7a42-473b-b968-9f3029bb07e3" providerId="ADAL" clId="{0EE6DA79-30D0-4D74-B638-B152B527562F}" dt="2020-02-24T21:58:42.692" v="980" actId="164"/>
      <pc:docMkLst>
        <pc:docMk/>
      </pc:docMkLst>
      <pc:sldChg chg="modSp">
        <pc:chgData name="Travis McKee" userId="a41c9158-7a42-473b-b968-9f3029bb07e3" providerId="ADAL" clId="{0EE6DA79-30D0-4D74-B638-B152B527562F}" dt="2020-02-17T08:16:41.501" v="521" actId="122"/>
        <pc:sldMkLst>
          <pc:docMk/>
          <pc:sldMk cId="27444504" sldId="259"/>
        </pc:sldMkLst>
        <pc:spChg chg="mod">
          <ac:chgData name="Travis McKee" userId="a41c9158-7a42-473b-b968-9f3029bb07e3" providerId="ADAL" clId="{0EE6DA79-30D0-4D74-B638-B152B527562F}" dt="2020-02-17T08:16:41.501" v="521" actId="122"/>
          <ac:spMkLst>
            <pc:docMk/>
            <pc:sldMk cId="27444504" sldId="259"/>
            <ac:spMk id="2" creationId="{3DDB35FE-6DD3-45DA-A0A0-4CBC56BE0767}"/>
          </ac:spMkLst>
        </pc:spChg>
        <pc:spChg chg="mod">
          <ac:chgData name="Travis McKee" userId="a41c9158-7a42-473b-b968-9f3029bb07e3" providerId="ADAL" clId="{0EE6DA79-30D0-4D74-B638-B152B527562F}" dt="2020-01-23T06:20:21.831" v="6" actId="20577"/>
          <ac:spMkLst>
            <pc:docMk/>
            <pc:sldMk cId="27444504" sldId="259"/>
            <ac:spMk id="28" creationId="{D704D9CC-F3B1-4187-A85E-1FBB1E216961}"/>
          </ac:spMkLst>
        </pc:spChg>
        <pc:spChg chg="mod">
          <ac:chgData name="Travis McKee" userId="a41c9158-7a42-473b-b968-9f3029bb07e3" providerId="ADAL" clId="{0EE6DA79-30D0-4D74-B638-B152B527562F}" dt="2020-01-23T06:20:05.480" v="2" actId="20577"/>
          <ac:spMkLst>
            <pc:docMk/>
            <pc:sldMk cId="27444504" sldId="259"/>
            <ac:spMk id="29" creationId="{6187047B-D71E-452B-8F45-5F9A043DA8F3}"/>
          </ac:spMkLst>
        </pc:spChg>
      </pc:sldChg>
      <pc:sldChg chg="modSp">
        <pc:chgData name="Travis McKee" userId="a41c9158-7a42-473b-b968-9f3029bb07e3" providerId="ADAL" clId="{0EE6DA79-30D0-4D74-B638-B152B527562F}" dt="2020-02-17T02:59:49.071" v="212" actId="20577"/>
        <pc:sldMkLst>
          <pc:docMk/>
          <pc:sldMk cId="1445982930" sldId="261"/>
        </pc:sldMkLst>
        <pc:spChg chg="mod">
          <ac:chgData name="Travis McKee" userId="a41c9158-7a42-473b-b968-9f3029bb07e3" providerId="ADAL" clId="{0EE6DA79-30D0-4D74-B638-B152B527562F}" dt="2020-02-17T02:59:49.071" v="212" actId="20577"/>
          <ac:spMkLst>
            <pc:docMk/>
            <pc:sldMk cId="1445982930" sldId="261"/>
            <ac:spMk id="2" creationId="{3DDB35FE-6DD3-45DA-A0A0-4CBC56BE0767}"/>
          </ac:spMkLst>
        </pc:spChg>
      </pc:sldChg>
      <pc:sldChg chg="del">
        <pc:chgData name="Travis McKee" userId="a41c9158-7a42-473b-b968-9f3029bb07e3" providerId="ADAL" clId="{0EE6DA79-30D0-4D74-B638-B152B527562F}" dt="2020-02-17T02:59:53.166" v="213" actId="47"/>
        <pc:sldMkLst>
          <pc:docMk/>
          <pc:sldMk cId="538119772" sldId="262"/>
        </pc:sldMkLst>
      </pc:sldChg>
      <pc:sldChg chg="addSp delSp modSp add">
        <pc:chgData name="Travis McKee" userId="a41c9158-7a42-473b-b968-9f3029bb07e3" providerId="ADAL" clId="{0EE6DA79-30D0-4D74-B638-B152B527562F}" dt="2020-02-13T01:48:19.730" v="198" actId="20577"/>
        <pc:sldMkLst>
          <pc:docMk/>
          <pc:sldMk cId="2253756625" sldId="263"/>
        </pc:sldMkLst>
        <pc:spChg chg="del">
          <ac:chgData name="Travis McKee" userId="a41c9158-7a42-473b-b968-9f3029bb07e3" providerId="ADAL" clId="{0EE6DA79-30D0-4D74-B638-B152B527562F}" dt="2020-02-11T20:27:51.520" v="8" actId="21"/>
          <ac:spMkLst>
            <pc:docMk/>
            <pc:sldMk cId="2253756625" sldId="263"/>
            <ac:spMk id="2" creationId="{BD7CB08C-A2FB-4B87-A3EF-6D7EF4D3EF52}"/>
          </ac:spMkLst>
        </pc:spChg>
        <pc:spChg chg="del">
          <ac:chgData name="Travis McKee" userId="a41c9158-7a42-473b-b968-9f3029bb07e3" providerId="ADAL" clId="{0EE6DA79-30D0-4D74-B638-B152B527562F}" dt="2020-02-11T20:27:53.978" v="9" actId="21"/>
          <ac:spMkLst>
            <pc:docMk/>
            <pc:sldMk cId="2253756625" sldId="263"/>
            <ac:spMk id="3" creationId="{69763229-0D48-4BF9-99E0-9EEA988496C7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4" creationId="{015A602E-834A-495B-BFD1-70F3FC67409B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5" creationId="{ABEB754F-C9D0-4CA5-858D-A9694CE0092C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6" creationId="{6BA5AF96-1940-46F0-8F30-CE82B5418FD5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7" creationId="{BD43FAD3-D885-48C1-B2E6-802EE2918DCE}"/>
          </ac:spMkLst>
        </pc:spChg>
        <pc:spChg chg="add mod">
          <ac:chgData name="Travis McKee" userId="a41c9158-7a42-473b-b968-9f3029bb07e3" providerId="ADAL" clId="{0EE6DA79-30D0-4D74-B638-B152B527562F}" dt="2020-02-11T21:23:25.139" v="188" actId="20577"/>
          <ac:spMkLst>
            <pc:docMk/>
            <pc:sldMk cId="2253756625" sldId="263"/>
            <ac:spMk id="8" creationId="{07CCFE3B-4879-443E-A38E-5B55D29A61CE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9" creationId="{A00D5E62-8297-48DE-9CA9-028849602769}"/>
          </ac:spMkLst>
        </pc:spChg>
        <pc:spChg chg="add mod">
          <ac:chgData name="Travis McKee" userId="a41c9158-7a42-473b-b968-9f3029bb07e3" providerId="ADAL" clId="{0EE6DA79-30D0-4D74-B638-B152B527562F}" dt="2020-02-11T21:23:27.583" v="190" actId="20577"/>
          <ac:spMkLst>
            <pc:docMk/>
            <pc:sldMk cId="2253756625" sldId="263"/>
            <ac:spMk id="10" creationId="{A186F820-D196-474C-87B6-339C1B07DDD2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11" creationId="{1325FF13-AFDD-4301-B215-60133625FE69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26" creationId="{D2B26D0B-7E72-4E54-9A39-A50C34054F13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27" creationId="{90271A9C-A36B-43AC-B7C3-628042ACE6E5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28" creationId="{D42CD5D2-EC5B-494B-B0F3-EB5BA5E93E72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29" creationId="{1030F40C-BB11-479A-94D4-EA729C260028}"/>
          </ac:spMkLst>
        </pc:spChg>
        <pc:spChg chg="add mod">
          <ac:chgData name="Travis McKee" userId="a41c9158-7a42-473b-b968-9f3029bb07e3" providerId="ADAL" clId="{0EE6DA79-30D0-4D74-B638-B152B527562F}" dt="2020-02-11T21:11:15.392" v="149" actId="164"/>
          <ac:spMkLst>
            <pc:docMk/>
            <pc:sldMk cId="2253756625" sldId="263"/>
            <ac:spMk id="30" creationId="{9EAA9B6D-8944-4A5A-B5D5-703BF7E332D6}"/>
          </ac:spMkLst>
        </pc:spChg>
        <pc:spChg chg="mod">
          <ac:chgData name="Travis McKee" userId="a41c9158-7a42-473b-b968-9f3029bb07e3" providerId="ADAL" clId="{0EE6DA79-30D0-4D74-B638-B152B527562F}" dt="2020-02-11T21:12:06.223" v="160" actId="20577"/>
          <ac:spMkLst>
            <pc:docMk/>
            <pc:sldMk cId="2253756625" sldId="263"/>
            <ac:spMk id="33" creationId="{4ED3C1EA-6B95-4274-822A-CF507171A410}"/>
          </ac:spMkLst>
        </pc:spChg>
        <pc:spChg chg="mod">
          <ac:chgData name="Travis McKee" userId="a41c9158-7a42-473b-b968-9f3029bb07e3" providerId="ADAL" clId="{0EE6DA79-30D0-4D74-B638-B152B527562F}" dt="2020-02-11T21:12:23.798" v="166" actId="20577"/>
          <ac:spMkLst>
            <pc:docMk/>
            <pc:sldMk cId="2253756625" sldId="263"/>
            <ac:spMk id="37" creationId="{E7D3E86C-AD53-4FDB-8E0F-6F192B3FF59F}"/>
          </ac:spMkLst>
        </pc:spChg>
        <pc:spChg chg="mod">
          <ac:chgData name="Travis McKee" userId="a41c9158-7a42-473b-b968-9f3029bb07e3" providerId="ADAL" clId="{0EE6DA79-30D0-4D74-B638-B152B527562F}" dt="2020-02-11T21:12:28.363" v="168" actId="20577"/>
          <ac:spMkLst>
            <pc:docMk/>
            <pc:sldMk cId="2253756625" sldId="263"/>
            <ac:spMk id="39" creationId="{FB68EAC2-DC78-4578-BA5B-0077AEED3922}"/>
          </ac:spMkLst>
        </pc:spChg>
        <pc:spChg chg="mod">
          <ac:chgData name="Travis McKee" userId="a41c9158-7a42-473b-b968-9f3029bb07e3" providerId="ADAL" clId="{0EE6DA79-30D0-4D74-B638-B152B527562F}" dt="2020-02-11T21:12:09.435" v="163" actId="20577"/>
          <ac:spMkLst>
            <pc:docMk/>
            <pc:sldMk cId="2253756625" sldId="263"/>
            <ac:spMk id="40" creationId="{5D508B69-753C-416D-BB69-502AD16CE7C1}"/>
          </ac:spMkLst>
        </pc:spChg>
        <pc:spChg chg="mod">
          <ac:chgData name="Travis McKee" userId="a41c9158-7a42-473b-b968-9f3029bb07e3" providerId="ADAL" clId="{0EE6DA79-30D0-4D74-B638-B152B527562F}" dt="2020-02-11T21:13:38.517" v="182" actId="20577"/>
          <ac:spMkLst>
            <pc:docMk/>
            <pc:sldMk cId="2253756625" sldId="263"/>
            <ac:spMk id="52" creationId="{51280DAA-EF1D-48F8-97AA-DBC86FE189EB}"/>
          </ac:spMkLst>
        </pc:spChg>
        <pc:spChg chg="mod">
          <ac:chgData name="Travis McKee" userId="a41c9158-7a42-473b-b968-9f3029bb07e3" providerId="ADAL" clId="{0EE6DA79-30D0-4D74-B638-B152B527562F}" dt="2020-02-11T21:13:35.593" v="180" actId="20577"/>
          <ac:spMkLst>
            <pc:docMk/>
            <pc:sldMk cId="2253756625" sldId="263"/>
            <ac:spMk id="59" creationId="{90EF669F-276D-4F1B-AF94-658024F91C7D}"/>
          </ac:spMkLst>
        </pc:spChg>
        <pc:spChg chg="mod">
          <ac:chgData name="Travis McKee" userId="a41c9158-7a42-473b-b968-9f3029bb07e3" providerId="ADAL" clId="{0EE6DA79-30D0-4D74-B638-B152B527562F}" dt="2020-02-11T21:13:29.384" v="176" actId="20577"/>
          <ac:spMkLst>
            <pc:docMk/>
            <pc:sldMk cId="2253756625" sldId="263"/>
            <ac:spMk id="71" creationId="{A788C8C2-3B53-40D2-962D-C1540BAE7E2E}"/>
          </ac:spMkLst>
        </pc:spChg>
        <pc:spChg chg="mod">
          <ac:chgData name="Travis McKee" userId="a41c9158-7a42-473b-b968-9f3029bb07e3" providerId="ADAL" clId="{0EE6DA79-30D0-4D74-B638-B152B527562F}" dt="2020-02-11T21:13:32.671" v="178" actId="20577"/>
          <ac:spMkLst>
            <pc:docMk/>
            <pc:sldMk cId="2253756625" sldId="263"/>
            <ac:spMk id="78" creationId="{BFD37535-073A-4C31-B1BB-FBA0E2910F17}"/>
          </ac:spMkLst>
        </pc:spChg>
        <pc:spChg chg="mod">
          <ac:chgData name="Travis McKee" userId="a41c9158-7a42-473b-b968-9f3029bb07e3" providerId="ADAL" clId="{0EE6DA79-30D0-4D74-B638-B152B527562F}" dt="2020-02-13T01:48:16.467" v="195" actId="20577"/>
          <ac:spMkLst>
            <pc:docMk/>
            <pc:sldMk cId="2253756625" sldId="263"/>
            <ac:spMk id="90" creationId="{02683BE8-C721-4727-B77B-236D600A5A20}"/>
          </ac:spMkLst>
        </pc:spChg>
        <pc:spChg chg="mod">
          <ac:chgData name="Travis McKee" userId="a41c9158-7a42-473b-b968-9f3029bb07e3" providerId="ADAL" clId="{0EE6DA79-30D0-4D74-B638-B152B527562F}" dt="2020-02-13T01:48:19.730" v="198" actId="20577"/>
          <ac:spMkLst>
            <pc:docMk/>
            <pc:sldMk cId="2253756625" sldId="263"/>
            <ac:spMk id="97" creationId="{FEECDFF9-E12D-4624-9572-3042914F1701}"/>
          </ac:spMkLst>
        </pc:spChg>
        <pc:grpChg chg="add mod">
          <ac:chgData name="Travis McKee" userId="a41c9158-7a42-473b-b968-9f3029bb07e3" providerId="ADAL" clId="{0EE6DA79-30D0-4D74-B638-B152B527562F}" dt="2020-02-11T21:11:15.392" v="149" actId="164"/>
          <ac:grpSpMkLst>
            <pc:docMk/>
            <pc:sldMk cId="2253756625" sldId="263"/>
            <ac:grpSpMk id="31" creationId="{55511899-FA21-4ABC-94B4-49CF1C770EFE}"/>
          </ac:grpSpMkLst>
        </pc:grpChg>
        <pc:grpChg chg="add mod">
          <ac:chgData name="Travis McKee" userId="a41c9158-7a42-473b-b968-9f3029bb07e3" providerId="ADAL" clId="{0EE6DA79-30D0-4D74-B638-B152B527562F}" dt="2020-02-11T21:11:20.835" v="151" actId="1076"/>
          <ac:grpSpMkLst>
            <pc:docMk/>
            <pc:sldMk cId="2253756625" sldId="263"/>
            <ac:grpSpMk id="32" creationId="{40C870CC-EF86-454F-A22A-5FD3C55318BB}"/>
          </ac:grpSpMkLst>
        </pc:grpChg>
        <pc:grpChg chg="add mod">
          <ac:chgData name="Travis McKee" userId="a41c9158-7a42-473b-b968-9f3029bb07e3" providerId="ADAL" clId="{0EE6DA79-30D0-4D74-B638-B152B527562F}" dt="2020-02-11T21:13:24.352" v="174" actId="1076"/>
          <ac:grpSpMkLst>
            <pc:docMk/>
            <pc:sldMk cId="2253756625" sldId="263"/>
            <ac:grpSpMk id="51" creationId="{5FDCD406-9A89-4416-A97F-2213DC5B13CD}"/>
          </ac:grpSpMkLst>
        </pc:grpChg>
        <pc:grpChg chg="add mod">
          <ac:chgData name="Travis McKee" userId="a41c9158-7a42-473b-b968-9f3029bb07e3" providerId="ADAL" clId="{0EE6DA79-30D0-4D74-B638-B152B527562F}" dt="2020-02-11T21:13:15.431" v="173" actId="1076"/>
          <ac:grpSpMkLst>
            <pc:docMk/>
            <pc:sldMk cId="2253756625" sldId="263"/>
            <ac:grpSpMk id="70" creationId="{480DC767-F167-415B-9EE1-43E48B79B2E3}"/>
          </ac:grpSpMkLst>
        </pc:grpChg>
        <pc:grpChg chg="add mod">
          <ac:chgData name="Travis McKee" userId="a41c9158-7a42-473b-b968-9f3029bb07e3" providerId="ADAL" clId="{0EE6DA79-30D0-4D74-B638-B152B527562F}" dt="2020-02-13T01:48:13.160" v="192" actId="1076"/>
          <ac:grpSpMkLst>
            <pc:docMk/>
            <pc:sldMk cId="2253756625" sldId="263"/>
            <ac:grpSpMk id="89" creationId="{56A17F0E-E4BF-4033-AD0D-B480DFD82052}"/>
          </ac:grpSpMkLst>
        </pc:grpChg>
        <pc:grpChg chg="add del mod">
          <ac:chgData name="Travis McKee" userId="a41c9158-7a42-473b-b968-9f3029bb07e3" providerId="ADAL" clId="{0EE6DA79-30D0-4D74-B638-B152B527562F}" dt="2020-02-11T21:14:32.072" v="184"/>
          <ac:grpSpMkLst>
            <pc:docMk/>
            <pc:sldMk cId="2253756625" sldId="263"/>
            <ac:grpSpMk id="89" creationId="{E65FCD04-C577-40B4-ADBD-E0D0FAE66AB5}"/>
          </ac:grpSpMkLst>
        </pc:grpChg>
        <pc:cxnChg chg="add mod">
          <ac:chgData name="Travis McKee" userId="a41c9158-7a42-473b-b968-9f3029bb07e3" providerId="ADAL" clId="{0EE6DA79-30D0-4D74-B638-B152B527562F}" dt="2020-02-11T21:11:15.392" v="149" actId="164"/>
          <ac:cxnSpMkLst>
            <pc:docMk/>
            <pc:sldMk cId="2253756625" sldId="263"/>
            <ac:cxnSpMk id="13" creationId="{AC0392DE-0B93-4108-AA91-7CFF4747E201}"/>
          </ac:cxnSpMkLst>
        </pc:cxnChg>
        <pc:cxnChg chg="add mod">
          <ac:chgData name="Travis McKee" userId="a41c9158-7a42-473b-b968-9f3029bb07e3" providerId="ADAL" clId="{0EE6DA79-30D0-4D74-B638-B152B527562F}" dt="2020-02-11T21:11:15.392" v="149" actId="164"/>
          <ac:cxnSpMkLst>
            <pc:docMk/>
            <pc:sldMk cId="2253756625" sldId="263"/>
            <ac:cxnSpMk id="14" creationId="{9DED981D-6F50-4E83-8873-D1D9DF8BEEB8}"/>
          </ac:cxnSpMkLst>
        </pc:cxnChg>
        <pc:cxnChg chg="add mod">
          <ac:chgData name="Travis McKee" userId="a41c9158-7a42-473b-b968-9f3029bb07e3" providerId="ADAL" clId="{0EE6DA79-30D0-4D74-B638-B152B527562F}" dt="2020-02-11T21:11:15.392" v="149" actId="164"/>
          <ac:cxnSpMkLst>
            <pc:docMk/>
            <pc:sldMk cId="2253756625" sldId="263"/>
            <ac:cxnSpMk id="15" creationId="{C74F8175-C22B-41F9-A28E-1D4BB36AA4C5}"/>
          </ac:cxnSpMkLst>
        </pc:cxnChg>
        <pc:cxnChg chg="add mod">
          <ac:chgData name="Travis McKee" userId="a41c9158-7a42-473b-b968-9f3029bb07e3" providerId="ADAL" clId="{0EE6DA79-30D0-4D74-B638-B152B527562F}" dt="2020-02-11T21:11:15.392" v="149" actId="164"/>
          <ac:cxnSpMkLst>
            <pc:docMk/>
            <pc:sldMk cId="2253756625" sldId="263"/>
            <ac:cxnSpMk id="16" creationId="{B6546A0A-FF3C-4A68-9E65-AB88CC6DD4F5}"/>
          </ac:cxnSpMkLst>
        </pc:cxnChg>
        <pc:cxnChg chg="add mod">
          <ac:chgData name="Travis McKee" userId="a41c9158-7a42-473b-b968-9f3029bb07e3" providerId="ADAL" clId="{0EE6DA79-30D0-4D74-B638-B152B527562F}" dt="2020-02-11T21:11:15.392" v="149" actId="164"/>
          <ac:cxnSpMkLst>
            <pc:docMk/>
            <pc:sldMk cId="2253756625" sldId="263"/>
            <ac:cxnSpMk id="17" creationId="{18C041C2-79F1-4055-8DA3-51E7C07AB54C}"/>
          </ac:cxnSpMkLst>
        </pc:cxnChg>
      </pc:sldChg>
      <pc:sldChg chg="add del">
        <pc:chgData name="Travis McKee" userId="a41c9158-7a42-473b-b968-9f3029bb07e3" providerId="ADAL" clId="{0EE6DA79-30D0-4D74-B638-B152B527562F}" dt="2020-02-17T07:55:15.949" v="216" actId="47"/>
        <pc:sldMkLst>
          <pc:docMk/>
          <pc:sldMk cId="718182967" sldId="264"/>
        </pc:sldMkLst>
      </pc:sldChg>
      <pc:sldChg chg="addSp delSp modSp add mod ord">
        <pc:chgData name="Travis McKee" userId="a41c9158-7a42-473b-b968-9f3029bb07e3" providerId="ADAL" clId="{0EE6DA79-30D0-4D74-B638-B152B527562F}" dt="2020-02-24T21:58:42.692" v="980" actId="164"/>
        <pc:sldMkLst>
          <pc:docMk/>
          <pc:sldMk cId="1649497700" sldId="265"/>
        </pc:sldMkLst>
        <pc:spChg chg="mod">
          <ac:chgData name="Travis McKee" userId="a41c9158-7a42-473b-b968-9f3029bb07e3" providerId="ADAL" clId="{0EE6DA79-30D0-4D74-B638-B152B527562F}" dt="2020-02-17T07:56:56.967" v="299" actId="20577"/>
          <ac:spMkLst>
            <pc:docMk/>
            <pc:sldMk cId="1649497700" sldId="265"/>
            <ac:spMk id="2" creationId="{3DDB35FE-6DD3-45DA-A0A0-4CBC56BE0767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3" creationId="{24BA1568-1D2B-4EFD-B750-0E821A8947F1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4" creationId="{E4EF60C9-0A2F-4EF9-985A-48A95D891A73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5" creationId="{9FF69C00-98F8-4A17-96EE-229504D6752E}"/>
          </ac:spMkLst>
        </pc:spChg>
        <pc:spChg chg="mod or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19" creationId="{49060A15-A14E-4CF3-A16E-D52768760055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0" creationId="{5C9202D1-413E-40FB-9886-27B43D3054B8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1" creationId="{20698630-5D93-47B5-8A76-9619DD9D34AE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2" creationId="{A32D8E56-5D84-4D00-A0FE-DC8F565F6104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3" creationId="{FA940EC8-67AA-4858-9B8C-0F099F2D9A4E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4" creationId="{E93D73C3-D41B-435A-ADD9-E0A05DF7CA71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5" creationId="{EAE232FD-8C19-470C-84BE-93F136ABC3C1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6" creationId="{359AD84F-4F6E-4201-B026-0A3381311ABF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7" creationId="{F8C2E38A-A3E7-4663-AA8A-DDBC30BAB920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8" creationId="{D704D9CC-F3B1-4187-A85E-1FBB1E216961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29" creationId="{6187047B-D71E-452B-8F45-5F9A043DA8F3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30" creationId="{BB3EAC7D-B4B1-43B4-8544-375D645B9DE3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31" creationId="{1EE46484-EEAD-427E-8ADD-654938F37D1A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32" creationId="{67027E43-4D61-4A87-B4D8-7C4842EF0C98}"/>
          </ac:spMkLst>
        </pc:spChg>
        <pc:spChg chg="mod topLvl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39" creationId="{83C569D8-D77A-4263-A723-0DD6CBBE78BC}"/>
          </ac:spMkLst>
        </pc:spChg>
        <pc:spChg chg="add del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40" creationId="{3C863100-AB79-42F4-B7E0-A4B29F333690}"/>
          </ac:spMkLst>
        </pc:spChg>
        <pc:spChg chg="add del mod">
          <ac:chgData name="Travis McKee" userId="a41c9158-7a42-473b-b968-9f3029bb07e3" providerId="ADAL" clId="{0EE6DA79-30D0-4D74-B638-B152B527562F}" dt="2020-02-17T08:12:53.829" v="438" actId="21"/>
          <ac:spMkLst>
            <pc:docMk/>
            <pc:sldMk cId="1649497700" sldId="265"/>
            <ac:spMk id="41" creationId="{B9C7BF49-A2F1-4097-895C-CAF0BBB40643}"/>
          </ac:spMkLst>
        </pc:spChg>
        <pc:spChg chg="add del mod">
          <ac:chgData name="Travis McKee" userId="a41c9158-7a42-473b-b968-9f3029bb07e3" providerId="ADAL" clId="{0EE6DA79-30D0-4D74-B638-B152B527562F}" dt="2020-02-17T08:13:01.324" v="441" actId="21"/>
          <ac:spMkLst>
            <pc:docMk/>
            <pc:sldMk cId="1649497700" sldId="265"/>
            <ac:spMk id="42" creationId="{2E5C9947-D53E-445E-8AE9-E0EE18EC7418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43" creationId="{9B840047-1D60-41F7-8033-0FB329475D46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44" creationId="{D1323E40-5681-4A93-9F9E-B06623C8CE6F}"/>
          </ac:spMkLst>
        </pc:spChg>
        <pc:spChg chg="add del mod">
          <ac:chgData name="Travis McKee" userId="a41c9158-7a42-473b-b968-9f3029bb07e3" providerId="ADAL" clId="{0EE6DA79-30D0-4D74-B638-B152B527562F}" dt="2020-02-17T08:13:05.724" v="442" actId="21"/>
          <ac:spMkLst>
            <pc:docMk/>
            <pc:sldMk cId="1649497700" sldId="265"/>
            <ac:spMk id="45" creationId="{6D17A7A8-DA1F-4670-801A-22BDDAAF71F1}"/>
          </ac:spMkLst>
        </pc:spChg>
        <pc:spChg chg="add del mod">
          <ac:chgData name="Travis McKee" userId="a41c9158-7a42-473b-b968-9f3029bb07e3" providerId="ADAL" clId="{0EE6DA79-30D0-4D74-B638-B152B527562F}" dt="2020-02-17T08:13:24.210" v="445" actId="21"/>
          <ac:spMkLst>
            <pc:docMk/>
            <pc:sldMk cId="1649497700" sldId="265"/>
            <ac:spMk id="46" creationId="{91700B39-43FB-4CA8-9B82-015819A96E4D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52" creationId="{E2A1D015-757F-406A-9972-AE821870ED24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55" creationId="{FCB88686-D5B5-4425-9639-EFF64B91E374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56" creationId="{0F34B1BF-75F5-4871-A688-4C0DFA41FA9D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58" creationId="{BCE07293-53AB-4F24-9413-B7811330F8D7}"/>
          </ac:spMkLst>
        </pc:spChg>
        <pc:spChg chg="add del">
          <ac:chgData name="Travis McKee" userId="a41c9158-7a42-473b-b968-9f3029bb07e3" providerId="ADAL" clId="{0EE6DA79-30D0-4D74-B638-B152B527562F}" dt="2020-02-17T08:11:05.671" v="367"/>
          <ac:spMkLst>
            <pc:docMk/>
            <pc:sldMk cId="1649497700" sldId="265"/>
            <ac:spMk id="60" creationId="{36CF30FA-C989-4884-929F-770B1149400F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61" creationId="{508525E7-D13A-43BB-87BA-3C31B827B294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69" creationId="{1667C949-EF0F-420F-8F34-5AC3BFC57615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70" creationId="{5C23040E-2867-4F64-8613-45B2931455D8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79" creationId="{D38DD495-C5D3-456F-8F53-8D3D8EF40D67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80" creationId="{8A6663C7-0B1D-427C-AED5-F79E60B0F2BA}"/>
          </ac:spMkLst>
        </pc:spChg>
        <pc:spChg chg="add mod">
          <ac:chgData name="Travis McKee" userId="a41c9158-7a42-473b-b968-9f3029bb07e3" providerId="ADAL" clId="{0EE6DA79-30D0-4D74-B638-B152B527562F}" dt="2020-02-24T21:58:42.692" v="980" actId="164"/>
          <ac:spMkLst>
            <pc:docMk/>
            <pc:sldMk cId="1649497700" sldId="265"/>
            <ac:spMk id="81" creationId="{F395818C-ECDE-4C4F-88F9-C8508DB5B57A}"/>
          </ac:spMkLst>
        </pc:spChg>
        <pc:spChg chg="add del">
          <ac:chgData name="Travis McKee" userId="a41c9158-7a42-473b-b968-9f3029bb07e3" providerId="ADAL" clId="{0EE6DA79-30D0-4D74-B638-B152B527562F}" dt="2020-02-17T08:15:51.629" v="491"/>
          <ac:spMkLst>
            <pc:docMk/>
            <pc:sldMk cId="1649497700" sldId="265"/>
            <ac:spMk id="82" creationId="{AD758ECC-EE97-4EC4-8343-EB6346E3C63C}"/>
          </ac:spMkLst>
        </pc:spChg>
        <pc:grpChg chg="add del mod">
          <ac:chgData name="Travis McKee" userId="a41c9158-7a42-473b-b968-9f3029bb07e3" providerId="ADAL" clId="{0EE6DA79-30D0-4D74-B638-B152B527562F}" dt="2020-02-17T08:08:37.937" v="337" actId="165"/>
          <ac:grpSpMkLst>
            <pc:docMk/>
            <pc:sldMk cId="1649497700" sldId="265"/>
            <ac:grpSpMk id="9" creationId="{D26C6C35-49EE-495B-994E-66E54B74FA92}"/>
          </ac:grpSpMkLst>
        </pc:grpChg>
        <pc:grpChg chg="add mod">
          <ac:chgData name="Travis McKee" userId="a41c9158-7a42-473b-b968-9f3029bb07e3" providerId="ADAL" clId="{0EE6DA79-30D0-4D74-B638-B152B527562F}" dt="2020-02-24T21:58:42.692" v="980" actId="164"/>
          <ac:grpSpMkLst>
            <pc:docMk/>
            <pc:sldMk cId="1649497700" sldId="265"/>
            <ac:grpSpMk id="71" creationId="{5B3FBDCA-40B0-426D-87FA-AC7FC3E7BDC7}"/>
          </ac:grpSpMkLst>
        </pc:grp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6" creationId="{A4CBE001-456A-44DA-879E-B68C7F718877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7" creationId="{3DB060E8-4665-4D44-BE10-100B18D4512B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8" creationId="{EBC8919F-2DFF-4DA4-91D6-7CD274C09465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10" creationId="{05274858-CFDA-4342-8F42-4B5042654D52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11" creationId="{F4B92F15-E306-42A1-8487-1F17CB529F52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12" creationId="{610502AD-AEFB-467B-9EE5-4F17CB5B116B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13" creationId="{9A96BAB7-780F-4FA9-8029-51B075A9749E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14" creationId="{15A4718D-79AB-4EC3-A84D-35EB2A7AEFC3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15" creationId="{BB69D37D-4978-4BF0-9102-677E6976BFC2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16" creationId="{650B9420-5A0A-4BB4-A1EF-0F0D4D93A0EE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17" creationId="{07C6B7E5-BC10-4ED1-8F83-03320F8C0264}"/>
          </ac:cxnSpMkLst>
        </pc:cxnChg>
        <pc:cxnChg chg="mod topLvl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18" creationId="{3DB0A3D5-657B-41AA-BC38-C44D19586314}"/>
          </ac:cxnSpMkLst>
        </pc:cxnChg>
        <pc:cxnChg chg="del mod topLvl">
          <ac:chgData name="Travis McKee" userId="a41c9158-7a42-473b-b968-9f3029bb07e3" providerId="ADAL" clId="{0EE6DA79-30D0-4D74-B638-B152B527562F}" dt="2020-02-17T08:09:39.455" v="341" actId="478"/>
          <ac:cxnSpMkLst>
            <pc:docMk/>
            <pc:sldMk cId="1649497700" sldId="265"/>
            <ac:cxnSpMk id="35" creationId="{930A67E9-BFB0-49B4-BB09-E18BF369AC61}"/>
          </ac:cxnSpMkLst>
        </pc:cxnChg>
        <pc:cxnChg chg="del mod topLvl">
          <ac:chgData name="Travis McKee" userId="a41c9158-7a42-473b-b968-9f3029bb07e3" providerId="ADAL" clId="{0EE6DA79-30D0-4D74-B638-B152B527562F}" dt="2020-02-17T08:09:46.338" v="343" actId="478"/>
          <ac:cxnSpMkLst>
            <pc:docMk/>
            <pc:sldMk cId="1649497700" sldId="265"/>
            <ac:cxnSpMk id="37" creationId="{891E32B6-3021-42B8-97E3-881473379B56}"/>
          </ac:cxnSpMkLst>
        </pc:cxnChg>
        <pc:cxnChg chg="add mod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47" creationId="{3B2C109F-4152-4866-8887-1580AADF69C2}"/>
          </ac:cxnSpMkLst>
        </pc:cxnChg>
        <pc:cxnChg chg="add del">
          <ac:chgData name="Travis McKee" userId="a41c9158-7a42-473b-b968-9f3029bb07e3" providerId="ADAL" clId="{0EE6DA79-30D0-4D74-B638-B152B527562F}" dt="2020-02-17T08:13:18.027" v="444" actId="478"/>
          <ac:cxnSpMkLst>
            <pc:docMk/>
            <pc:sldMk cId="1649497700" sldId="265"/>
            <ac:cxnSpMk id="49" creationId="{7309EF1F-A557-4CA7-A3E8-806F811A1DAF}"/>
          </ac:cxnSpMkLst>
        </pc:cxnChg>
        <pc:cxnChg chg="add mod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53" creationId="{4E151BB1-05ED-49CF-9801-9EFAFB285F5B}"/>
          </ac:cxnSpMkLst>
        </pc:cxnChg>
        <pc:cxnChg chg="add mod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54" creationId="{945B6934-00A6-4DC2-AE1F-843F1E9133FA}"/>
          </ac:cxnSpMkLst>
        </pc:cxnChg>
        <pc:cxnChg chg="add mod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57" creationId="{45CA382B-FA2F-48DE-97BB-FD492BB48CC8}"/>
          </ac:cxnSpMkLst>
        </pc:cxnChg>
        <pc:cxnChg chg="add del">
          <ac:chgData name="Travis McKee" userId="a41c9158-7a42-473b-b968-9f3029bb07e3" providerId="ADAL" clId="{0EE6DA79-30D0-4D74-B638-B152B527562F}" dt="2020-02-17T08:11:05.671" v="367"/>
          <ac:cxnSpMkLst>
            <pc:docMk/>
            <pc:sldMk cId="1649497700" sldId="265"/>
            <ac:cxnSpMk id="58" creationId="{13348FA0-C921-42D0-8718-4BB7E8E3935E}"/>
          </ac:cxnSpMkLst>
        </pc:cxnChg>
        <pc:cxnChg chg="add del">
          <ac:chgData name="Travis McKee" userId="a41c9158-7a42-473b-b968-9f3029bb07e3" providerId="ADAL" clId="{0EE6DA79-30D0-4D74-B638-B152B527562F}" dt="2020-02-17T08:11:05.671" v="367"/>
          <ac:cxnSpMkLst>
            <pc:docMk/>
            <pc:sldMk cId="1649497700" sldId="265"/>
            <ac:cxnSpMk id="59" creationId="{1BC032A6-A96A-4A2B-9A51-377A8D3994AE}"/>
          </ac:cxnSpMkLst>
        </pc:cxnChg>
        <pc:cxnChg chg="add mod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67" creationId="{3409FF54-1DFA-49F6-B7DE-BD38EB78BC56}"/>
          </ac:cxnSpMkLst>
        </pc:cxnChg>
        <pc:cxnChg chg="add mod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68" creationId="{D2D544E3-81C3-4963-BDC1-EDF82FD267C1}"/>
          </ac:cxnSpMkLst>
        </pc:cxnChg>
        <pc:cxnChg chg="add mod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73" creationId="{CC2585B6-E544-4438-B695-AC2578B64568}"/>
          </ac:cxnSpMkLst>
        </pc:cxnChg>
        <pc:cxnChg chg="add mod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74" creationId="{3EF61CD2-6C4A-460F-956E-48798185AD6E}"/>
          </ac:cxnSpMkLst>
        </pc:cxnChg>
        <pc:cxnChg chg="add mod">
          <ac:chgData name="Travis McKee" userId="a41c9158-7a42-473b-b968-9f3029bb07e3" providerId="ADAL" clId="{0EE6DA79-30D0-4D74-B638-B152B527562F}" dt="2020-02-24T21:58:42.692" v="980" actId="164"/>
          <ac:cxnSpMkLst>
            <pc:docMk/>
            <pc:sldMk cId="1649497700" sldId="265"/>
            <ac:cxnSpMk id="75" creationId="{4074959B-6193-4638-98E4-0B52B46AA460}"/>
          </ac:cxnSpMkLst>
        </pc:cxnChg>
        <pc:cxnChg chg="add del">
          <ac:chgData name="Travis McKee" userId="a41c9158-7a42-473b-b968-9f3029bb07e3" providerId="ADAL" clId="{0EE6DA79-30D0-4D74-B638-B152B527562F}" dt="2020-02-17T08:15:25.642" v="476"/>
          <ac:cxnSpMkLst>
            <pc:docMk/>
            <pc:sldMk cId="1649497700" sldId="265"/>
            <ac:cxnSpMk id="76" creationId="{17264037-93C4-4962-A59F-D38D15B11169}"/>
          </ac:cxnSpMkLst>
        </pc:cxnChg>
        <pc:cxnChg chg="add del">
          <ac:chgData name="Travis McKee" userId="a41c9158-7a42-473b-b968-9f3029bb07e3" providerId="ADAL" clId="{0EE6DA79-30D0-4D74-B638-B152B527562F}" dt="2020-02-17T08:15:25.642" v="476"/>
          <ac:cxnSpMkLst>
            <pc:docMk/>
            <pc:sldMk cId="1649497700" sldId="265"/>
            <ac:cxnSpMk id="77" creationId="{D12A9456-ABA7-4F8B-B1DD-BD3A9AE1B8CC}"/>
          </ac:cxnSpMkLst>
        </pc:cxnChg>
        <pc:cxnChg chg="add del">
          <ac:chgData name="Travis McKee" userId="a41c9158-7a42-473b-b968-9f3029bb07e3" providerId="ADAL" clId="{0EE6DA79-30D0-4D74-B638-B152B527562F}" dt="2020-02-17T08:15:25.642" v="476"/>
          <ac:cxnSpMkLst>
            <pc:docMk/>
            <pc:sldMk cId="1649497700" sldId="265"/>
            <ac:cxnSpMk id="78" creationId="{DDB82D64-5BF3-4B5B-9A78-3A1B4AB98279}"/>
          </ac:cxnSpMkLst>
        </pc:cxnChg>
      </pc:sldChg>
      <pc:sldChg chg="addSp delSp modSp add mod">
        <pc:chgData name="Travis McKee" userId="a41c9158-7a42-473b-b968-9f3029bb07e3" providerId="ADAL" clId="{0EE6DA79-30D0-4D74-B638-B152B527562F}" dt="2020-02-24T03:00:54.112" v="941" actId="403"/>
        <pc:sldMkLst>
          <pc:docMk/>
          <pc:sldMk cId="2965016695" sldId="266"/>
        </pc:sldMkLst>
        <pc:spChg chg="mod">
          <ac:chgData name="Travis McKee" userId="a41c9158-7a42-473b-b968-9f3029bb07e3" providerId="ADAL" clId="{0EE6DA79-30D0-4D74-B638-B152B527562F}" dt="2020-02-24T02:50:15.721" v="556" actId="20577"/>
          <ac:spMkLst>
            <pc:docMk/>
            <pc:sldMk cId="2965016695" sldId="266"/>
            <ac:spMk id="2" creationId="{5FC66AF7-5521-48A8-A20E-1ABB3E2F1850}"/>
          </ac:spMkLst>
        </pc:spChg>
        <pc:spChg chg="del">
          <ac:chgData name="Travis McKee" userId="a41c9158-7a42-473b-b968-9f3029bb07e3" providerId="ADAL" clId="{0EE6DA79-30D0-4D74-B638-B152B527562F}" dt="2020-02-24T02:50:24.116" v="559" actId="21"/>
          <ac:spMkLst>
            <pc:docMk/>
            <pc:sldMk cId="2965016695" sldId="266"/>
            <ac:spMk id="3" creationId="{94CBBAED-F08A-4572-BD8D-58F40AE65305}"/>
          </ac:spMkLst>
        </pc:spChg>
        <pc:spChg chg="add del mod">
          <ac:chgData name="Travis McKee" userId="a41c9158-7a42-473b-b968-9f3029bb07e3" providerId="ADAL" clId="{0EE6DA79-30D0-4D74-B638-B152B527562F}" dt="2020-02-24T02:50:22.610" v="558" actId="21"/>
          <ac:spMkLst>
            <pc:docMk/>
            <pc:sldMk cId="2965016695" sldId="266"/>
            <ac:spMk id="4" creationId="{BCAEDE26-9004-4AF5-BE85-95635D43F7A7}"/>
          </ac:spMkLst>
        </pc:spChg>
        <pc:spChg chg="add mod">
          <ac:chgData name="Travis McKee" userId="a41c9158-7a42-473b-b968-9f3029bb07e3" providerId="ADAL" clId="{0EE6DA79-30D0-4D74-B638-B152B527562F}" dt="2020-02-24T02:59:22.004" v="877" actId="1076"/>
          <ac:spMkLst>
            <pc:docMk/>
            <pc:sldMk cId="2965016695" sldId="266"/>
            <ac:spMk id="5" creationId="{66498407-8CAC-40E9-BC5C-1521C359F5E1}"/>
          </ac:spMkLst>
        </pc:spChg>
        <pc:spChg chg="add mod topLvl">
          <ac:chgData name="Travis McKee" userId="a41c9158-7a42-473b-b968-9f3029bb07e3" providerId="ADAL" clId="{0EE6DA79-30D0-4D74-B638-B152B527562F}" dt="2020-02-24T02:58:59.573" v="868" actId="165"/>
          <ac:spMkLst>
            <pc:docMk/>
            <pc:sldMk cId="2965016695" sldId="266"/>
            <ac:spMk id="6" creationId="{77AE9874-8737-470D-BC4A-CC9FDE160436}"/>
          </ac:spMkLst>
        </pc:spChg>
        <pc:spChg chg="add mod topLvl">
          <ac:chgData name="Travis McKee" userId="a41c9158-7a42-473b-b968-9f3029bb07e3" providerId="ADAL" clId="{0EE6DA79-30D0-4D74-B638-B152B527562F}" dt="2020-02-24T02:58:59.573" v="868" actId="165"/>
          <ac:spMkLst>
            <pc:docMk/>
            <pc:sldMk cId="2965016695" sldId="266"/>
            <ac:spMk id="7" creationId="{05F42346-0BA3-48AF-9B4B-8D73CCBC8032}"/>
          </ac:spMkLst>
        </pc:spChg>
        <pc:spChg chg="add mod topLvl">
          <ac:chgData name="Travis McKee" userId="a41c9158-7a42-473b-b968-9f3029bb07e3" providerId="ADAL" clId="{0EE6DA79-30D0-4D74-B638-B152B527562F}" dt="2020-02-24T02:58:59.573" v="868" actId="165"/>
          <ac:spMkLst>
            <pc:docMk/>
            <pc:sldMk cId="2965016695" sldId="266"/>
            <ac:spMk id="8" creationId="{A92475D2-A19D-4063-9226-7A788F5CC52A}"/>
          </ac:spMkLst>
        </pc:spChg>
        <pc:spChg chg="add mod topLvl">
          <ac:chgData name="Travis McKee" userId="a41c9158-7a42-473b-b968-9f3029bb07e3" providerId="ADAL" clId="{0EE6DA79-30D0-4D74-B638-B152B527562F}" dt="2020-02-24T02:58:59.573" v="868" actId="165"/>
          <ac:spMkLst>
            <pc:docMk/>
            <pc:sldMk cId="2965016695" sldId="266"/>
            <ac:spMk id="9" creationId="{3D7CC56D-81C7-416C-899A-582151612A55}"/>
          </ac:spMkLst>
        </pc:spChg>
        <pc:spChg chg="add mod topLvl">
          <ac:chgData name="Travis McKee" userId="a41c9158-7a42-473b-b968-9f3029bb07e3" providerId="ADAL" clId="{0EE6DA79-30D0-4D74-B638-B152B527562F}" dt="2020-02-24T02:58:59.573" v="868" actId="165"/>
          <ac:spMkLst>
            <pc:docMk/>
            <pc:sldMk cId="2965016695" sldId="266"/>
            <ac:spMk id="10" creationId="{2B8916B5-939E-4841-9482-312596CB417E}"/>
          </ac:spMkLst>
        </pc:spChg>
        <pc:spChg chg="add mod topLvl">
          <ac:chgData name="Travis McKee" userId="a41c9158-7a42-473b-b968-9f3029bb07e3" providerId="ADAL" clId="{0EE6DA79-30D0-4D74-B638-B152B527562F}" dt="2020-02-24T02:58:59.573" v="868" actId="165"/>
          <ac:spMkLst>
            <pc:docMk/>
            <pc:sldMk cId="2965016695" sldId="266"/>
            <ac:spMk id="11" creationId="{C66B3560-0547-4C47-BE55-212CF7473BE0}"/>
          </ac:spMkLst>
        </pc:spChg>
        <pc:spChg chg="add mod topLvl">
          <ac:chgData name="Travis McKee" userId="a41c9158-7a42-473b-b968-9f3029bb07e3" providerId="ADAL" clId="{0EE6DA79-30D0-4D74-B638-B152B527562F}" dt="2020-02-24T02:58:59.573" v="868" actId="165"/>
          <ac:spMkLst>
            <pc:docMk/>
            <pc:sldMk cId="2965016695" sldId="266"/>
            <ac:spMk id="12" creationId="{20FF7CDE-1601-4848-90CB-DAEC08B7656F}"/>
          </ac:spMkLst>
        </pc:spChg>
        <pc:spChg chg="add del mod topLvl">
          <ac:chgData name="Travis McKee" userId="a41c9158-7a42-473b-b968-9f3029bb07e3" providerId="ADAL" clId="{0EE6DA79-30D0-4D74-B638-B152B527562F}" dt="2020-02-24T02:59:02.186" v="869" actId="478"/>
          <ac:spMkLst>
            <pc:docMk/>
            <pc:sldMk cId="2965016695" sldId="266"/>
            <ac:spMk id="13" creationId="{E828EAA0-28BE-4A02-8EA4-B2BDA9490360}"/>
          </ac:spMkLst>
        </pc:spChg>
        <pc:spChg chg="mod topLvl">
          <ac:chgData name="Travis McKee" userId="a41c9158-7a42-473b-b968-9f3029bb07e3" providerId="ADAL" clId="{0EE6DA79-30D0-4D74-B638-B152B527562F}" dt="2020-02-24T02:57:26.533" v="851" actId="165"/>
          <ac:spMkLst>
            <pc:docMk/>
            <pc:sldMk cId="2965016695" sldId="266"/>
            <ac:spMk id="16" creationId="{D9B2E459-C4BD-43B3-A630-16FCB2F671BE}"/>
          </ac:spMkLst>
        </pc:spChg>
        <pc:spChg chg="mod topLvl">
          <ac:chgData name="Travis McKee" userId="a41c9158-7a42-473b-b968-9f3029bb07e3" providerId="ADAL" clId="{0EE6DA79-30D0-4D74-B638-B152B527562F}" dt="2020-02-24T02:57:26.533" v="851" actId="165"/>
          <ac:spMkLst>
            <pc:docMk/>
            <pc:sldMk cId="2965016695" sldId="266"/>
            <ac:spMk id="17" creationId="{7A9E71A8-2ADB-449B-8935-86FC89F4A99D}"/>
          </ac:spMkLst>
        </pc:spChg>
        <pc:spChg chg="mod topLvl">
          <ac:chgData name="Travis McKee" userId="a41c9158-7a42-473b-b968-9f3029bb07e3" providerId="ADAL" clId="{0EE6DA79-30D0-4D74-B638-B152B527562F}" dt="2020-02-24T02:57:26.533" v="851" actId="165"/>
          <ac:spMkLst>
            <pc:docMk/>
            <pc:sldMk cId="2965016695" sldId="266"/>
            <ac:spMk id="18" creationId="{83DDE550-9EC2-477F-B7FD-22CB99BB3F7A}"/>
          </ac:spMkLst>
        </pc:spChg>
        <pc:spChg chg="mod topLvl">
          <ac:chgData name="Travis McKee" userId="a41c9158-7a42-473b-b968-9f3029bb07e3" providerId="ADAL" clId="{0EE6DA79-30D0-4D74-B638-B152B527562F}" dt="2020-02-24T02:57:26.533" v="851" actId="165"/>
          <ac:spMkLst>
            <pc:docMk/>
            <pc:sldMk cId="2965016695" sldId="266"/>
            <ac:spMk id="19" creationId="{5F809C5C-28D1-4986-BD43-DCF729FE6F41}"/>
          </ac:spMkLst>
        </pc:spChg>
        <pc:spChg chg="mod topLvl">
          <ac:chgData name="Travis McKee" userId="a41c9158-7a42-473b-b968-9f3029bb07e3" providerId="ADAL" clId="{0EE6DA79-30D0-4D74-B638-B152B527562F}" dt="2020-02-24T02:57:26.533" v="851" actId="165"/>
          <ac:spMkLst>
            <pc:docMk/>
            <pc:sldMk cId="2965016695" sldId="266"/>
            <ac:spMk id="20" creationId="{9CF64AE3-1737-4524-B45C-CDAF77897C45}"/>
          </ac:spMkLst>
        </pc:spChg>
        <pc:spChg chg="mod topLvl">
          <ac:chgData name="Travis McKee" userId="a41c9158-7a42-473b-b968-9f3029bb07e3" providerId="ADAL" clId="{0EE6DA79-30D0-4D74-B638-B152B527562F}" dt="2020-02-24T02:57:26.533" v="851" actId="165"/>
          <ac:spMkLst>
            <pc:docMk/>
            <pc:sldMk cId="2965016695" sldId="266"/>
            <ac:spMk id="21" creationId="{25F9409C-0787-4D01-A7CF-8322BA4F5462}"/>
          </ac:spMkLst>
        </pc:spChg>
        <pc:spChg chg="mod topLvl">
          <ac:chgData name="Travis McKee" userId="a41c9158-7a42-473b-b968-9f3029bb07e3" providerId="ADAL" clId="{0EE6DA79-30D0-4D74-B638-B152B527562F}" dt="2020-02-24T02:57:26.533" v="851" actId="165"/>
          <ac:spMkLst>
            <pc:docMk/>
            <pc:sldMk cId="2965016695" sldId="266"/>
            <ac:spMk id="22" creationId="{B0EA0E95-84B3-4F85-ADB9-F485D0715818}"/>
          </ac:spMkLst>
        </pc:spChg>
        <pc:spChg chg="del mod topLvl">
          <ac:chgData name="Travis McKee" userId="a41c9158-7a42-473b-b968-9f3029bb07e3" providerId="ADAL" clId="{0EE6DA79-30D0-4D74-B638-B152B527562F}" dt="2020-02-24T02:57:29.732" v="852" actId="478"/>
          <ac:spMkLst>
            <pc:docMk/>
            <pc:sldMk cId="2965016695" sldId="266"/>
            <ac:spMk id="23" creationId="{94568852-6BF9-4C45-A388-B23664DCF042}"/>
          </ac:spMkLst>
        </pc:spChg>
        <pc:spChg chg="add mod">
          <ac:chgData name="Travis McKee" userId="a41c9158-7a42-473b-b968-9f3029bb07e3" providerId="ADAL" clId="{0EE6DA79-30D0-4D74-B638-B152B527562F}" dt="2020-02-24T02:54:08.619" v="736" actId="11529"/>
          <ac:spMkLst>
            <pc:docMk/>
            <pc:sldMk cId="2965016695" sldId="266"/>
            <ac:spMk id="26" creationId="{9529B3CA-E5B2-4AEC-AADD-485FB875AEDB}"/>
          </ac:spMkLst>
        </pc:spChg>
        <pc:spChg chg="add mod">
          <ac:chgData name="Travis McKee" userId="a41c9158-7a42-473b-b968-9f3029bb07e3" providerId="ADAL" clId="{0EE6DA79-30D0-4D74-B638-B152B527562F}" dt="2020-02-24T02:54:33.968" v="784" actId="14100"/>
          <ac:spMkLst>
            <pc:docMk/>
            <pc:sldMk cId="2965016695" sldId="266"/>
            <ac:spMk id="27" creationId="{D04C8215-7DF4-4DC4-82F1-685C50B3BEAC}"/>
          </ac:spMkLst>
        </pc:spChg>
        <pc:spChg chg="add mod">
          <ac:chgData name="Travis McKee" userId="a41c9158-7a42-473b-b968-9f3029bb07e3" providerId="ADAL" clId="{0EE6DA79-30D0-4D74-B638-B152B527562F}" dt="2020-02-24T02:59:18.640" v="875" actId="164"/>
          <ac:spMkLst>
            <pc:docMk/>
            <pc:sldMk cId="2965016695" sldId="266"/>
            <ac:spMk id="28" creationId="{BEBB84F0-473B-4DAD-AF49-10F4945A3635}"/>
          </ac:spMkLst>
        </pc:spChg>
        <pc:spChg chg="add mod">
          <ac:chgData name="Travis McKee" userId="a41c9158-7a42-473b-b968-9f3029bb07e3" providerId="ADAL" clId="{0EE6DA79-30D0-4D74-B638-B152B527562F}" dt="2020-02-24T02:59:18.640" v="875" actId="164"/>
          <ac:spMkLst>
            <pc:docMk/>
            <pc:sldMk cId="2965016695" sldId="266"/>
            <ac:spMk id="38" creationId="{9207ADAA-F1DF-4F07-9F68-594F868505FC}"/>
          </ac:spMkLst>
        </pc:spChg>
        <pc:spChg chg="add del mod">
          <ac:chgData name="Travis McKee" userId="a41c9158-7a42-473b-b968-9f3029bb07e3" providerId="ADAL" clId="{0EE6DA79-30D0-4D74-B638-B152B527562F}" dt="2020-02-24T02:59:18.640" v="875" actId="164"/>
          <ac:spMkLst>
            <pc:docMk/>
            <pc:sldMk cId="2965016695" sldId="266"/>
            <ac:spMk id="39" creationId="{1B44A018-2B37-43A8-8CE4-761ECCAC81C5}"/>
          </ac:spMkLst>
        </pc:spChg>
        <pc:spChg chg="add mod">
          <ac:chgData name="Travis McKee" userId="a41c9158-7a42-473b-b968-9f3029bb07e3" providerId="ADAL" clId="{0EE6DA79-30D0-4D74-B638-B152B527562F}" dt="2020-02-24T02:59:18.640" v="875" actId="164"/>
          <ac:spMkLst>
            <pc:docMk/>
            <pc:sldMk cId="2965016695" sldId="266"/>
            <ac:spMk id="40" creationId="{D3424619-A5A3-4DC7-9581-51F5C9CD56BB}"/>
          </ac:spMkLst>
        </pc:spChg>
        <pc:spChg chg="add mod">
          <ac:chgData name="Travis McKee" userId="a41c9158-7a42-473b-b968-9f3029bb07e3" providerId="ADAL" clId="{0EE6DA79-30D0-4D74-B638-B152B527562F}" dt="2020-02-24T02:59:18.640" v="875" actId="164"/>
          <ac:spMkLst>
            <pc:docMk/>
            <pc:sldMk cId="2965016695" sldId="266"/>
            <ac:spMk id="41" creationId="{512B3504-D70B-4C5B-8CEC-D3849DFDCEFE}"/>
          </ac:spMkLst>
        </pc:spChg>
        <pc:spChg chg="add mod">
          <ac:chgData name="Travis McKee" userId="a41c9158-7a42-473b-b968-9f3029bb07e3" providerId="ADAL" clId="{0EE6DA79-30D0-4D74-B638-B152B527562F}" dt="2020-02-24T02:59:18.640" v="875" actId="164"/>
          <ac:spMkLst>
            <pc:docMk/>
            <pc:sldMk cId="2965016695" sldId="266"/>
            <ac:spMk id="42" creationId="{75754394-0E12-4D18-87C5-97D25BF3F310}"/>
          </ac:spMkLst>
        </pc:spChg>
        <pc:spChg chg="add mod">
          <ac:chgData name="Travis McKee" userId="a41c9158-7a42-473b-b968-9f3029bb07e3" providerId="ADAL" clId="{0EE6DA79-30D0-4D74-B638-B152B527562F}" dt="2020-02-24T02:59:18.640" v="875" actId="164"/>
          <ac:spMkLst>
            <pc:docMk/>
            <pc:sldMk cId="2965016695" sldId="266"/>
            <ac:spMk id="43" creationId="{174AE34D-EDFB-4908-AEFE-27E9DC64358D}"/>
          </ac:spMkLst>
        </pc:spChg>
        <pc:spChg chg="add del mod">
          <ac:chgData name="Travis McKee" userId="a41c9158-7a42-473b-b968-9f3029bb07e3" providerId="ADAL" clId="{0EE6DA79-30D0-4D74-B638-B152B527562F}" dt="2020-02-24T02:57:15.633" v="850" actId="21"/>
          <ac:spMkLst>
            <pc:docMk/>
            <pc:sldMk cId="2965016695" sldId="266"/>
            <ac:spMk id="44" creationId="{119FB210-FA7D-4CCC-A3EA-DF43FE29BA99}"/>
          </ac:spMkLst>
        </pc:spChg>
        <pc:spChg chg="mod">
          <ac:chgData name="Travis McKee" userId="a41c9158-7a42-473b-b968-9f3029bb07e3" providerId="ADAL" clId="{0EE6DA79-30D0-4D74-B638-B152B527562F}" dt="2020-02-24T02:59:46.471" v="885" actId="20577"/>
          <ac:spMkLst>
            <pc:docMk/>
            <pc:sldMk cId="2965016695" sldId="266"/>
            <ac:spMk id="55" creationId="{BC744B10-AFAC-4C6E-BC5F-65FC0EB9F693}"/>
          </ac:spMkLst>
        </pc:spChg>
        <pc:spChg chg="mod">
          <ac:chgData name="Travis McKee" userId="a41c9158-7a42-473b-b968-9f3029bb07e3" providerId="ADAL" clId="{0EE6DA79-30D0-4D74-B638-B152B527562F}" dt="2020-02-24T03:00:08.190" v="906" actId="20577"/>
          <ac:spMkLst>
            <pc:docMk/>
            <pc:sldMk cId="2965016695" sldId="266"/>
            <ac:spMk id="56" creationId="{DAC322DC-F54F-4592-9B1B-A3A17ECCD63C}"/>
          </ac:spMkLst>
        </pc:spChg>
        <pc:spChg chg="mod">
          <ac:chgData name="Travis McKee" userId="a41c9158-7a42-473b-b968-9f3029bb07e3" providerId="ADAL" clId="{0EE6DA79-30D0-4D74-B638-B152B527562F}" dt="2020-02-24T02:59:56.521" v="891" actId="20577"/>
          <ac:spMkLst>
            <pc:docMk/>
            <pc:sldMk cId="2965016695" sldId="266"/>
            <ac:spMk id="57" creationId="{CC54664B-93F0-40A0-A133-43EA6BD9BFD7}"/>
          </ac:spMkLst>
        </pc:spChg>
        <pc:spChg chg="mod">
          <ac:chgData name="Travis McKee" userId="a41c9158-7a42-473b-b968-9f3029bb07e3" providerId="ADAL" clId="{0EE6DA79-30D0-4D74-B638-B152B527562F}" dt="2020-02-24T02:59:59.876" v="894" actId="20577"/>
          <ac:spMkLst>
            <pc:docMk/>
            <pc:sldMk cId="2965016695" sldId="266"/>
            <ac:spMk id="58" creationId="{34CC6475-6E2B-475E-B487-C7E729CD629A}"/>
          </ac:spMkLst>
        </pc:spChg>
        <pc:spChg chg="mod">
          <ac:chgData name="Travis McKee" userId="a41c9158-7a42-473b-b968-9f3029bb07e3" providerId="ADAL" clId="{0EE6DA79-30D0-4D74-B638-B152B527562F}" dt="2020-02-24T02:59:51.881" v="888" actId="20577"/>
          <ac:spMkLst>
            <pc:docMk/>
            <pc:sldMk cId="2965016695" sldId="266"/>
            <ac:spMk id="59" creationId="{DA62527F-3594-45AB-8D7B-5FDBD2173024}"/>
          </ac:spMkLst>
        </pc:spChg>
        <pc:spChg chg="mod">
          <ac:chgData name="Travis McKee" userId="a41c9158-7a42-473b-b968-9f3029bb07e3" providerId="ADAL" clId="{0EE6DA79-30D0-4D74-B638-B152B527562F}" dt="2020-02-24T03:00:13.338" v="914" actId="20577"/>
          <ac:spMkLst>
            <pc:docMk/>
            <pc:sldMk cId="2965016695" sldId="266"/>
            <ac:spMk id="60" creationId="{3488D7E9-DA1C-4EAB-9910-50D7B60C0AB6}"/>
          </ac:spMkLst>
        </pc:spChg>
        <pc:spChg chg="mod">
          <ac:chgData name="Travis McKee" userId="a41c9158-7a42-473b-b968-9f3029bb07e3" providerId="ADAL" clId="{0EE6DA79-30D0-4D74-B638-B152B527562F}" dt="2020-02-24T03:00:18.098" v="921" actId="20577"/>
          <ac:spMkLst>
            <pc:docMk/>
            <pc:sldMk cId="2965016695" sldId="266"/>
            <ac:spMk id="61" creationId="{081D6073-81E5-4039-B4C3-BED90B8B9178}"/>
          </ac:spMkLst>
        </pc:spChg>
        <pc:spChg chg="add mod">
          <ac:chgData name="Travis McKee" userId="a41c9158-7a42-473b-b968-9f3029bb07e3" providerId="ADAL" clId="{0EE6DA79-30D0-4D74-B638-B152B527562F}" dt="2020-02-24T03:00:54.112" v="941" actId="403"/>
          <ac:spMkLst>
            <pc:docMk/>
            <pc:sldMk cId="2965016695" sldId="266"/>
            <ac:spMk id="62" creationId="{8EE3968E-2BF4-4A39-BDE1-A20F641DF673}"/>
          </ac:spMkLst>
        </pc:spChg>
        <pc:grpChg chg="add del mod">
          <ac:chgData name="Travis McKee" userId="a41c9158-7a42-473b-b968-9f3029bb07e3" providerId="ADAL" clId="{0EE6DA79-30D0-4D74-B638-B152B527562F}" dt="2020-02-24T02:58:59.573" v="868" actId="165"/>
          <ac:grpSpMkLst>
            <pc:docMk/>
            <pc:sldMk cId="2965016695" sldId="266"/>
            <ac:grpSpMk id="14" creationId="{9798BB39-AAC4-467B-9859-B095FE16B7FA}"/>
          </ac:grpSpMkLst>
        </pc:grpChg>
        <pc:grpChg chg="add del mod">
          <ac:chgData name="Travis McKee" userId="a41c9158-7a42-473b-b968-9f3029bb07e3" providerId="ADAL" clId="{0EE6DA79-30D0-4D74-B638-B152B527562F}" dt="2020-02-24T02:57:26.533" v="851" actId="165"/>
          <ac:grpSpMkLst>
            <pc:docMk/>
            <pc:sldMk cId="2965016695" sldId="266"/>
            <ac:grpSpMk id="15" creationId="{F3148EAA-A687-4A05-844C-AB6DE354C6FC}"/>
          </ac:grpSpMkLst>
        </pc:grpChg>
        <pc:grpChg chg="add del mod">
          <ac:chgData name="Travis McKee" userId="a41c9158-7a42-473b-b968-9f3029bb07e3" providerId="ADAL" clId="{0EE6DA79-30D0-4D74-B638-B152B527562F}" dt="2020-02-24T02:54:47.881" v="790"/>
          <ac:grpSpMkLst>
            <pc:docMk/>
            <pc:sldMk cId="2965016695" sldId="266"/>
            <ac:grpSpMk id="29" creationId="{E3F38A57-F4DB-4516-98E7-87005DF979AD}"/>
          </ac:grpSpMkLst>
        </pc:grpChg>
        <pc:grpChg chg="add mod">
          <ac:chgData name="Travis McKee" userId="a41c9158-7a42-473b-b968-9f3029bb07e3" providerId="ADAL" clId="{0EE6DA79-30D0-4D74-B638-B152B527562F}" dt="2020-02-24T02:59:18.640" v="875" actId="164"/>
          <ac:grpSpMkLst>
            <pc:docMk/>
            <pc:sldMk cId="2965016695" sldId="266"/>
            <ac:grpSpMk id="45" creationId="{EFBE6C5F-03F2-4368-8A8D-7B0B3A262B30}"/>
          </ac:grpSpMkLst>
        </pc:grpChg>
        <pc:grpChg chg="add mod">
          <ac:chgData name="Travis McKee" userId="a41c9158-7a42-473b-b968-9f3029bb07e3" providerId="ADAL" clId="{0EE6DA79-30D0-4D74-B638-B152B527562F}" dt="2020-02-24T02:59:28.140" v="879" actId="571"/>
          <ac:grpSpMkLst>
            <pc:docMk/>
            <pc:sldMk cId="2965016695" sldId="266"/>
            <ac:grpSpMk id="46" creationId="{E821C4A7-5B9D-449F-99CA-8F5B7062D0BA}"/>
          </ac:grpSpMkLst>
        </pc:grpChg>
        <pc:grpChg chg="add mod">
          <ac:chgData name="Travis McKee" userId="a41c9158-7a42-473b-b968-9f3029bb07e3" providerId="ADAL" clId="{0EE6DA79-30D0-4D74-B638-B152B527562F}" dt="2020-02-24T02:59:37.760" v="881" actId="1076"/>
          <ac:grpSpMkLst>
            <pc:docMk/>
            <pc:sldMk cId="2965016695" sldId="266"/>
            <ac:grpSpMk id="54" creationId="{7BAB6D3B-1362-4A4F-9904-E3D18EBA95D2}"/>
          </ac:grpSpMkLst>
        </pc:grpChg>
        <pc:cxnChg chg="add del mod">
          <ac:chgData name="Travis McKee" userId="a41c9158-7a42-473b-b968-9f3029bb07e3" providerId="ADAL" clId="{0EE6DA79-30D0-4D74-B638-B152B527562F}" dt="2020-02-24T02:54:03.425" v="735" actId="11529"/>
          <ac:cxnSpMkLst>
            <pc:docMk/>
            <pc:sldMk cId="2965016695" sldId="266"/>
            <ac:cxnSpMk id="25" creationId="{429897BB-22AC-4427-9762-C23BF4B14BD3}"/>
          </ac:cxnSpMkLst>
        </pc:cxnChg>
      </pc:sldChg>
      <pc:sldChg chg="add">
        <pc:chgData name="Travis McKee" userId="a41c9158-7a42-473b-b968-9f3029bb07e3" providerId="ADAL" clId="{0EE6DA79-30D0-4D74-B638-B152B527562F}" dt="2020-02-24T02:49:58.342" v="523"/>
        <pc:sldMkLst>
          <pc:docMk/>
          <pc:sldMk cId="853039119" sldId="267"/>
        </pc:sldMkLst>
      </pc:sldChg>
    </pc:docChg>
  </pc:docChgLst>
  <pc:docChgLst>
    <pc:chgData name="Travis McKee" userId="a41c9158-7a42-473b-b968-9f3029bb07e3" providerId="ADAL" clId="{3B19CFDA-6B77-4B72-BBA1-7DB939D2F430}"/>
    <pc:docChg chg="undo redo custSel addSld modSld sldOrd">
      <pc:chgData name="Travis McKee" userId="a41c9158-7a42-473b-b968-9f3029bb07e3" providerId="ADAL" clId="{3B19CFDA-6B77-4B72-BBA1-7DB939D2F430}" dt="2020-06-08T03:34:29.800" v="3076" actId="164"/>
      <pc:docMkLst>
        <pc:docMk/>
      </pc:docMkLst>
      <pc:sldChg chg="modSp mod">
        <pc:chgData name="Travis McKee" userId="a41c9158-7a42-473b-b968-9f3029bb07e3" providerId="ADAL" clId="{3B19CFDA-6B77-4B72-BBA1-7DB939D2F430}" dt="2020-05-09T23:39:13.081" v="1481" actId="1076"/>
        <pc:sldMkLst>
          <pc:docMk/>
          <pc:sldMk cId="3481479071" sldId="256"/>
        </pc:sldMkLst>
        <pc:grpChg chg="mod">
          <ac:chgData name="Travis McKee" userId="a41c9158-7a42-473b-b968-9f3029bb07e3" providerId="ADAL" clId="{3B19CFDA-6B77-4B72-BBA1-7DB939D2F430}" dt="2020-05-09T23:39:13.081" v="1481" actId="1076"/>
          <ac:grpSpMkLst>
            <pc:docMk/>
            <pc:sldMk cId="3481479071" sldId="256"/>
            <ac:grpSpMk id="51" creationId="{3D9BCBE2-15FB-43DF-93D3-DB449DEF0AD4}"/>
          </ac:grpSpMkLst>
        </pc:grpChg>
      </pc:sldChg>
      <pc:sldChg chg="modSp">
        <pc:chgData name="Travis McKee" userId="a41c9158-7a42-473b-b968-9f3029bb07e3" providerId="ADAL" clId="{3B19CFDA-6B77-4B72-BBA1-7DB939D2F430}" dt="2020-05-31T07:14:39.532" v="2847"/>
        <pc:sldMkLst>
          <pc:docMk/>
          <pc:sldMk cId="27444504" sldId="259"/>
        </pc:sldMkLst>
        <pc:spChg chg="mod">
          <ac:chgData name="Travis McKee" userId="a41c9158-7a42-473b-b968-9f3029bb07e3" providerId="ADAL" clId="{3B19CFDA-6B77-4B72-BBA1-7DB939D2F430}" dt="2020-05-31T07:14:39.532" v="2847"/>
          <ac:spMkLst>
            <pc:docMk/>
            <pc:sldMk cId="27444504" sldId="259"/>
            <ac:spMk id="2" creationId="{3DDB35FE-6DD3-45DA-A0A0-4CBC56BE0767}"/>
          </ac:spMkLst>
        </pc:spChg>
      </pc:sldChg>
      <pc:sldChg chg="addSp delSp modSp mod">
        <pc:chgData name="Travis McKee" userId="a41c9158-7a42-473b-b968-9f3029bb07e3" providerId="ADAL" clId="{3B19CFDA-6B77-4B72-BBA1-7DB939D2F430}" dt="2020-05-21T04:14:42.471" v="2529" actId="1076"/>
        <pc:sldMkLst>
          <pc:docMk/>
          <pc:sldMk cId="1445982930" sldId="261"/>
        </pc:sldMkLst>
        <pc:spChg chg="mod">
          <ac:chgData name="Travis McKee" userId="a41c9158-7a42-473b-b968-9f3029bb07e3" providerId="ADAL" clId="{3B19CFDA-6B77-4B72-BBA1-7DB939D2F430}" dt="2020-04-19T23:34:27.097" v="47" actId="1076"/>
          <ac:spMkLst>
            <pc:docMk/>
            <pc:sldMk cId="1445982930" sldId="261"/>
            <ac:spMk id="2" creationId="{3DDB35FE-6DD3-45DA-A0A0-4CBC56BE0767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3" creationId="{24BA1568-1D2B-4EFD-B750-0E821A8947F1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4" creationId="{E4EF60C9-0A2F-4EF9-985A-48A95D891A73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5" creationId="{9FF69C00-98F8-4A17-96EE-229504D6752E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19" creationId="{49060A15-A14E-4CF3-A16E-D52768760055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0" creationId="{5C9202D1-413E-40FB-9886-27B43D3054B8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1" creationId="{20698630-5D93-47B5-8A76-9619DD9D34AE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2" creationId="{A32D8E56-5D84-4D00-A0FE-DC8F565F6104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3" creationId="{FA940EC8-67AA-4858-9B8C-0F099F2D9A4E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4" creationId="{E93D73C3-D41B-435A-ADD9-E0A05DF7CA71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5" creationId="{EAE232FD-8C19-470C-84BE-93F136ABC3C1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6" creationId="{359AD84F-4F6E-4201-B026-0A3381311ABF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7" creationId="{F8C2E38A-A3E7-4663-AA8A-DDBC30BAB920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8" creationId="{D704D9CC-F3B1-4187-A85E-1FBB1E216961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29" creationId="{6187047B-D71E-452B-8F45-5F9A043DA8F3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30" creationId="{BB3EAC7D-B4B1-43B4-8544-375D645B9DE3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31" creationId="{1EE46484-EEAD-427E-8ADD-654938F37D1A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32" creationId="{67027E43-4D61-4A87-B4D8-7C4842EF0C98}"/>
          </ac:spMkLst>
        </pc:spChg>
        <pc:spChg chg="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39" creationId="{83C569D8-D77A-4263-A723-0DD6CBBE78BC}"/>
          </ac:spMkLst>
        </pc:spChg>
        <pc:spChg chg="mod">
          <ac:chgData name="Travis McKee" userId="a41c9158-7a42-473b-b968-9f3029bb07e3" providerId="ADAL" clId="{3B19CFDA-6B77-4B72-BBA1-7DB939D2F430}" dt="2020-05-09T23:47:17.109" v="1594" actId="165"/>
          <ac:spMkLst>
            <pc:docMk/>
            <pc:sldMk cId="1445982930" sldId="261"/>
            <ac:spMk id="42" creationId="{64946A38-9AE0-415E-AF75-DF39E61BCF80}"/>
          </ac:spMkLst>
        </pc:spChg>
        <pc:spChg chg="add 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43" creationId="{19B999CA-F93C-439B-8FC4-E1D16D8682D2}"/>
          </ac:spMkLst>
        </pc:spChg>
        <pc:spChg chg="add 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44" creationId="{2516B035-F6C4-496B-8E90-BD4CEB306DD2}"/>
          </ac:spMkLst>
        </pc:spChg>
        <pc:spChg chg="add mod">
          <ac:chgData name="Travis McKee" userId="a41c9158-7a42-473b-b968-9f3029bb07e3" providerId="ADAL" clId="{3B19CFDA-6B77-4B72-BBA1-7DB939D2F430}" dt="2020-05-21T04:14:40.242" v="2528" actId="1076"/>
          <ac:spMkLst>
            <pc:docMk/>
            <pc:sldMk cId="1445982930" sldId="261"/>
            <ac:spMk id="48" creationId="{08258923-F506-41EF-A02A-0D6443A93737}"/>
          </ac:spMkLst>
        </pc:spChg>
        <pc:spChg chg="add 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49" creationId="{3A9FEDD5-33B6-47D4-8B59-40C93532CBC2}"/>
          </ac:spMkLst>
        </pc:spChg>
        <pc:spChg chg="add mod">
          <ac:chgData name="Travis McKee" userId="a41c9158-7a42-473b-b968-9f3029bb07e3" providerId="ADAL" clId="{3B19CFDA-6B77-4B72-BBA1-7DB939D2F430}" dt="2020-05-21T04:14:42.471" v="2529" actId="1076"/>
          <ac:spMkLst>
            <pc:docMk/>
            <pc:sldMk cId="1445982930" sldId="261"/>
            <ac:spMk id="50" creationId="{2DFD53D6-8F34-4E76-B430-93CAE3A52564}"/>
          </ac:spMkLst>
        </pc:spChg>
        <pc:spChg chg="add 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51" creationId="{FDF50AD5-E418-4BD0-8386-0DF0DEA7A869}"/>
          </ac:spMkLst>
        </pc:spChg>
        <pc:spChg chg="add 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52" creationId="{8CC94129-321E-4E19-AAAC-006055E8E77E}"/>
          </ac:spMkLst>
        </pc:spChg>
        <pc:spChg chg="add 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53" creationId="{F17AA513-871C-4FAC-BCFC-8C83D3D8F30E}"/>
          </ac:spMkLst>
        </pc:spChg>
        <pc:spChg chg="add del mod">
          <ac:chgData name="Travis McKee" userId="a41c9158-7a42-473b-b968-9f3029bb07e3" providerId="ADAL" clId="{3B19CFDA-6B77-4B72-BBA1-7DB939D2F430}" dt="2020-05-09T23:42:35.280" v="1543"/>
          <ac:spMkLst>
            <pc:docMk/>
            <pc:sldMk cId="1445982930" sldId="261"/>
            <ac:spMk id="54" creationId="{2354A974-4593-4627-9584-501F6A2F3C78}"/>
          </ac:spMkLst>
        </pc:spChg>
        <pc:spChg chg="add mod topLvl">
          <ac:chgData name="Travis McKee" userId="a41c9158-7a42-473b-b968-9f3029bb07e3" providerId="ADAL" clId="{3B19CFDA-6B77-4B72-BBA1-7DB939D2F430}" dt="2020-05-21T04:14:36.137" v="2527" actId="1076"/>
          <ac:spMkLst>
            <pc:docMk/>
            <pc:sldMk cId="1445982930" sldId="261"/>
            <ac:spMk id="55" creationId="{E0685A57-2B66-4C82-8FE7-5107938C7BFC}"/>
          </ac:spMkLst>
        </pc:spChg>
        <pc:spChg chg="add 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58" creationId="{0CEB3D5F-6F4E-4F1D-A1E0-56267C1C053D}"/>
          </ac:spMkLst>
        </pc:spChg>
        <pc:spChg chg="add mod topLvl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59" creationId="{6CACBF20-9C95-4A53-9E2E-8200B7545E48}"/>
          </ac:spMkLst>
        </pc:spChg>
        <pc:spChg chg="add mod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62" creationId="{2AA64A9A-10C0-4B7D-87B6-392E39F70A2F}"/>
          </ac:spMkLst>
        </pc:spChg>
        <pc:spChg chg="add mod">
          <ac:chgData name="Travis McKee" userId="a41c9158-7a42-473b-b968-9f3029bb07e3" providerId="ADAL" clId="{3B19CFDA-6B77-4B72-BBA1-7DB939D2F430}" dt="2020-05-09T23:52:52.698" v="1733" actId="164"/>
          <ac:spMkLst>
            <pc:docMk/>
            <pc:sldMk cId="1445982930" sldId="261"/>
            <ac:spMk id="69" creationId="{0B67BF29-2FEC-44B9-AEE2-1836E2CB250B}"/>
          </ac:spMkLst>
        </pc:spChg>
        <pc:grpChg chg="add del mod">
          <ac:chgData name="Travis McKee" userId="a41c9158-7a42-473b-b968-9f3029bb07e3" providerId="ADAL" clId="{3B19CFDA-6B77-4B72-BBA1-7DB939D2F430}" dt="2020-05-09T23:41:07.830" v="1498" actId="165"/>
          <ac:grpSpMkLst>
            <pc:docMk/>
            <pc:sldMk cId="1445982930" sldId="261"/>
            <ac:grpSpMk id="9" creationId="{508101A9-C630-452B-BDAE-AE1520ACDBF2}"/>
          </ac:grpSpMkLst>
        </pc:grpChg>
        <pc:grpChg chg="add mod">
          <ac:chgData name="Travis McKee" userId="a41c9158-7a42-473b-b968-9f3029bb07e3" providerId="ADAL" clId="{3B19CFDA-6B77-4B72-BBA1-7DB939D2F430}" dt="2020-04-19T23:31:09.439" v="3" actId="164"/>
          <ac:grpSpMkLst>
            <pc:docMk/>
            <pc:sldMk cId="1445982930" sldId="261"/>
            <ac:grpSpMk id="9" creationId="{A06F5086-237F-47C2-8A26-2FA8F026E9D8}"/>
          </ac:grpSpMkLst>
        </pc:grpChg>
        <pc:grpChg chg="add del mod">
          <ac:chgData name="Travis McKee" userId="a41c9158-7a42-473b-b968-9f3029bb07e3" providerId="ADAL" clId="{3B19CFDA-6B77-4B72-BBA1-7DB939D2F430}" dt="2020-04-19T23:34:12.925" v="44" actId="165"/>
          <ac:grpSpMkLst>
            <pc:docMk/>
            <pc:sldMk cId="1445982930" sldId="261"/>
            <ac:grpSpMk id="33" creationId="{E673D92B-F445-487B-A519-5B6EAC409154}"/>
          </ac:grpSpMkLst>
        </pc:grpChg>
        <pc:grpChg chg="add mod topLvl">
          <ac:chgData name="Travis McKee" userId="a41c9158-7a42-473b-b968-9f3029bb07e3" providerId="ADAL" clId="{3B19CFDA-6B77-4B72-BBA1-7DB939D2F430}" dt="2020-05-09T23:52:52.698" v="1733" actId="164"/>
          <ac:grpSpMkLst>
            <pc:docMk/>
            <pc:sldMk cId="1445982930" sldId="261"/>
            <ac:grpSpMk id="40" creationId="{422490F9-8F92-40EA-A7D5-24E77A88CB0B}"/>
          </ac:grpSpMkLst>
        </pc:grpChg>
        <pc:grpChg chg="add del mod topLvl">
          <ac:chgData name="Travis McKee" userId="a41c9158-7a42-473b-b968-9f3029bb07e3" providerId="ADAL" clId="{3B19CFDA-6B77-4B72-BBA1-7DB939D2F430}" dt="2020-04-21T02:58:01.798" v="970" actId="165"/>
          <ac:grpSpMkLst>
            <pc:docMk/>
            <pc:sldMk cId="1445982930" sldId="261"/>
            <ac:grpSpMk id="50" creationId="{765C1438-9103-471E-8FF1-5B0F0D39508A}"/>
          </ac:grpSpMkLst>
        </pc:grpChg>
        <pc:grpChg chg="add del mod">
          <ac:chgData name="Travis McKee" userId="a41c9158-7a42-473b-b968-9f3029bb07e3" providerId="ADAL" clId="{3B19CFDA-6B77-4B72-BBA1-7DB939D2F430}" dt="2020-04-21T02:57:57.849" v="969" actId="165"/>
          <ac:grpSpMkLst>
            <pc:docMk/>
            <pc:sldMk cId="1445982930" sldId="261"/>
            <ac:grpSpMk id="53" creationId="{DCE6F861-B36E-4770-A68E-E989EE29FE88}"/>
          </ac:grpSpMkLst>
        </pc:grpChg>
        <pc:grpChg chg="add del mod">
          <ac:chgData name="Travis McKee" userId="a41c9158-7a42-473b-b968-9f3029bb07e3" providerId="ADAL" clId="{3B19CFDA-6B77-4B72-BBA1-7DB939D2F430}" dt="2020-05-09T23:47:17.109" v="1594" actId="165"/>
          <ac:grpSpMkLst>
            <pc:docMk/>
            <pc:sldMk cId="1445982930" sldId="261"/>
            <ac:grpSpMk id="60" creationId="{7BF0AFEC-26D5-49AD-B407-AAFC60878ED2}"/>
          </ac:grpSpMkLst>
        </pc:grpChg>
        <pc:grpChg chg="add mod">
          <ac:chgData name="Travis McKee" userId="a41c9158-7a42-473b-b968-9f3029bb07e3" providerId="ADAL" clId="{3B19CFDA-6B77-4B72-BBA1-7DB939D2F430}" dt="2020-05-18T09:03:25.533" v="2160" actId="1076"/>
          <ac:grpSpMkLst>
            <pc:docMk/>
            <pc:sldMk cId="1445982930" sldId="261"/>
            <ac:grpSpMk id="93" creationId="{CE004400-EA2D-4D48-B527-04C5350DB266}"/>
          </ac:grpSpMkLst>
        </pc:grpChg>
        <pc:picChg chg="add del">
          <ac:chgData name="Travis McKee" userId="a41c9158-7a42-473b-b968-9f3029bb07e3" providerId="ADAL" clId="{3B19CFDA-6B77-4B72-BBA1-7DB939D2F430}" dt="2020-05-09T23:47:27.659" v="1596"/>
          <ac:picMkLst>
            <pc:docMk/>
            <pc:sldMk cId="1445982930" sldId="261"/>
            <ac:picMk id="61" creationId="{1E16C3A5-CEB0-4CCD-B440-08E7A1F0B6B0}"/>
          </ac:picMkLst>
        </pc:picChg>
        <pc:cxnChg chg="del mod topLvl">
          <ac:chgData name="Travis McKee" userId="a41c9158-7a42-473b-b968-9f3029bb07e3" providerId="ADAL" clId="{3B19CFDA-6B77-4B72-BBA1-7DB939D2F430}" dt="2020-04-21T02:58:05.503" v="973" actId="478"/>
          <ac:cxnSpMkLst>
            <pc:docMk/>
            <pc:sldMk cId="1445982930" sldId="261"/>
            <ac:cxnSpMk id="6" creationId="{A4CBE001-456A-44DA-879E-B68C7F718877}"/>
          </ac:cxnSpMkLst>
        </pc:cxnChg>
        <pc:cxnChg chg="del mod topLvl">
          <ac:chgData name="Travis McKee" userId="a41c9158-7a42-473b-b968-9f3029bb07e3" providerId="ADAL" clId="{3B19CFDA-6B77-4B72-BBA1-7DB939D2F430}" dt="2020-04-21T02:58:04.658" v="972" actId="478"/>
          <ac:cxnSpMkLst>
            <pc:docMk/>
            <pc:sldMk cId="1445982930" sldId="261"/>
            <ac:cxnSpMk id="7" creationId="{3DB060E8-4665-4D44-BE10-100B18D4512B}"/>
          </ac:cxnSpMkLst>
        </pc:cxnChg>
        <pc:cxnChg chg="del mod topLvl">
          <ac:chgData name="Travis McKee" userId="a41c9158-7a42-473b-b968-9f3029bb07e3" providerId="ADAL" clId="{3B19CFDA-6B77-4B72-BBA1-7DB939D2F430}" dt="2020-04-21T02:58:03.748" v="971" actId="478"/>
          <ac:cxnSpMkLst>
            <pc:docMk/>
            <pc:sldMk cId="1445982930" sldId="261"/>
            <ac:cxnSpMk id="8" creationId="{EBC8919F-2DFF-4DA4-91D6-7CD274C09465}"/>
          </ac:cxnSpMkLst>
        </pc:cxnChg>
        <pc:cxnChg chg="mod topLvl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10" creationId="{05274858-CFDA-4342-8F42-4B5042654D52}"/>
          </ac:cxnSpMkLst>
        </pc:cxnChg>
        <pc:cxnChg chg="mod topLvl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11" creationId="{F4B92F15-E306-42A1-8487-1F17CB529F52}"/>
          </ac:cxnSpMkLst>
        </pc:cxnChg>
        <pc:cxnChg chg="mod topLvl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12" creationId="{610502AD-AEFB-467B-9EE5-4F17CB5B116B}"/>
          </ac:cxnSpMkLst>
        </pc:cxnChg>
        <pc:cxnChg chg="mod topLvl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13" creationId="{9A96BAB7-780F-4FA9-8029-51B075A9749E}"/>
          </ac:cxnSpMkLst>
        </pc:cxnChg>
        <pc:cxnChg chg="mod topLvl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14" creationId="{15A4718D-79AB-4EC3-A84D-35EB2A7AEFC3}"/>
          </ac:cxnSpMkLst>
        </pc:cxnChg>
        <pc:cxnChg chg="mod topLvl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15" creationId="{BB69D37D-4978-4BF0-9102-677E6976BFC2}"/>
          </ac:cxnSpMkLst>
        </pc:cxnChg>
        <pc:cxnChg chg="mod topLvl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16" creationId="{650B9420-5A0A-4BB4-A1EF-0F0D4D93A0EE}"/>
          </ac:cxnSpMkLst>
        </pc:cxnChg>
        <pc:cxnChg chg="mod topLvl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17" creationId="{07C6B7E5-BC10-4ED1-8F83-03320F8C0264}"/>
          </ac:cxnSpMkLst>
        </pc:cxnChg>
        <pc:cxnChg chg="mod topLvl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18" creationId="{3DB0A3D5-657B-41AA-BC38-C44D19586314}"/>
          </ac:cxnSpMkLst>
        </pc:cxnChg>
        <pc:cxnChg chg="del mod topLvl">
          <ac:chgData name="Travis McKee" userId="a41c9158-7a42-473b-b968-9f3029bb07e3" providerId="ADAL" clId="{3B19CFDA-6B77-4B72-BBA1-7DB939D2F430}" dt="2020-05-09T23:42:55.236" v="1554" actId="478"/>
          <ac:cxnSpMkLst>
            <pc:docMk/>
            <pc:sldMk cId="1445982930" sldId="261"/>
            <ac:cxnSpMk id="35" creationId="{930A67E9-BFB0-49B4-BB09-E18BF369AC61}"/>
          </ac:cxnSpMkLst>
        </pc:cxnChg>
        <pc:cxnChg chg="del mod topLvl">
          <ac:chgData name="Travis McKee" userId="a41c9158-7a42-473b-b968-9f3029bb07e3" providerId="ADAL" clId="{3B19CFDA-6B77-4B72-BBA1-7DB939D2F430}" dt="2020-05-09T23:42:54.407" v="1553" actId="478"/>
          <ac:cxnSpMkLst>
            <pc:docMk/>
            <pc:sldMk cId="1445982930" sldId="261"/>
            <ac:cxnSpMk id="37" creationId="{891E32B6-3021-42B8-97E3-881473379B56}"/>
          </ac:cxnSpMkLst>
        </pc:cxnChg>
        <pc:cxnChg chg="mod">
          <ac:chgData name="Travis McKee" userId="a41c9158-7a42-473b-b968-9f3029bb07e3" providerId="ADAL" clId="{3B19CFDA-6B77-4B72-BBA1-7DB939D2F430}" dt="2020-05-09T23:47:17.109" v="1594" actId="165"/>
          <ac:cxnSpMkLst>
            <pc:docMk/>
            <pc:sldMk cId="1445982930" sldId="261"/>
            <ac:cxnSpMk id="41" creationId="{E8B58BA5-BD12-4D99-9A73-678BE719C8F8}"/>
          </ac:cxnSpMkLst>
        </pc:cxnChg>
        <pc:cxnChg chg="add del mod">
          <ac:chgData name="Travis McKee" userId="a41c9158-7a42-473b-b968-9f3029bb07e3" providerId="ADAL" clId="{3B19CFDA-6B77-4B72-BBA1-7DB939D2F430}" dt="2020-05-09T23:41:50.627" v="1513" actId="478"/>
          <ac:cxnSpMkLst>
            <pc:docMk/>
            <pc:sldMk cId="1445982930" sldId="261"/>
            <ac:cxnSpMk id="45" creationId="{61400B40-1610-4823-9C2C-CFA0BDF3692E}"/>
          </ac:cxnSpMkLst>
        </pc:cxnChg>
        <pc:cxnChg chg="add del mod topLvl">
          <ac:chgData name="Travis McKee" userId="a41c9158-7a42-473b-b968-9f3029bb07e3" providerId="ADAL" clId="{3B19CFDA-6B77-4B72-BBA1-7DB939D2F430}" dt="2020-05-09T23:48:33.971" v="1615" actId="478"/>
          <ac:cxnSpMkLst>
            <pc:docMk/>
            <pc:sldMk cId="1445982930" sldId="261"/>
            <ac:cxnSpMk id="50" creationId="{365F8380-B0DF-4B13-A93B-96A7299BE089}"/>
          </ac:cxnSpMkLst>
        </pc:cxnChg>
        <pc:cxnChg chg="add del mod">
          <ac:chgData name="Travis McKee" userId="a41c9158-7a42-473b-b968-9f3029bb07e3" providerId="ADAL" clId="{3B19CFDA-6B77-4B72-BBA1-7DB939D2F430}" dt="2020-05-09T23:48:12.455" v="1613" actId="11529"/>
          <ac:cxnSpMkLst>
            <pc:docMk/>
            <pc:sldMk cId="1445982930" sldId="261"/>
            <ac:cxnSpMk id="66" creationId="{7F625144-F873-4502-A136-5BD5F386D3C9}"/>
          </ac:cxnSpMkLst>
        </pc:cxnChg>
        <pc:cxnChg chg="add del mod">
          <ac:chgData name="Travis McKee" userId="a41c9158-7a42-473b-b968-9f3029bb07e3" providerId="ADAL" clId="{3B19CFDA-6B77-4B72-BBA1-7DB939D2F430}" dt="2020-05-09T23:49:49.482" v="1678" actId="11529"/>
          <ac:cxnSpMkLst>
            <pc:docMk/>
            <pc:sldMk cId="1445982930" sldId="261"/>
            <ac:cxnSpMk id="71" creationId="{17FC07A6-2D81-492B-901B-14F9703CB480}"/>
          </ac:cxnSpMkLst>
        </pc:cxnChg>
        <pc:cxnChg chg="add mod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72" creationId="{C96AC190-0BA9-4FEF-A7FD-DA7293CFD938}"/>
          </ac:cxnSpMkLst>
        </pc:cxnChg>
        <pc:cxnChg chg="add del mod">
          <ac:chgData name="Travis McKee" userId="a41c9158-7a42-473b-b968-9f3029bb07e3" providerId="ADAL" clId="{3B19CFDA-6B77-4B72-BBA1-7DB939D2F430}" dt="2020-05-09T23:50:49.013" v="1694" actId="478"/>
          <ac:cxnSpMkLst>
            <pc:docMk/>
            <pc:sldMk cId="1445982930" sldId="261"/>
            <ac:cxnSpMk id="75" creationId="{EBF00EF1-1647-4196-9423-32BCFA9B6C1E}"/>
          </ac:cxnSpMkLst>
        </pc:cxnChg>
        <pc:cxnChg chg="add mod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84" creationId="{DEA1AD88-3B8A-4455-BCAC-075C0C5EB7FF}"/>
          </ac:cxnSpMkLst>
        </pc:cxnChg>
        <pc:cxnChg chg="add mod">
          <ac:chgData name="Travis McKee" userId="a41c9158-7a42-473b-b968-9f3029bb07e3" providerId="ADAL" clId="{3B19CFDA-6B77-4B72-BBA1-7DB939D2F430}" dt="2020-05-09T23:52:52.698" v="1733" actId="164"/>
          <ac:cxnSpMkLst>
            <pc:docMk/>
            <pc:sldMk cId="1445982930" sldId="261"/>
            <ac:cxnSpMk id="86" creationId="{F78CE050-8FDD-40DC-9512-1311BDA75E3A}"/>
          </ac:cxnSpMkLst>
        </pc:cxnChg>
      </pc:sldChg>
      <pc:sldChg chg="addSp delSp modSp mod">
        <pc:chgData name="Travis McKee" userId="a41c9158-7a42-473b-b968-9f3029bb07e3" providerId="ADAL" clId="{3B19CFDA-6B77-4B72-BBA1-7DB939D2F430}" dt="2020-05-31T07:14:39.532" v="2847"/>
        <pc:sldMkLst>
          <pc:docMk/>
          <pc:sldMk cId="1649497700" sldId="265"/>
        </pc:sldMkLst>
        <pc:spChg chg="mod">
          <ac:chgData name="Travis McKee" userId="a41c9158-7a42-473b-b968-9f3029bb07e3" providerId="ADAL" clId="{3B19CFDA-6B77-4B72-BBA1-7DB939D2F430}" dt="2020-05-31T07:14:39.532" v="2847"/>
          <ac:spMkLst>
            <pc:docMk/>
            <pc:sldMk cId="1649497700" sldId="265"/>
            <ac:spMk id="2" creationId="{3DDB35FE-6DD3-45DA-A0A0-4CBC56BE0767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3" creationId="{24BA1568-1D2B-4EFD-B750-0E821A8947F1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4" creationId="{E4EF60C9-0A2F-4EF9-985A-48A95D891A73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5" creationId="{9FF69C00-98F8-4A17-96EE-229504D6752E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19" creationId="{49060A15-A14E-4CF3-A16E-D52768760055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0" creationId="{5C9202D1-413E-40FB-9886-27B43D3054B8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1" creationId="{20698630-5D93-47B5-8A76-9619DD9D34AE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2" creationId="{A32D8E56-5D84-4D00-A0FE-DC8F565F6104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3" creationId="{FA940EC8-67AA-4858-9B8C-0F099F2D9A4E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4" creationId="{E93D73C3-D41B-435A-ADD9-E0A05DF7CA71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5" creationId="{EAE232FD-8C19-470C-84BE-93F136ABC3C1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6" creationId="{359AD84F-4F6E-4201-B026-0A3381311ABF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7" creationId="{F8C2E38A-A3E7-4663-AA8A-DDBC30BAB920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8" creationId="{D704D9CC-F3B1-4187-A85E-1FBB1E216961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29" creationId="{6187047B-D71E-452B-8F45-5F9A043DA8F3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30" creationId="{BB3EAC7D-B4B1-43B4-8544-375D645B9DE3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31" creationId="{1EE46484-EEAD-427E-8ADD-654938F37D1A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32" creationId="{67027E43-4D61-4A87-B4D8-7C4842EF0C98}"/>
          </ac:spMkLst>
        </pc:spChg>
        <pc:spChg chg="add del">
          <ac:chgData name="Travis McKee" userId="a41c9158-7a42-473b-b968-9f3029bb07e3" providerId="ADAL" clId="{3B19CFDA-6B77-4B72-BBA1-7DB939D2F430}" dt="2020-04-19T23:47:54.772" v="147" actId="11529"/>
          <ac:spMkLst>
            <pc:docMk/>
            <pc:sldMk cId="1649497700" sldId="265"/>
            <ac:spMk id="33" creationId="{17E232E9-5C13-46EC-A1E6-439A31EDE550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39" creationId="{83C569D8-D77A-4263-A723-0DD6CBBE78BC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40" creationId="{3C863100-AB79-42F4-B7E0-A4B29F333690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43" creationId="{9B840047-1D60-41F7-8033-0FB329475D46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44" creationId="{D1323E40-5681-4A93-9F9E-B06623C8CE6F}"/>
          </ac:spMkLst>
        </pc:spChg>
        <pc:spChg chg="add del mod">
          <ac:chgData name="Travis McKee" userId="a41c9158-7a42-473b-b968-9f3029bb07e3" providerId="ADAL" clId="{3B19CFDA-6B77-4B72-BBA1-7DB939D2F430}" dt="2020-05-03T02:18:49.935" v="1471" actId="478"/>
          <ac:spMkLst>
            <pc:docMk/>
            <pc:sldMk cId="1649497700" sldId="265"/>
            <ac:spMk id="49" creationId="{F64B1F23-503A-436C-B9E2-08EDD675119B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52" creationId="{E2A1D015-757F-406A-9972-AE821870ED24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55" creationId="{FCB88686-D5B5-4425-9639-EFF64B91E374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56" creationId="{0F34B1BF-75F5-4871-A688-4C0DFA41FA9D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58" creationId="{BCE07293-53AB-4F24-9413-B7811330F8D7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61" creationId="{508525E7-D13A-43BB-87BA-3C31B827B294}"/>
          </ac:spMkLst>
        </pc:spChg>
        <pc:spChg chg="add 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66" creationId="{38208651-975D-431D-ACF5-FDCEC951C715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69" creationId="{1667C949-EF0F-420F-8F34-5AC3BFC57615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70" creationId="{5C23040E-2867-4F64-8613-45B2931455D8}"/>
          </ac:spMkLst>
        </pc:spChg>
        <pc:spChg chg="add 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72" creationId="{856D285C-1040-479B-AC25-5A7D3C7E95C0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79" creationId="{D38DD495-C5D3-456F-8F53-8D3D8EF40D67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80" creationId="{8A6663C7-0B1D-427C-AED5-F79E60B0F2BA}"/>
          </ac:spMkLst>
        </pc:spChg>
        <pc:spChg chg="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81" creationId="{F395818C-ECDE-4C4F-88F9-C8508DB5B57A}"/>
          </ac:spMkLst>
        </pc:spChg>
        <pc:spChg chg="add mod topLvl">
          <ac:chgData name="Travis McKee" userId="a41c9158-7a42-473b-b968-9f3029bb07e3" providerId="ADAL" clId="{3B19CFDA-6B77-4B72-BBA1-7DB939D2F430}" dt="2020-05-30T07:27:05.197" v="2718" actId="164"/>
          <ac:spMkLst>
            <pc:docMk/>
            <pc:sldMk cId="1649497700" sldId="265"/>
            <ac:spMk id="88" creationId="{B7966D11-445E-470A-9EB7-08477E7BFB35}"/>
          </ac:spMkLst>
        </pc:spChg>
        <pc:spChg chg="add del mod">
          <ac:chgData name="Travis McKee" userId="a41c9158-7a42-473b-b968-9f3029bb07e3" providerId="ADAL" clId="{3B19CFDA-6B77-4B72-BBA1-7DB939D2F430}" dt="2020-05-03T02:18:48.808" v="1470" actId="478"/>
          <ac:spMkLst>
            <pc:docMk/>
            <pc:sldMk cId="1649497700" sldId="265"/>
            <ac:spMk id="92" creationId="{702C72D4-4548-4056-9EEA-67789585BE21}"/>
          </ac:spMkLst>
        </pc:spChg>
        <pc:grpChg chg="add del mod">
          <ac:chgData name="Travis McKee" userId="a41c9158-7a42-473b-b968-9f3029bb07e3" providerId="ADAL" clId="{3B19CFDA-6B77-4B72-BBA1-7DB939D2F430}" dt="2020-05-21T00:32:50.978" v="2169" actId="165"/>
          <ac:grpSpMkLst>
            <pc:docMk/>
            <pc:sldMk cId="1649497700" sldId="265"/>
            <ac:grpSpMk id="9" creationId="{263C40BB-35E2-4464-B2C8-C4DBFE87C12C}"/>
          </ac:grpSpMkLst>
        </pc:grpChg>
        <pc:grpChg chg="add mod">
          <ac:chgData name="Travis McKee" userId="a41c9158-7a42-473b-b968-9f3029bb07e3" providerId="ADAL" clId="{3B19CFDA-6B77-4B72-BBA1-7DB939D2F430}" dt="2020-05-30T07:21:43.923" v="2637" actId="164"/>
          <ac:grpSpMkLst>
            <pc:docMk/>
            <pc:sldMk cId="1649497700" sldId="265"/>
            <ac:grpSpMk id="33" creationId="{1D0001A3-1DD0-45DD-9AAD-024A4531D810}"/>
          </ac:grpSpMkLst>
        </pc:grpChg>
        <pc:grpChg chg="add mod">
          <ac:chgData name="Travis McKee" userId="a41c9158-7a42-473b-b968-9f3029bb07e3" providerId="ADAL" clId="{3B19CFDA-6B77-4B72-BBA1-7DB939D2F430}" dt="2020-05-30T07:27:05.197" v="2718" actId="164"/>
          <ac:grpSpMkLst>
            <pc:docMk/>
            <pc:sldMk cId="1649497700" sldId="265"/>
            <ac:grpSpMk id="34" creationId="{95B55873-C305-40DB-8120-62700B256C0D}"/>
          </ac:grpSpMkLst>
        </pc:grpChg>
        <pc:grpChg chg="add del mod">
          <ac:chgData name="Travis McKee" userId="a41c9158-7a42-473b-b968-9f3029bb07e3" providerId="ADAL" clId="{3B19CFDA-6B77-4B72-BBA1-7DB939D2F430}" dt="2020-05-21T00:33:16.932" v="2174" actId="165"/>
          <ac:grpSpMkLst>
            <pc:docMk/>
            <pc:sldMk cId="1649497700" sldId="265"/>
            <ac:grpSpMk id="46" creationId="{6AE2B15F-4B49-4755-813E-E5F0A6506281}"/>
          </ac:grpSpMkLst>
        </pc:grpChg>
        <pc:grpChg chg="add mod">
          <ac:chgData name="Travis McKee" userId="a41c9158-7a42-473b-b968-9f3029bb07e3" providerId="ADAL" clId="{3B19CFDA-6B77-4B72-BBA1-7DB939D2F430}" dt="2020-05-31T07:04:13.232" v="2762" actId="1076"/>
          <ac:grpSpMkLst>
            <pc:docMk/>
            <pc:sldMk cId="1649497700" sldId="265"/>
            <ac:grpSpMk id="46" creationId="{E0652872-F208-4CBD-8C83-64D7B5AB9617}"/>
          </ac:grpSpMkLst>
        </pc:grpChg>
        <pc:grpChg chg="add del mod topLvl">
          <ac:chgData name="Travis McKee" userId="a41c9158-7a42-473b-b968-9f3029bb07e3" providerId="ADAL" clId="{3B19CFDA-6B77-4B72-BBA1-7DB939D2F430}" dt="2020-05-30T07:26:32.973" v="2715" actId="165"/>
          <ac:grpSpMkLst>
            <pc:docMk/>
            <pc:sldMk cId="1649497700" sldId="265"/>
            <ac:grpSpMk id="48" creationId="{AAB73FE0-BBF2-40E2-B741-B03C7F08050B}"/>
          </ac:grpSpMkLst>
        </pc:grpChg>
        <pc:grpChg chg="add del mod">
          <ac:chgData name="Travis McKee" userId="a41c9158-7a42-473b-b968-9f3029bb07e3" providerId="ADAL" clId="{3B19CFDA-6B77-4B72-BBA1-7DB939D2F430}" dt="2020-05-21T00:35:43.684" v="2201" actId="165"/>
          <ac:grpSpMkLst>
            <pc:docMk/>
            <pc:sldMk cId="1649497700" sldId="265"/>
            <ac:grpSpMk id="49" creationId="{CE8D10FA-5D42-4CC7-A394-28159C44B796}"/>
          </ac:grpSpMkLst>
        </pc:grpChg>
        <pc:grpChg chg="del">
          <ac:chgData name="Travis McKee" userId="a41c9158-7a42-473b-b968-9f3029bb07e3" providerId="ADAL" clId="{3B19CFDA-6B77-4B72-BBA1-7DB939D2F430}" dt="2020-04-19T23:47:24.379" v="140" actId="165"/>
          <ac:grpSpMkLst>
            <pc:docMk/>
            <pc:sldMk cId="1649497700" sldId="265"/>
            <ac:grpSpMk id="71" creationId="{5B3FBDCA-40B0-426D-87FA-AC7FC3E7BDC7}"/>
          </ac:grpSpMkLst>
        </pc:grpChg>
        <pc:grpChg chg="add del mod">
          <ac:chgData name="Travis McKee" userId="a41c9158-7a42-473b-b968-9f3029bb07e3" providerId="ADAL" clId="{3B19CFDA-6B77-4B72-BBA1-7DB939D2F430}" dt="2020-05-30T07:20:23.667" v="2625" actId="165"/>
          <ac:grpSpMkLst>
            <pc:docMk/>
            <pc:sldMk cId="1649497700" sldId="265"/>
            <ac:grpSpMk id="87" creationId="{E2601007-09FE-428E-8EFD-1C3A38D20478}"/>
          </ac:grpSpMkLst>
        </pc:grp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6" creationId="{A4CBE001-456A-44DA-879E-B68C7F718877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7" creationId="{3DB060E8-4665-4D44-BE10-100B18D4512B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8" creationId="{EBC8919F-2DFF-4DA4-91D6-7CD274C09465}"/>
          </ac:cxnSpMkLst>
        </pc:cxnChg>
        <pc:cxnChg chg="mod topLvl">
          <ac:chgData name="Travis McKee" userId="a41c9158-7a42-473b-b968-9f3029bb07e3" providerId="ADAL" clId="{3B19CFDA-6B77-4B72-BBA1-7DB939D2F430}" dt="2020-05-30T07:22:09.498" v="2641" actId="164"/>
          <ac:cxnSpMkLst>
            <pc:docMk/>
            <pc:sldMk cId="1649497700" sldId="265"/>
            <ac:cxnSpMk id="10" creationId="{05274858-CFDA-4342-8F42-4B5042654D52}"/>
          </ac:cxnSpMkLst>
        </pc:cxnChg>
        <pc:cxnChg chg="mod topLvl">
          <ac:chgData name="Travis McKee" userId="a41c9158-7a42-473b-b968-9f3029bb07e3" providerId="ADAL" clId="{3B19CFDA-6B77-4B72-BBA1-7DB939D2F430}" dt="2020-05-30T07:22:09.498" v="2641" actId="164"/>
          <ac:cxnSpMkLst>
            <pc:docMk/>
            <pc:sldMk cId="1649497700" sldId="265"/>
            <ac:cxnSpMk id="11" creationId="{F4B92F15-E306-42A1-8487-1F17CB529F52}"/>
          </ac:cxnSpMkLst>
        </pc:cxnChg>
        <pc:cxnChg chg="mod topLvl">
          <ac:chgData name="Travis McKee" userId="a41c9158-7a42-473b-b968-9f3029bb07e3" providerId="ADAL" clId="{3B19CFDA-6B77-4B72-BBA1-7DB939D2F430}" dt="2020-05-30T07:22:09.498" v="2641" actId="164"/>
          <ac:cxnSpMkLst>
            <pc:docMk/>
            <pc:sldMk cId="1649497700" sldId="265"/>
            <ac:cxnSpMk id="12" creationId="{610502AD-AEFB-467B-9EE5-4F17CB5B116B}"/>
          </ac:cxnSpMkLst>
        </pc:cxnChg>
        <pc:cxnChg chg="mod topLvl">
          <ac:chgData name="Travis McKee" userId="a41c9158-7a42-473b-b968-9f3029bb07e3" providerId="ADAL" clId="{3B19CFDA-6B77-4B72-BBA1-7DB939D2F430}" dt="2020-05-30T07:22:09.498" v="2641" actId="164"/>
          <ac:cxnSpMkLst>
            <pc:docMk/>
            <pc:sldMk cId="1649497700" sldId="265"/>
            <ac:cxnSpMk id="13" creationId="{9A96BAB7-780F-4FA9-8029-51B075A9749E}"/>
          </ac:cxnSpMkLst>
        </pc:cxnChg>
        <pc:cxnChg chg="mod topLvl">
          <ac:chgData name="Travis McKee" userId="a41c9158-7a42-473b-b968-9f3029bb07e3" providerId="ADAL" clId="{3B19CFDA-6B77-4B72-BBA1-7DB939D2F430}" dt="2020-05-30T07:22:09.498" v="2641" actId="164"/>
          <ac:cxnSpMkLst>
            <pc:docMk/>
            <pc:sldMk cId="1649497700" sldId="265"/>
            <ac:cxnSpMk id="14" creationId="{15A4718D-79AB-4EC3-A84D-35EB2A7AEFC3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15" creationId="{BB69D37D-4978-4BF0-9102-677E6976BFC2}"/>
          </ac:cxnSpMkLst>
        </pc:cxnChg>
        <pc:cxnChg chg="mod topLvl">
          <ac:chgData name="Travis McKee" userId="a41c9158-7a42-473b-b968-9f3029bb07e3" providerId="ADAL" clId="{3B19CFDA-6B77-4B72-BBA1-7DB939D2F430}" dt="2020-05-30T07:22:09.498" v="2641" actId="164"/>
          <ac:cxnSpMkLst>
            <pc:docMk/>
            <pc:sldMk cId="1649497700" sldId="265"/>
            <ac:cxnSpMk id="16" creationId="{650B9420-5A0A-4BB4-A1EF-0F0D4D93A0EE}"/>
          </ac:cxnSpMkLst>
        </pc:cxnChg>
        <pc:cxnChg chg="del mod topLvl">
          <ac:chgData name="Travis McKee" userId="a41c9158-7a42-473b-b968-9f3029bb07e3" providerId="ADAL" clId="{3B19CFDA-6B77-4B72-BBA1-7DB939D2F430}" dt="2020-04-19T23:50:54.549" v="200" actId="478"/>
          <ac:cxnSpMkLst>
            <pc:docMk/>
            <pc:sldMk cId="1649497700" sldId="265"/>
            <ac:cxnSpMk id="17" creationId="{07C6B7E5-BC10-4ED1-8F83-03320F8C0264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18" creationId="{3DB0A3D5-657B-41AA-BC38-C44D19586314}"/>
          </ac:cxnSpMkLst>
        </pc:cxnChg>
        <pc:cxnChg chg="del mod topLvl">
          <ac:chgData name="Travis McKee" userId="a41c9158-7a42-473b-b968-9f3029bb07e3" providerId="ADAL" clId="{3B19CFDA-6B77-4B72-BBA1-7DB939D2F430}" dt="2020-04-19T23:50:52.164" v="198" actId="478"/>
          <ac:cxnSpMkLst>
            <pc:docMk/>
            <pc:sldMk cId="1649497700" sldId="265"/>
            <ac:cxnSpMk id="47" creationId="{3B2C109F-4152-4866-8887-1580AADF69C2}"/>
          </ac:cxnSpMkLst>
        </pc:cxnChg>
        <pc:cxnChg chg="add del mod">
          <ac:chgData name="Travis McKee" userId="a41c9158-7a42-473b-b968-9f3029bb07e3" providerId="ADAL" clId="{3B19CFDA-6B77-4B72-BBA1-7DB939D2F430}" dt="2020-04-19T23:51:26.796" v="206" actId="11529"/>
          <ac:cxnSpMkLst>
            <pc:docMk/>
            <pc:sldMk cId="1649497700" sldId="265"/>
            <ac:cxnSpMk id="51" creationId="{62D90209-BF74-44DE-8141-BFD28B62F4BD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53" creationId="{4E151BB1-05ED-49CF-9801-9EFAFB285F5B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54" creationId="{945B6934-00A6-4DC2-AE1F-843F1E9133FA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57" creationId="{45CA382B-FA2F-48DE-97BB-FD492BB48CC8}"/>
          </ac:cxnSpMkLst>
        </pc:cxnChg>
        <pc:cxnChg chg="add del mod">
          <ac:chgData name="Travis McKee" userId="a41c9158-7a42-473b-b968-9f3029bb07e3" providerId="ADAL" clId="{3B19CFDA-6B77-4B72-BBA1-7DB939D2F430}" dt="2020-04-19T23:51:49.921" v="213" actId="478"/>
          <ac:cxnSpMkLst>
            <pc:docMk/>
            <pc:sldMk cId="1649497700" sldId="265"/>
            <ac:cxnSpMk id="62" creationId="{6D9B0B05-2944-4021-A9DA-92B365AED516}"/>
          </ac:cxnSpMkLst>
        </pc:cxnChg>
        <pc:cxnChg chg="add mod">
          <ac:chgData name="Travis McKee" userId="a41c9158-7a42-473b-b968-9f3029bb07e3" providerId="ADAL" clId="{3B19CFDA-6B77-4B72-BBA1-7DB939D2F430}" dt="2020-05-21T00:32:37.257" v="2168" actId="571"/>
          <ac:cxnSpMkLst>
            <pc:docMk/>
            <pc:sldMk cId="1649497700" sldId="265"/>
            <ac:cxnSpMk id="62" creationId="{C7DBF071-5FA3-4490-A9F3-0826C4EA6DD1}"/>
          </ac:cxnSpMkLst>
        </pc:cxnChg>
        <pc:cxnChg chg="add mod">
          <ac:chgData name="Travis McKee" userId="a41c9158-7a42-473b-b968-9f3029bb07e3" providerId="ADAL" clId="{3B19CFDA-6B77-4B72-BBA1-7DB939D2F430}" dt="2020-05-21T00:32:37.257" v="2168" actId="571"/>
          <ac:cxnSpMkLst>
            <pc:docMk/>
            <pc:sldMk cId="1649497700" sldId="265"/>
            <ac:cxnSpMk id="63" creationId="{66B754DB-374B-494C-946B-521DB19D1898}"/>
          </ac:cxnSpMkLst>
        </pc:cxnChg>
        <pc:cxnChg chg="add mod">
          <ac:chgData name="Travis McKee" userId="a41c9158-7a42-473b-b968-9f3029bb07e3" providerId="ADAL" clId="{3B19CFDA-6B77-4B72-BBA1-7DB939D2F430}" dt="2020-05-21T00:32:37.257" v="2168" actId="571"/>
          <ac:cxnSpMkLst>
            <pc:docMk/>
            <pc:sldMk cId="1649497700" sldId="265"/>
            <ac:cxnSpMk id="64" creationId="{F566021D-BA0B-484F-955D-CA338DD4BEB8}"/>
          </ac:cxnSpMkLst>
        </pc:cxnChg>
        <pc:cxnChg chg="add 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65" creationId="{B06A198B-0418-4273-9DE3-53586E2F5688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67" creationId="{3409FF54-1DFA-49F6-B7DE-BD38EB78BC56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68" creationId="{D2D544E3-81C3-4963-BDC1-EDF82FD267C1}"/>
          </ac:cxnSpMkLst>
        </pc:cxnChg>
        <pc:cxnChg chg="add mod">
          <ac:chgData name="Travis McKee" userId="a41c9158-7a42-473b-b968-9f3029bb07e3" providerId="ADAL" clId="{3B19CFDA-6B77-4B72-BBA1-7DB939D2F430}" dt="2020-05-21T00:32:37.257" v="2168" actId="571"/>
          <ac:cxnSpMkLst>
            <pc:docMk/>
            <pc:sldMk cId="1649497700" sldId="265"/>
            <ac:cxnSpMk id="71" creationId="{5B3EF2C1-E251-4C24-80B7-831E1ED86ED9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73" creationId="{CC2585B6-E544-4438-B695-AC2578B64568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74" creationId="{3EF61CD2-6C4A-460F-956E-48798185AD6E}"/>
          </ac:cxnSpMkLst>
        </pc:cxnChg>
        <pc:cxnChg chg="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75" creationId="{4074959B-6193-4638-98E4-0B52B46AA460}"/>
          </ac:cxnSpMkLst>
        </pc:cxnChg>
        <pc:cxnChg chg="add 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78" creationId="{B11793EA-2DE1-4CF2-AB19-B71792203C97}"/>
          </ac:cxnSpMkLst>
        </pc:cxnChg>
        <pc:cxnChg chg="add 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82" creationId="{02F4ABF2-D856-4401-8830-2E34CBC60FF4}"/>
          </ac:cxnSpMkLst>
        </pc:cxnChg>
        <pc:cxnChg chg="add mod topLvl">
          <ac:chgData name="Travis McKee" userId="a41c9158-7a42-473b-b968-9f3029bb07e3" providerId="ADAL" clId="{3B19CFDA-6B77-4B72-BBA1-7DB939D2F430}" dt="2020-05-30T07:27:05.197" v="2718" actId="164"/>
          <ac:cxnSpMkLst>
            <pc:docMk/>
            <pc:sldMk cId="1649497700" sldId="265"/>
            <ac:cxnSpMk id="90" creationId="{235D1B05-FF9E-497B-BF4B-93929E9E56E0}"/>
          </ac:cxnSpMkLst>
        </pc:cxnChg>
      </pc:sldChg>
      <pc:sldChg chg="modSp">
        <pc:chgData name="Travis McKee" userId="a41c9158-7a42-473b-b968-9f3029bb07e3" providerId="ADAL" clId="{3B19CFDA-6B77-4B72-BBA1-7DB939D2F430}" dt="2020-05-31T07:14:39.532" v="2847"/>
        <pc:sldMkLst>
          <pc:docMk/>
          <pc:sldMk cId="2965016695" sldId="266"/>
        </pc:sldMkLst>
        <pc:spChg chg="mod">
          <ac:chgData name="Travis McKee" userId="a41c9158-7a42-473b-b968-9f3029bb07e3" providerId="ADAL" clId="{3B19CFDA-6B77-4B72-BBA1-7DB939D2F430}" dt="2020-05-31T07:14:39.532" v="2847"/>
          <ac:spMkLst>
            <pc:docMk/>
            <pc:sldMk cId="2965016695" sldId="266"/>
            <ac:spMk id="2" creationId="{5FC66AF7-5521-48A8-A20E-1ABB3E2F1850}"/>
          </ac:spMkLst>
        </pc:spChg>
      </pc:sldChg>
      <pc:sldChg chg="addSp delSp modSp mod ord">
        <pc:chgData name="Travis McKee" userId="a41c9158-7a42-473b-b968-9f3029bb07e3" providerId="ADAL" clId="{3B19CFDA-6B77-4B72-BBA1-7DB939D2F430}" dt="2020-04-26T03:10:58.047" v="1011" actId="207"/>
        <pc:sldMkLst>
          <pc:docMk/>
          <pc:sldMk cId="853039119" sldId="267"/>
        </pc:sldMkLst>
        <pc:spChg chg="del">
          <ac:chgData name="Travis McKee" userId="a41c9158-7a42-473b-b968-9f3029bb07e3" providerId="ADAL" clId="{3B19CFDA-6B77-4B72-BBA1-7DB939D2F430}" dt="2020-04-26T03:09:48.015" v="981" actId="21"/>
          <ac:spMkLst>
            <pc:docMk/>
            <pc:sldMk cId="853039119" sldId="267"/>
            <ac:spMk id="2" creationId="{02F22A60-0D22-49FF-8EB1-A0C94ADBFA72}"/>
          </ac:spMkLst>
        </pc:spChg>
        <pc:spChg chg="del mod">
          <ac:chgData name="Travis McKee" userId="a41c9158-7a42-473b-b968-9f3029bb07e3" providerId="ADAL" clId="{3B19CFDA-6B77-4B72-BBA1-7DB939D2F430}" dt="2020-04-26T03:09:43.920" v="980" actId="21"/>
          <ac:spMkLst>
            <pc:docMk/>
            <pc:sldMk cId="853039119" sldId="267"/>
            <ac:spMk id="3" creationId="{119583BD-E247-40E2-8F5A-554E5E9762A1}"/>
          </ac:spMkLst>
        </pc:spChg>
        <pc:spChg chg="mod">
          <ac:chgData name="Travis McKee" userId="a41c9158-7a42-473b-b968-9f3029bb07e3" providerId="ADAL" clId="{3B19CFDA-6B77-4B72-BBA1-7DB939D2F430}" dt="2020-04-26T03:10:35.120" v="1005" actId="20577"/>
          <ac:spMkLst>
            <pc:docMk/>
            <pc:sldMk cId="853039119" sldId="267"/>
            <ac:spMk id="5" creationId="{B75BFEAA-61AC-4FEE-8D11-835F8DDFF5D9}"/>
          </ac:spMkLst>
        </pc:spChg>
        <pc:spChg chg="mod">
          <ac:chgData name="Travis McKee" userId="a41c9158-7a42-473b-b968-9f3029bb07e3" providerId="ADAL" clId="{3B19CFDA-6B77-4B72-BBA1-7DB939D2F430}" dt="2020-04-26T03:10:20.287" v="990" actId="20577"/>
          <ac:spMkLst>
            <pc:docMk/>
            <pc:sldMk cId="853039119" sldId="267"/>
            <ac:spMk id="9" creationId="{ACC52405-8E36-4606-88A4-30DB9833B661}"/>
          </ac:spMkLst>
        </pc:spChg>
        <pc:spChg chg="mod">
          <ac:chgData name="Travis McKee" userId="a41c9158-7a42-473b-b968-9f3029bb07e3" providerId="ADAL" clId="{3B19CFDA-6B77-4B72-BBA1-7DB939D2F430}" dt="2020-04-26T03:10:22.836" v="992" actId="20577"/>
          <ac:spMkLst>
            <pc:docMk/>
            <pc:sldMk cId="853039119" sldId="267"/>
            <ac:spMk id="11" creationId="{3FD3110B-AF95-48AC-A019-93CA2AD66853}"/>
          </ac:spMkLst>
        </pc:spChg>
        <pc:spChg chg="mod">
          <ac:chgData name="Travis McKee" userId="a41c9158-7a42-473b-b968-9f3029bb07e3" providerId="ADAL" clId="{3B19CFDA-6B77-4B72-BBA1-7DB939D2F430}" dt="2020-04-26T03:10:39.115" v="1006" actId="6549"/>
          <ac:spMkLst>
            <pc:docMk/>
            <pc:sldMk cId="853039119" sldId="267"/>
            <ac:spMk id="12" creationId="{9DA72760-660D-4AA3-872D-40F47ED99F36}"/>
          </ac:spMkLst>
        </pc:spChg>
        <pc:spChg chg="mod">
          <ac:chgData name="Travis McKee" userId="a41c9158-7a42-473b-b968-9f3029bb07e3" providerId="ADAL" clId="{3B19CFDA-6B77-4B72-BBA1-7DB939D2F430}" dt="2020-04-26T03:10:48.185" v="1007" actId="207"/>
          <ac:spMkLst>
            <pc:docMk/>
            <pc:sldMk cId="853039119" sldId="267"/>
            <ac:spMk id="18" creationId="{1D52D138-CCC7-4BD1-B7D3-915E75259C5E}"/>
          </ac:spMkLst>
        </pc:spChg>
        <pc:spChg chg="mod">
          <ac:chgData name="Travis McKee" userId="a41c9158-7a42-473b-b968-9f3029bb07e3" providerId="ADAL" clId="{3B19CFDA-6B77-4B72-BBA1-7DB939D2F430}" dt="2020-04-26T03:10:58.047" v="1011" actId="207"/>
          <ac:spMkLst>
            <pc:docMk/>
            <pc:sldMk cId="853039119" sldId="267"/>
            <ac:spMk id="19" creationId="{BE568282-F34A-489F-9D14-981E61B1427B}"/>
          </ac:spMkLst>
        </pc:spChg>
        <pc:spChg chg="mod">
          <ac:chgData name="Travis McKee" userId="a41c9158-7a42-473b-b968-9f3029bb07e3" providerId="ADAL" clId="{3B19CFDA-6B77-4B72-BBA1-7DB939D2F430}" dt="2020-04-26T03:10:55.615" v="1010" actId="207"/>
          <ac:spMkLst>
            <pc:docMk/>
            <pc:sldMk cId="853039119" sldId="267"/>
            <ac:spMk id="20" creationId="{8BE927AB-407B-42CF-A7A4-0C1701AF937B}"/>
          </ac:spMkLst>
        </pc:spChg>
        <pc:spChg chg="mod">
          <ac:chgData name="Travis McKee" userId="a41c9158-7a42-473b-b968-9f3029bb07e3" providerId="ADAL" clId="{3B19CFDA-6B77-4B72-BBA1-7DB939D2F430}" dt="2020-04-26T03:10:53.544" v="1009" actId="207"/>
          <ac:spMkLst>
            <pc:docMk/>
            <pc:sldMk cId="853039119" sldId="267"/>
            <ac:spMk id="21" creationId="{72ECC508-1252-4E50-A4A5-FE151AE6DDC4}"/>
          </ac:spMkLst>
        </pc:spChg>
        <pc:spChg chg="mod">
          <ac:chgData name="Travis McKee" userId="a41c9158-7a42-473b-b968-9f3029bb07e3" providerId="ADAL" clId="{3B19CFDA-6B77-4B72-BBA1-7DB939D2F430}" dt="2020-04-26T03:10:50.702" v="1008" actId="207"/>
          <ac:spMkLst>
            <pc:docMk/>
            <pc:sldMk cId="853039119" sldId="267"/>
            <ac:spMk id="22" creationId="{FC0BD80F-36A2-436C-B066-A91744C10DAE}"/>
          </ac:spMkLst>
        </pc:spChg>
        <pc:grpChg chg="add mod">
          <ac:chgData name="Travis McKee" userId="a41c9158-7a42-473b-b968-9f3029bb07e3" providerId="ADAL" clId="{3B19CFDA-6B77-4B72-BBA1-7DB939D2F430}" dt="2020-04-26T03:09:50.121" v="982" actId="1076"/>
          <ac:grpSpMkLst>
            <pc:docMk/>
            <pc:sldMk cId="853039119" sldId="267"/>
            <ac:grpSpMk id="4" creationId="{E38280DD-D17B-4462-A85D-21C31295B3ED}"/>
          </ac:grpSpMkLst>
        </pc:grpChg>
      </pc:sldChg>
      <pc:sldChg chg="addSp delSp modSp add mod">
        <pc:chgData name="Travis McKee" userId="a41c9158-7a42-473b-b968-9f3029bb07e3" providerId="ADAL" clId="{3B19CFDA-6B77-4B72-BBA1-7DB939D2F430}" dt="2020-06-07T00:53:22.068" v="2867" actId="164"/>
        <pc:sldMkLst>
          <pc:docMk/>
          <pc:sldMk cId="2747732915" sldId="268"/>
        </pc:sldMkLst>
        <pc:spChg chg="mod">
          <ac:chgData name="Travis McKee" userId="a41c9158-7a42-473b-b968-9f3029bb07e3" providerId="ADAL" clId="{3B19CFDA-6B77-4B72-BBA1-7DB939D2F430}" dt="2020-04-21T02:03:31.534" v="417" actId="14100"/>
          <ac:spMkLst>
            <pc:docMk/>
            <pc:sldMk cId="2747732915" sldId="268"/>
            <ac:spMk id="2" creationId="{3DDB35FE-6DD3-45DA-A0A0-4CBC56BE0767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3" creationId="{24BA1568-1D2B-4EFD-B750-0E821A8947F1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4" creationId="{E4EF60C9-0A2F-4EF9-985A-48A95D891A73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5" creationId="{9FF69C00-98F8-4A17-96EE-229504D6752E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9" creationId="{CF0AD3C2-E4A3-48BA-BD6E-6D3FF8729EED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19" creationId="{49060A15-A14E-4CF3-A16E-D52768760055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0" creationId="{5C9202D1-413E-40FB-9886-27B43D3054B8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1" creationId="{20698630-5D93-47B5-8A76-9619DD9D34AE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2" creationId="{A32D8E56-5D84-4D00-A0FE-DC8F565F6104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3" creationId="{FA940EC8-67AA-4858-9B8C-0F099F2D9A4E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4" creationId="{E93D73C3-D41B-435A-ADD9-E0A05DF7CA71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5" creationId="{EAE232FD-8C19-470C-84BE-93F136ABC3C1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6" creationId="{359AD84F-4F6E-4201-B026-0A3381311ABF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7" creationId="{F8C2E38A-A3E7-4663-AA8A-DDBC30BAB920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8" creationId="{D704D9CC-F3B1-4187-A85E-1FBB1E216961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9" creationId="{6187047B-D71E-452B-8F45-5F9A043DA8F3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30" creationId="{BB3EAC7D-B4B1-43B4-8544-375D645B9DE3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31" creationId="{1EE46484-EEAD-427E-8ADD-654938F37D1A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32" creationId="{67027E43-4D61-4A87-B4D8-7C4842EF0C98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38" creationId="{5DA2B747-E851-455A-9A88-CB35F2FE8EB1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39" creationId="{83C569D8-D77A-4263-A723-0DD6CBBE78BC}"/>
          </ac:spMkLst>
        </pc:spChg>
        <pc:spChg chg="add 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45" creationId="{1484EE65-0E09-4E95-B700-343F22F048F6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49" creationId="{3A9FEDD5-33B6-47D4-8B59-40C93532CBC2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51" creationId="{FDF50AD5-E418-4BD0-8386-0DF0DEA7A869}"/>
          </ac:spMkLst>
        </pc:spChg>
        <pc:spChg chg="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52" creationId="{8CC94129-321E-4E19-AAAC-006055E8E77E}"/>
          </ac:spMkLst>
        </pc:spChg>
        <pc:spChg chg="add 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55" creationId="{FF1D540D-C604-46D1-B43D-81539CC4DA74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63" creationId="{EE733299-04B9-4AA8-A1B6-B27CCA048E66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67" creationId="{DEE0B85F-0EF2-4492-9BB5-199FE2FBA3B5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68" creationId="{A7613905-5019-4886-9C13-62DBFCA39611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69" creationId="{208AA995-0F9E-4532-8DD3-D2880552F5B4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71" creationId="{345B9E9D-9668-4200-93AB-6F2D5FA26E96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73" creationId="{CA2C048C-69D4-497E-80DF-1CD8BCC9D149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74" creationId="{117E5754-64A2-48CE-ACF0-10EEC547176E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75" creationId="{033EB3B4-496B-4B90-BAEA-5C881881FC94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76" creationId="{D8C1E0EE-3CD4-4B99-904D-ECC7BF3967DD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110" creationId="{A97A9B9F-79A6-41E2-B6F2-611457FEB4A7}"/>
          </ac:spMkLst>
        </pc:spChg>
        <pc:spChg chg="add mod">
          <ac:chgData name="Travis McKee" userId="a41c9158-7a42-473b-b968-9f3029bb07e3" providerId="ADAL" clId="{3B19CFDA-6B77-4B72-BBA1-7DB939D2F430}" dt="2020-06-07T00:53:22.068" v="2867" actId="164"/>
          <ac:spMkLst>
            <pc:docMk/>
            <pc:sldMk cId="2747732915" sldId="268"/>
            <ac:spMk id="120" creationId="{CA659E37-80B2-400B-B165-722B7ABDDA81}"/>
          </ac:spMkLst>
        </pc:spChg>
        <pc:spChg chg="add mod">
          <ac:chgData name="Travis McKee" userId="a41c9158-7a42-473b-b968-9f3029bb07e3" providerId="ADAL" clId="{3B19CFDA-6B77-4B72-BBA1-7DB939D2F430}" dt="2020-06-07T00:53:22.068" v="2867" actId="164"/>
          <ac:spMkLst>
            <pc:docMk/>
            <pc:sldMk cId="2747732915" sldId="268"/>
            <ac:spMk id="121" creationId="{3C969784-53A9-4E09-8434-342C5376C9C2}"/>
          </ac:spMkLst>
        </pc:spChg>
        <pc:spChg chg="add del">
          <ac:chgData name="Travis McKee" userId="a41c9158-7a42-473b-b968-9f3029bb07e3" providerId="ADAL" clId="{3B19CFDA-6B77-4B72-BBA1-7DB939D2F430}" dt="2020-04-21T02:30:29.416" v="835" actId="11529"/>
          <ac:spMkLst>
            <pc:docMk/>
            <pc:sldMk cId="2747732915" sldId="268"/>
            <ac:spMk id="148" creationId="{1E5792AC-490A-43C5-B468-910DC98AD949}"/>
          </ac:spMkLst>
        </pc:spChg>
        <pc:spChg chg="add del">
          <ac:chgData name="Travis McKee" userId="a41c9158-7a42-473b-b968-9f3029bb07e3" providerId="ADAL" clId="{3B19CFDA-6B77-4B72-BBA1-7DB939D2F430}" dt="2020-04-21T02:30:43.672" v="837" actId="478"/>
          <ac:spMkLst>
            <pc:docMk/>
            <pc:sldMk cId="2747732915" sldId="268"/>
            <ac:spMk id="149" creationId="{0B09AB3C-CB16-4337-823A-ADE80066460E}"/>
          </ac:spMkLst>
        </pc:spChg>
        <pc:spChg chg="add del mod">
          <ac:chgData name="Travis McKee" userId="a41c9158-7a42-473b-b968-9f3029bb07e3" providerId="ADAL" clId="{3B19CFDA-6B77-4B72-BBA1-7DB939D2F430}" dt="2020-04-21T02:32:43.986" v="869" actId="478"/>
          <ac:spMkLst>
            <pc:docMk/>
            <pc:sldMk cId="2747732915" sldId="268"/>
            <ac:spMk id="150" creationId="{19CEA4BA-F220-424A-A7F8-D05F38F065DF}"/>
          </ac:spMkLst>
        </pc:spChg>
        <pc:spChg chg="add del mod">
          <ac:chgData name="Travis McKee" userId="a41c9158-7a42-473b-b968-9f3029bb07e3" providerId="ADAL" clId="{3B19CFDA-6B77-4B72-BBA1-7DB939D2F430}" dt="2020-04-21T02:32:23.589" v="863" actId="21"/>
          <ac:spMkLst>
            <pc:docMk/>
            <pc:sldMk cId="2747732915" sldId="268"/>
            <ac:spMk id="154" creationId="{ADBF48B4-2A06-4170-9F01-F691DC98791C}"/>
          </ac:spMkLst>
        </pc:spChg>
        <pc:spChg chg="add del mod topLvl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56" creationId="{B4FCEFBE-DEB7-4F18-8F89-0A4FBF090A13}"/>
          </ac:spMkLst>
        </pc:spChg>
        <pc:spChg chg="add mod topLvl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58" creationId="{F4057BEB-E360-4FE2-B031-E97FC4458414}"/>
          </ac:spMkLst>
        </pc:spChg>
        <pc:spChg chg="add del">
          <ac:chgData name="Travis McKee" userId="a41c9158-7a42-473b-b968-9f3029bb07e3" providerId="ADAL" clId="{3B19CFDA-6B77-4B72-BBA1-7DB939D2F430}" dt="2020-04-21T02:33:43.444" v="890"/>
          <ac:spMkLst>
            <pc:docMk/>
            <pc:sldMk cId="2747732915" sldId="268"/>
            <ac:spMk id="160" creationId="{E40B83CE-366D-4BE0-9658-3B01BD8A892A}"/>
          </ac:spMkLst>
        </pc:spChg>
        <pc:spChg chg="add 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64" creationId="{074ADE5A-301D-44EA-A5E3-62CF7DDD914A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77" creationId="{630240FC-80C9-4102-B3B4-686CE0D2C887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82" creationId="{F5B5D801-B01C-41BA-8CF1-DDF9ED37CBE0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84" creationId="{E8B87ACB-DEDC-4DEA-A918-AB03EF80B0EF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87" creationId="{FC720E68-6BA4-4D72-B639-EA0DD840853B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92" creationId="{8BC8538D-0C7C-47B8-BF4D-3EB94F6A45BF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94" creationId="{7DB6574B-16E1-41AF-AB2C-5D0FEF89C039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197" creationId="{8E29EBDB-26B2-4930-B819-5B03AEE1B93D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202" creationId="{BE5156EA-5BFE-44F7-A246-978D153472B8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204" creationId="{F998A50F-7F08-428F-A963-75F4735581DD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207" creationId="{0DEB7C2C-29F8-4084-904D-CB30D9D2DF22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212" creationId="{8DFC15B5-20D1-4A6A-BC76-60D01BCE16B6}"/>
          </ac:spMkLst>
        </pc:spChg>
        <pc:spChg chg="mod">
          <ac:chgData name="Travis McKee" userId="a41c9158-7a42-473b-b968-9f3029bb07e3" providerId="ADAL" clId="{3B19CFDA-6B77-4B72-BBA1-7DB939D2F430}" dt="2020-05-22T00:37:54.647" v="2580" actId="165"/>
          <ac:spMkLst>
            <pc:docMk/>
            <pc:sldMk cId="2747732915" sldId="268"/>
            <ac:spMk id="214" creationId="{E5E3A62D-D994-4666-9CA8-4845D977BADE}"/>
          </ac:spMkLst>
        </pc:spChg>
        <pc:spChg chg="add mod topLvl">
          <ac:chgData name="Travis McKee" userId="a41c9158-7a42-473b-b968-9f3029bb07e3" providerId="ADAL" clId="{3B19CFDA-6B77-4B72-BBA1-7DB939D2F430}" dt="2020-05-22T00:44:27.922" v="2604" actId="164"/>
          <ac:spMkLst>
            <pc:docMk/>
            <pc:sldMk cId="2747732915" sldId="268"/>
            <ac:spMk id="222" creationId="{DDE14244-7A41-401F-80FD-5560EBD9C0FE}"/>
          </ac:spMkLst>
        </pc:spChg>
        <pc:grpChg chg="add del mod">
          <ac:chgData name="Travis McKee" userId="a41c9158-7a42-473b-b968-9f3029bb07e3" providerId="ADAL" clId="{3B19CFDA-6B77-4B72-BBA1-7DB939D2F430}" dt="2020-05-22T00:27:16.766" v="2537" actId="165"/>
          <ac:grpSpMkLst>
            <pc:docMk/>
            <pc:sldMk cId="2747732915" sldId="268"/>
            <ac:grpSpMk id="7" creationId="{11B14C8A-363F-4B96-9FA0-21E6C14A2C48}"/>
          </ac:grpSpMkLst>
        </pc:grpChg>
        <pc:grpChg chg="add mod">
          <ac:chgData name="Travis McKee" userId="a41c9158-7a42-473b-b968-9f3029bb07e3" providerId="ADAL" clId="{3B19CFDA-6B77-4B72-BBA1-7DB939D2F430}" dt="2020-06-07T00:53:22.068" v="2867" actId="164"/>
          <ac:grpSpMkLst>
            <pc:docMk/>
            <pc:sldMk cId="2747732915" sldId="268"/>
            <ac:grpSpMk id="7" creationId="{B335CD8D-6CD7-4358-BEEE-F3AF450AF060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40" creationId="{EEB02147-5960-414F-96EE-C98CCDD7D763}"/>
          </ac:grpSpMkLst>
        </pc:grpChg>
        <pc:grpChg chg="del mod topLvl">
          <ac:chgData name="Travis McKee" userId="a41c9158-7a42-473b-b968-9f3029bb07e3" providerId="ADAL" clId="{3B19CFDA-6B77-4B72-BBA1-7DB939D2F430}" dt="2020-04-21T01:57:24.262" v="304" actId="165"/>
          <ac:grpSpMkLst>
            <pc:docMk/>
            <pc:sldMk cId="2747732915" sldId="268"/>
            <ac:grpSpMk id="50" creationId="{765C1438-9103-471E-8FF1-5B0F0D39508A}"/>
          </ac:grpSpMkLst>
        </pc:grpChg>
        <pc:grpChg chg="del mod">
          <ac:chgData name="Travis McKee" userId="a41c9158-7a42-473b-b968-9f3029bb07e3" providerId="ADAL" clId="{3B19CFDA-6B77-4B72-BBA1-7DB939D2F430}" dt="2020-04-21T01:57:16.643" v="303" actId="165"/>
          <ac:grpSpMkLst>
            <pc:docMk/>
            <pc:sldMk cId="2747732915" sldId="268"/>
            <ac:grpSpMk id="53" creationId="{DCE6F861-B36E-4770-A68E-E989EE29FE88}"/>
          </ac:grpSpMkLst>
        </pc:grpChg>
        <pc:grpChg chg="add del mod">
          <ac:chgData name="Travis McKee" userId="a41c9158-7a42-473b-b968-9f3029bb07e3" providerId="ADAL" clId="{3B19CFDA-6B77-4B72-BBA1-7DB939D2F430}" dt="2020-05-22T00:37:54.647" v="2580" actId="165"/>
          <ac:grpSpMkLst>
            <pc:docMk/>
            <pc:sldMk cId="2747732915" sldId="268"/>
            <ac:grpSpMk id="56" creationId="{8113F218-CE65-4E7D-9AE5-F5CF98CA4031}"/>
          </ac:grpSpMkLst>
        </pc:grpChg>
        <pc:grpChg chg="add mod">
          <ac:chgData name="Travis McKee" userId="a41c9158-7a42-473b-b968-9f3029bb07e3" providerId="ADAL" clId="{3B19CFDA-6B77-4B72-BBA1-7DB939D2F430}" dt="2020-06-07T00:53:22.068" v="2867" actId="164"/>
          <ac:grpSpMkLst>
            <pc:docMk/>
            <pc:sldMk cId="2747732915" sldId="268"/>
            <ac:grpSpMk id="57" creationId="{6104BF78-25F5-42C0-BFBA-AD1DD0FEEAD0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59" creationId="{29F7967B-142A-4740-A564-AE656383FA1E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62" creationId="{7A81CBAF-F25D-4FA0-814F-85D6102F1D41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70" creationId="{936CE852-8988-4407-8714-06BFC816F82F}"/>
          </ac:grpSpMkLst>
        </pc:grpChg>
        <pc:grpChg chg="add del mod">
          <ac:chgData name="Travis McKee" userId="a41c9158-7a42-473b-b968-9f3029bb07e3" providerId="ADAL" clId="{3B19CFDA-6B77-4B72-BBA1-7DB939D2F430}" dt="2020-04-21T02:33:54.532" v="891" actId="165"/>
          <ac:grpSpMkLst>
            <pc:docMk/>
            <pc:sldMk cId="2747732915" sldId="268"/>
            <ac:grpSpMk id="159" creationId="{A88CBE95-40C3-44E2-8442-FB080BBD02A5}"/>
          </ac:grpSpMkLst>
        </pc:grpChg>
        <pc:grpChg chg="add mod">
          <ac:chgData name="Travis McKee" userId="a41c9158-7a42-473b-b968-9f3029bb07e3" providerId="ADAL" clId="{3B19CFDA-6B77-4B72-BBA1-7DB939D2F430}" dt="2020-05-22T00:37:54.647" v="2580" actId="165"/>
          <ac:grpSpMkLst>
            <pc:docMk/>
            <pc:sldMk cId="2747732915" sldId="268"/>
            <ac:grpSpMk id="165" creationId="{BAF8F8D7-81C0-4D09-83A8-A4FE543819F3}"/>
          </ac:grpSpMkLst>
        </pc:grpChg>
        <pc:grpChg chg="add del mod">
          <ac:chgData name="Travis McKee" userId="a41c9158-7a42-473b-b968-9f3029bb07e3" providerId="ADAL" clId="{3B19CFDA-6B77-4B72-BBA1-7DB939D2F430}" dt="2020-04-21T02:35:27.097" v="911"/>
          <ac:grpSpMkLst>
            <pc:docMk/>
            <pc:sldMk cId="2747732915" sldId="268"/>
            <ac:grpSpMk id="166" creationId="{742D127D-5052-4B5D-8B79-934CCE6B4C19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174" creationId="{13931704-E460-44AD-B223-A49C324273CE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175" creationId="{648D66CF-D4D3-4F2F-8106-A5FD847C2E73}"/>
          </ac:grpSpMkLst>
        </pc:grpChg>
        <pc:grpChg chg="mod">
          <ac:chgData name="Travis McKee" userId="a41c9158-7a42-473b-b968-9f3029bb07e3" providerId="ADAL" clId="{3B19CFDA-6B77-4B72-BBA1-7DB939D2F430}" dt="2020-05-22T00:37:54.647" v="2580" actId="165"/>
          <ac:grpSpMkLst>
            <pc:docMk/>
            <pc:sldMk cId="2747732915" sldId="268"/>
            <ac:grpSpMk id="176" creationId="{82CF1061-84AD-422C-8EA3-78D3A59AA81E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185" creationId="{B890ABFB-AC4F-4B6A-A8DB-90A4DFD258CA}"/>
          </ac:grpSpMkLst>
        </pc:grpChg>
        <pc:grpChg chg="mod">
          <ac:chgData name="Travis McKee" userId="a41c9158-7a42-473b-b968-9f3029bb07e3" providerId="ADAL" clId="{3B19CFDA-6B77-4B72-BBA1-7DB939D2F430}" dt="2020-05-22T00:37:54.647" v="2580" actId="165"/>
          <ac:grpSpMkLst>
            <pc:docMk/>
            <pc:sldMk cId="2747732915" sldId="268"/>
            <ac:grpSpMk id="186" creationId="{BCA2F7D3-D2F9-4B04-A4D8-37E674195F37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195" creationId="{A98C2A58-DB69-4BF5-8454-5259A4D414A0}"/>
          </ac:grpSpMkLst>
        </pc:grpChg>
        <pc:grpChg chg="mod">
          <ac:chgData name="Travis McKee" userId="a41c9158-7a42-473b-b968-9f3029bb07e3" providerId="ADAL" clId="{3B19CFDA-6B77-4B72-BBA1-7DB939D2F430}" dt="2020-05-22T00:37:54.647" v="2580" actId="165"/>
          <ac:grpSpMkLst>
            <pc:docMk/>
            <pc:sldMk cId="2747732915" sldId="268"/>
            <ac:grpSpMk id="196" creationId="{3E028D6E-4A0F-47AD-9239-37027632AAD3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205" creationId="{3096631D-22CB-4DB4-8C8A-C0B8498AFF79}"/>
          </ac:grpSpMkLst>
        </pc:grpChg>
        <pc:grpChg chg="mod">
          <ac:chgData name="Travis McKee" userId="a41c9158-7a42-473b-b968-9f3029bb07e3" providerId="ADAL" clId="{3B19CFDA-6B77-4B72-BBA1-7DB939D2F430}" dt="2020-05-22T00:37:54.647" v="2580" actId="165"/>
          <ac:grpSpMkLst>
            <pc:docMk/>
            <pc:sldMk cId="2747732915" sldId="268"/>
            <ac:grpSpMk id="206" creationId="{16F9C50E-C820-4C38-A537-63B1A29C4044}"/>
          </ac:grpSpMkLst>
        </pc:grpChg>
        <pc:grpChg chg="add mod topLvl">
          <ac:chgData name="Travis McKee" userId="a41c9158-7a42-473b-b968-9f3029bb07e3" providerId="ADAL" clId="{3B19CFDA-6B77-4B72-BBA1-7DB939D2F430}" dt="2020-05-22T00:44:27.922" v="2604" actId="164"/>
          <ac:grpSpMkLst>
            <pc:docMk/>
            <pc:sldMk cId="2747732915" sldId="268"/>
            <ac:grpSpMk id="221" creationId="{D63F37DC-95E1-4BF9-9A01-532724DD661F}"/>
          </ac:grpSpMkLst>
        </pc:grpChg>
        <pc:grpChg chg="add del mod">
          <ac:chgData name="Travis McKee" userId="a41c9158-7a42-473b-b968-9f3029bb07e3" providerId="ADAL" clId="{3B19CFDA-6B77-4B72-BBA1-7DB939D2F430}" dt="2020-04-21T02:56:06.325" v="957" actId="165"/>
          <ac:grpSpMkLst>
            <pc:docMk/>
            <pc:sldMk cId="2747732915" sldId="268"/>
            <ac:grpSpMk id="223" creationId="{4A0507CE-D9D4-4700-B423-99DF6F6699AA}"/>
          </ac:grpSpMkLst>
        </pc:grpChg>
        <pc:grpChg chg="add del mod">
          <ac:chgData name="Travis McKee" userId="a41c9158-7a42-473b-b968-9f3029bb07e3" providerId="ADAL" clId="{3B19CFDA-6B77-4B72-BBA1-7DB939D2F430}" dt="2020-04-21T02:57:46.977" v="967" actId="165"/>
          <ac:grpSpMkLst>
            <pc:docMk/>
            <pc:sldMk cId="2747732915" sldId="268"/>
            <ac:grpSpMk id="225" creationId="{07E3D076-BD67-4C76-889C-E25AC2E7A55C}"/>
          </ac:grpSpMkLst>
        </pc:grpChg>
        <pc:picChg chg="add del">
          <ac:chgData name="Travis McKee" userId="a41c9158-7a42-473b-b968-9f3029bb07e3" providerId="ADAL" clId="{3B19CFDA-6B77-4B72-BBA1-7DB939D2F430}" dt="2020-04-21T02:12:51.977" v="735"/>
          <ac:picMkLst>
            <pc:docMk/>
            <pc:sldMk cId="2747732915" sldId="268"/>
            <ac:picMk id="109" creationId="{BFDEB9C2-C086-4BCD-AFBA-0C1CE2C548DF}"/>
          </ac:picMkLst>
        </pc:picChg>
        <pc:cxnChg chg="mod topLvl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6" creationId="{A4CBE001-456A-44DA-879E-B68C7F718877}"/>
          </ac:cxnSpMkLst>
        </pc:cxnChg>
        <pc:cxnChg chg="del mod topLvl">
          <ac:chgData name="Travis McKee" userId="a41c9158-7a42-473b-b968-9f3029bb07e3" providerId="ADAL" clId="{3B19CFDA-6B77-4B72-BBA1-7DB939D2F430}" dt="2020-04-21T02:00:15.622" v="330" actId="478"/>
          <ac:cxnSpMkLst>
            <pc:docMk/>
            <pc:sldMk cId="2747732915" sldId="268"/>
            <ac:cxnSpMk id="7" creationId="{3DB060E8-4665-4D44-BE10-100B18D4512B}"/>
          </ac:cxnSpMkLst>
        </pc:cxnChg>
        <pc:cxnChg chg="del mod topLvl">
          <ac:chgData name="Travis McKee" userId="a41c9158-7a42-473b-b968-9f3029bb07e3" providerId="ADAL" clId="{3B19CFDA-6B77-4B72-BBA1-7DB939D2F430}" dt="2020-04-21T02:00:14.558" v="328" actId="478"/>
          <ac:cxnSpMkLst>
            <pc:docMk/>
            <pc:sldMk cId="2747732915" sldId="268"/>
            <ac:cxnSpMk id="8" creationId="{EBC8919F-2DFF-4DA4-91D6-7CD274C09465}"/>
          </ac:cxnSpMkLst>
        </pc:cxnChg>
        <pc:cxnChg chg="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0" creationId="{05274858-CFDA-4342-8F42-4B5042654D52}"/>
          </ac:cxnSpMkLst>
        </pc:cxnChg>
        <pc:cxnChg chg="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1" creationId="{F4B92F15-E306-42A1-8487-1F17CB529F52}"/>
          </ac:cxnSpMkLst>
        </pc:cxnChg>
        <pc:cxnChg chg="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2" creationId="{610502AD-AEFB-467B-9EE5-4F17CB5B116B}"/>
          </ac:cxnSpMkLst>
        </pc:cxnChg>
        <pc:cxnChg chg="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3" creationId="{9A96BAB7-780F-4FA9-8029-51B075A9749E}"/>
          </ac:cxnSpMkLst>
        </pc:cxnChg>
        <pc:cxnChg chg="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4" creationId="{15A4718D-79AB-4EC3-A84D-35EB2A7AEFC3}"/>
          </ac:cxnSpMkLst>
        </pc:cxnChg>
        <pc:cxnChg chg="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5" creationId="{BB69D37D-4978-4BF0-9102-677E6976BFC2}"/>
          </ac:cxnSpMkLst>
        </pc:cxnChg>
        <pc:cxnChg chg="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6" creationId="{650B9420-5A0A-4BB4-A1EF-0F0D4D93A0EE}"/>
          </ac:cxnSpMkLst>
        </pc:cxnChg>
        <pc:cxnChg chg="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7" creationId="{07C6B7E5-BC10-4ED1-8F83-03320F8C0264}"/>
          </ac:cxnSpMkLst>
        </pc:cxnChg>
        <pc:cxnChg chg="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8" creationId="{3DB0A3D5-657B-41AA-BC38-C44D19586314}"/>
          </ac:cxnSpMkLst>
        </pc:cxnChg>
        <pc:cxnChg chg="add del mod topLvl">
          <ac:chgData name="Travis McKee" userId="a41c9158-7a42-473b-b968-9f3029bb07e3" providerId="ADAL" clId="{3B19CFDA-6B77-4B72-BBA1-7DB939D2F430}" dt="2020-05-22T00:27:49.765" v="2544" actId="478"/>
          <ac:cxnSpMkLst>
            <pc:docMk/>
            <pc:sldMk cId="2747732915" sldId="268"/>
            <ac:cxnSpMk id="35" creationId="{930A67E9-BFB0-49B4-BB09-E18BF369AC61}"/>
          </ac:cxnSpMkLst>
        </pc:cxnChg>
        <pc:cxnChg chg="add del 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37" creationId="{891E32B6-3021-42B8-97E3-881473379B56}"/>
          </ac:cxnSpMkLst>
        </pc:cxnChg>
        <pc:cxnChg chg="add 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46" creationId="{1269ECA8-3C6E-4C97-B318-4484D7468EB8}"/>
          </ac:cxnSpMkLst>
        </pc:cxnChg>
        <pc:cxnChg chg="add del mod">
          <ac:chgData name="Travis McKee" userId="a41c9158-7a42-473b-b968-9f3029bb07e3" providerId="ADAL" clId="{3B19CFDA-6B77-4B72-BBA1-7DB939D2F430}" dt="2020-04-21T02:00:13.717" v="327" actId="478"/>
          <ac:cxnSpMkLst>
            <pc:docMk/>
            <pc:sldMk cId="2747732915" sldId="268"/>
            <ac:cxnSpMk id="54" creationId="{B46B57CC-649E-4122-9C81-4D98A3BDCE0F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64" creationId="{3BECE200-2CA1-45CD-BC64-814133A2C6B7}"/>
          </ac:cxnSpMkLst>
        </pc:cxnChg>
        <pc:cxnChg chg="add del">
          <ac:chgData name="Travis McKee" userId="a41c9158-7a42-473b-b968-9f3029bb07e3" providerId="ADAL" clId="{3B19CFDA-6B77-4B72-BBA1-7DB939D2F430}" dt="2020-04-21T02:03:14.452" v="371" actId="11529"/>
          <ac:cxnSpMkLst>
            <pc:docMk/>
            <pc:sldMk cId="2747732915" sldId="268"/>
            <ac:cxnSpMk id="66" creationId="{FE8E0A50-3C1A-45F5-A248-B28218766CDA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72" creationId="{BDA4526D-FC8D-4F7A-8EA5-74F9A58A8047}"/>
          </ac:cxnSpMkLst>
        </pc:cxnChg>
        <pc:cxnChg chg="add del mod">
          <ac:chgData name="Travis McKee" userId="a41c9158-7a42-473b-b968-9f3029bb07e3" providerId="ADAL" clId="{3B19CFDA-6B77-4B72-BBA1-7DB939D2F430}" dt="2020-04-21T02:08:56.944" v="688"/>
          <ac:cxnSpMkLst>
            <pc:docMk/>
            <pc:sldMk cId="2747732915" sldId="268"/>
            <ac:cxnSpMk id="77" creationId="{40411817-E917-4588-97BA-4E24F64D4C94}"/>
          </ac:cxnSpMkLst>
        </pc:cxnChg>
        <pc:cxnChg chg="add 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88" creationId="{97BED8B9-E7AC-464A-91D0-E122D23F0450}"/>
          </ac:cxnSpMkLst>
        </pc:cxnChg>
        <pc:cxnChg chg="add del mod">
          <ac:chgData name="Travis McKee" userId="a41c9158-7a42-473b-b968-9f3029bb07e3" providerId="ADAL" clId="{3B19CFDA-6B77-4B72-BBA1-7DB939D2F430}" dt="2020-04-21T02:27:02.247" v="785" actId="478"/>
          <ac:cxnSpMkLst>
            <pc:docMk/>
            <pc:sldMk cId="2747732915" sldId="268"/>
            <ac:cxnSpMk id="90" creationId="{32F123B1-1897-417E-A8E4-5C74C89F6220}"/>
          </ac:cxnSpMkLst>
        </pc:cxnChg>
        <pc:cxnChg chg="add 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08" creationId="{66661072-DD4C-4D96-8E30-283FB31766C6}"/>
          </ac:cxnSpMkLst>
        </pc:cxnChg>
        <pc:cxnChg chg="add del">
          <ac:chgData name="Travis McKee" userId="a41c9158-7a42-473b-b968-9f3029bb07e3" providerId="ADAL" clId="{3B19CFDA-6B77-4B72-BBA1-7DB939D2F430}" dt="2020-04-21T02:24:53.061" v="755" actId="11529"/>
          <ac:cxnSpMkLst>
            <pc:docMk/>
            <pc:sldMk cId="2747732915" sldId="268"/>
            <ac:cxnSpMk id="113" creationId="{1A151B47-9A6E-4915-AE40-0D8B31DD3A87}"/>
          </ac:cxnSpMkLst>
        </pc:cxnChg>
        <pc:cxnChg chg="add 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14" creationId="{26D301A5-B318-4981-8901-39A948A7EF3A}"/>
          </ac:cxnSpMkLst>
        </pc:cxnChg>
        <pc:cxnChg chg="add 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15" creationId="{7A6C24E0-B89A-43E6-836B-8C0CCAC29446}"/>
          </ac:cxnSpMkLst>
        </pc:cxnChg>
        <pc:cxnChg chg="add 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17" creationId="{255BB022-91C8-4067-AF64-BF730A0EA602}"/>
          </ac:cxnSpMkLst>
        </pc:cxnChg>
        <pc:cxnChg chg="add 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18" creationId="{AE6D9F77-DF6B-4620-AB8C-1B36087CD8F2}"/>
          </ac:cxnSpMkLst>
        </pc:cxnChg>
        <pc:cxnChg chg="add 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23" creationId="{4A4C9E8E-D4BC-460D-8B25-2F2A805F8830}"/>
          </ac:cxnSpMkLst>
        </pc:cxnChg>
        <pc:cxnChg chg="add 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24" creationId="{9EEB38C2-690A-474B-A60B-C917EB34DDFA}"/>
          </ac:cxnSpMkLst>
        </pc:cxnChg>
        <pc:cxnChg chg="add 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125" creationId="{3DE25580-5F0A-40D1-BFE3-E72A5085A401}"/>
          </ac:cxnSpMkLst>
        </pc:cxnChg>
        <pc:cxnChg chg="add del mod topLvl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43" creationId="{E4FE75F5-431E-48CA-9AE1-FF0920266044}"/>
          </ac:cxnSpMkLst>
        </pc:cxnChg>
        <pc:cxnChg chg="add del mod topLvl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44" creationId="{B7BB8D9A-478D-4963-BD88-165193F4773B}"/>
          </ac:cxnSpMkLst>
        </pc:cxnChg>
        <pc:cxnChg chg="add del mod topLvl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53" creationId="{A6780FC1-2C9C-4502-9A17-487424224EF3}"/>
          </ac:cxnSpMkLst>
        </pc:cxnChg>
        <pc:cxnChg chg="add del mod topLvl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55" creationId="{42374F8A-8530-451E-B01A-7D00D95B8C68}"/>
          </ac:cxnSpMkLst>
        </pc:cxnChg>
        <pc:cxnChg chg="add del mod topLvl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57" creationId="{A361B654-B933-435F-A03D-757819863EC8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78" creationId="{37BC44F8-6BAB-49A0-811C-5F38EB328937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79" creationId="{2AC67101-ABB7-4800-8BB7-29A35AA77B91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80" creationId="{55B8819D-92CE-472D-A281-D35FBE727BC7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81" creationId="{877D299B-6205-486C-8155-ECC00A905B7A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83" creationId="{84E652C8-ED03-4E3A-B97B-A14434353C39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88" creationId="{827F5C2E-5C69-4497-8927-44C6961251DF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89" creationId="{AE05C73F-DDA1-4D93-9487-9AEF75A603CD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90" creationId="{147BFCEC-C38D-48DE-99EC-BDB4B8C7C276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91" creationId="{30F4FCD4-7255-4B37-9430-C093958F4C80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93" creationId="{F2852599-2D7D-4926-8872-37830B70F19F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98" creationId="{2D76B7D7-5AE5-40B7-BEAC-EC5D54302B64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199" creationId="{AFFA485F-BEA6-4856-B6CB-5621E4C61789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200" creationId="{7F52089D-A244-4A52-9500-730FD37BFA90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201" creationId="{0C964EDC-A5F7-4E27-B783-9670AD69AADB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203" creationId="{781040B8-8162-4FD6-A1E8-881C6B1ABB0C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208" creationId="{A2633B49-52ED-4F8E-A79A-89868F675D2E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209" creationId="{21063A0D-B196-4DE4-9444-94C20C3CCE6C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210" creationId="{66DBCD29-466D-4176-BC46-AADD30540475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211" creationId="{F1F68F86-97DA-4D23-BE13-8D60A4664ECA}"/>
          </ac:cxnSpMkLst>
        </pc:cxnChg>
        <pc:cxnChg chg="mod">
          <ac:chgData name="Travis McKee" userId="a41c9158-7a42-473b-b968-9f3029bb07e3" providerId="ADAL" clId="{3B19CFDA-6B77-4B72-BBA1-7DB939D2F430}" dt="2020-05-22T00:37:54.647" v="2580" actId="165"/>
          <ac:cxnSpMkLst>
            <pc:docMk/>
            <pc:sldMk cId="2747732915" sldId="268"/>
            <ac:cxnSpMk id="213" creationId="{31ED5AA8-39CE-42C5-9FDD-0220413E196E}"/>
          </ac:cxnSpMkLst>
        </pc:cxnChg>
        <pc:cxnChg chg="add 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216" creationId="{A86D5ED3-AF72-4F51-A73A-3103E9FF3DDD}"/>
          </ac:cxnSpMkLst>
        </pc:cxnChg>
        <pc:cxnChg chg="add mod topLvl">
          <ac:chgData name="Travis McKee" userId="a41c9158-7a42-473b-b968-9f3029bb07e3" providerId="ADAL" clId="{3B19CFDA-6B77-4B72-BBA1-7DB939D2F430}" dt="2020-05-22T00:44:27.922" v="2604" actId="164"/>
          <ac:cxnSpMkLst>
            <pc:docMk/>
            <pc:sldMk cId="2747732915" sldId="268"/>
            <ac:cxnSpMk id="217" creationId="{7DFC95C8-CDD7-438E-9500-A070F5CE125E}"/>
          </ac:cxnSpMkLst>
        </pc:cxnChg>
      </pc:sldChg>
      <pc:sldChg chg="addSp delSp modSp new mod">
        <pc:chgData name="Travis McKee" userId="a41c9158-7a42-473b-b968-9f3029bb07e3" providerId="ADAL" clId="{3B19CFDA-6B77-4B72-BBA1-7DB939D2F430}" dt="2020-05-30T02:05:52.740" v="2620" actId="14100"/>
        <pc:sldMkLst>
          <pc:docMk/>
          <pc:sldMk cId="1350096285" sldId="269"/>
        </pc:sldMkLst>
        <pc:spChg chg="del">
          <ac:chgData name="Travis McKee" userId="a41c9158-7a42-473b-b968-9f3029bb07e3" providerId="ADAL" clId="{3B19CFDA-6B77-4B72-BBA1-7DB939D2F430}" dt="2020-05-02T02:29:43.906" v="1015" actId="21"/>
          <ac:spMkLst>
            <pc:docMk/>
            <pc:sldMk cId="1350096285" sldId="269"/>
            <ac:spMk id="2" creationId="{5BB3E1D6-059F-4CD5-BEB5-D630818A593C}"/>
          </ac:spMkLst>
        </pc:spChg>
        <pc:spChg chg="add mod">
          <ac:chgData name="Travis McKee" userId="a41c9158-7a42-473b-b968-9f3029bb07e3" providerId="ADAL" clId="{3B19CFDA-6B77-4B72-BBA1-7DB939D2F430}" dt="2020-05-30T02:05:37.014" v="2616" actId="1076"/>
          <ac:spMkLst>
            <pc:docMk/>
            <pc:sldMk cId="1350096285" sldId="269"/>
            <ac:spMk id="2" creationId="{69A7EF0F-8F02-4620-9397-97325BB1128D}"/>
          </ac:spMkLst>
        </pc:spChg>
        <pc:spChg chg="del">
          <ac:chgData name="Travis McKee" userId="a41c9158-7a42-473b-b968-9f3029bb07e3" providerId="ADAL" clId="{3B19CFDA-6B77-4B72-BBA1-7DB939D2F430}" dt="2020-05-02T02:29:40.523" v="1014" actId="21"/>
          <ac:spMkLst>
            <pc:docMk/>
            <pc:sldMk cId="1350096285" sldId="269"/>
            <ac:spMk id="3" creationId="{508F9252-90EF-4EF6-9E4E-FA254E8882CB}"/>
          </ac:spMkLst>
        </pc:spChg>
        <pc:spChg chg="add mod topLvl">
          <ac:chgData name="Travis McKee" userId="a41c9158-7a42-473b-b968-9f3029bb07e3" providerId="ADAL" clId="{3B19CFDA-6B77-4B72-BBA1-7DB939D2F430}" dt="2020-05-30T02:05:43.429" v="2617" actId="14100"/>
          <ac:spMkLst>
            <pc:docMk/>
            <pc:sldMk cId="1350096285" sldId="269"/>
            <ac:spMk id="4" creationId="{6A92474F-BC2C-4B7A-98B2-60F05A7BD2CE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5" creationId="{F8D6AB70-8D39-4B4F-AD52-07143241620E}"/>
          </ac:spMkLst>
        </pc:spChg>
        <pc:spChg chg="add del mod">
          <ac:chgData name="Travis McKee" userId="a41c9158-7a42-473b-b968-9f3029bb07e3" providerId="ADAL" clId="{3B19CFDA-6B77-4B72-BBA1-7DB939D2F430}" dt="2020-05-02T02:34:07.091" v="1153" actId="21"/>
          <ac:spMkLst>
            <pc:docMk/>
            <pc:sldMk cId="1350096285" sldId="269"/>
            <ac:spMk id="13" creationId="{5DA12CCE-634F-466A-B419-5314B678E246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14" creationId="{CA5BC964-1F0F-4F18-BFA1-AC6B1CAA6048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15" creationId="{13BBAA87-EC46-452B-9778-10E654CF7847}"/>
          </ac:spMkLst>
        </pc:spChg>
        <pc:spChg chg="add del mod">
          <ac:chgData name="Travis McKee" userId="a41c9158-7a42-473b-b968-9f3029bb07e3" providerId="ADAL" clId="{3B19CFDA-6B77-4B72-BBA1-7DB939D2F430}" dt="2020-05-02T02:34:18.692" v="1159"/>
          <ac:spMkLst>
            <pc:docMk/>
            <pc:sldMk cId="1350096285" sldId="269"/>
            <ac:spMk id="16" creationId="{B8688BD7-7144-4B67-B7D5-2F317571359D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17" creationId="{55281565-67FE-4B33-ABFA-2611D8593AD9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18" creationId="{55BA6DFE-EB52-4E33-B8CA-EBC4E9569D42}"/>
          </ac:spMkLst>
        </pc:spChg>
        <pc:spChg chg="add del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19" creationId="{B85D3B93-B6EA-4477-A8F3-7553315AB2E9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36" creationId="{10A4C99D-17E1-4990-80E7-DAE15D700330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37" creationId="{DBA1511B-FB29-4435-975F-C80C9AA935DD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38" creationId="{D4740382-AF37-4DBD-9873-867A78CA3045}"/>
          </ac:spMkLst>
        </pc:spChg>
        <pc:spChg chg="add del mod topLvl">
          <ac:chgData name="Travis McKee" userId="a41c9158-7a42-473b-b968-9f3029bb07e3" providerId="ADAL" clId="{3B19CFDA-6B77-4B72-BBA1-7DB939D2F430}" dt="2020-05-30T02:05:52.740" v="2620" actId="14100"/>
          <ac:spMkLst>
            <pc:docMk/>
            <pc:sldMk cId="1350096285" sldId="269"/>
            <ac:spMk id="39" creationId="{F2ACD852-DAD1-4627-8B83-C3DDA0E01FEB}"/>
          </ac:spMkLst>
        </pc:spChg>
        <pc:spChg chg="add mod">
          <ac:chgData name="Travis McKee" userId="a41c9158-7a42-473b-b968-9f3029bb07e3" providerId="ADAL" clId="{3B19CFDA-6B77-4B72-BBA1-7DB939D2F430}" dt="2020-05-02T02:38:30.522" v="1255" actId="571"/>
          <ac:spMkLst>
            <pc:docMk/>
            <pc:sldMk cId="1350096285" sldId="269"/>
            <ac:spMk id="40" creationId="{50CE926D-08A3-4598-9E56-AF47D362E1BA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47" creationId="{73F3CFE4-0136-44C9-B95F-36081F9BCCAF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48" creationId="{A1411469-5032-4CF3-8259-8266EB2CA56B}"/>
          </ac:spMkLst>
        </pc:spChg>
        <pc:spChg chg="add mod topLvl">
          <ac:chgData name="Travis McKee" userId="a41c9158-7a42-473b-b968-9f3029bb07e3" providerId="ADAL" clId="{3B19CFDA-6B77-4B72-BBA1-7DB939D2F430}" dt="2020-05-02T02:50:06.337" v="1469" actId="164"/>
          <ac:spMkLst>
            <pc:docMk/>
            <pc:sldMk cId="1350096285" sldId="269"/>
            <ac:spMk id="49" creationId="{1924EE9D-E7DB-4056-AF96-A11379C96691}"/>
          </ac:spMkLst>
        </pc:spChg>
        <pc:spChg chg="add del mod">
          <ac:chgData name="Travis McKee" userId="a41c9158-7a42-473b-b968-9f3029bb07e3" providerId="ADAL" clId="{3B19CFDA-6B77-4B72-BBA1-7DB939D2F430}" dt="2020-05-02T02:44:07.182" v="1355" actId="21"/>
          <ac:spMkLst>
            <pc:docMk/>
            <pc:sldMk cId="1350096285" sldId="269"/>
            <ac:spMk id="50" creationId="{37104A46-0ACC-470A-9630-00B30F22332B}"/>
          </ac:spMkLst>
        </pc:spChg>
        <pc:spChg chg="add del mod">
          <ac:chgData name="Travis McKee" userId="a41c9158-7a42-473b-b968-9f3029bb07e3" providerId="ADAL" clId="{3B19CFDA-6B77-4B72-BBA1-7DB939D2F430}" dt="2020-05-02T02:44:19.501" v="1358" actId="21"/>
          <ac:spMkLst>
            <pc:docMk/>
            <pc:sldMk cId="1350096285" sldId="269"/>
            <ac:spMk id="51" creationId="{A2F77F95-C305-4CC9-AE44-EA28074B084A}"/>
          </ac:spMkLst>
        </pc:spChg>
        <pc:spChg chg="add del mod">
          <ac:chgData name="Travis McKee" userId="a41c9158-7a42-473b-b968-9f3029bb07e3" providerId="ADAL" clId="{3B19CFDA-6B77-4B72-BBA1-7DB939D2F430}" dt="2020-05-02T02:45:38.178" v="1372" actId="21"/>
          <ac:spMkLst>
            <pc:docMk/>
            <pc:sldMk cId="1350096285" sldId="269"/>
            <ac:spMk id="52" creationId="{CE5D078F-EB41-442B-8E1A-1EF999F2DFAC}"/>
          </ac:spMkLst>
        </pc:spChg>
        <pc:spChg chg="add del">
          <ac:chgData name="Travis McKee" userId="a41c9158-7a42-473b-b968-9f3029bb07e3" providerId="ADAL" clId="{3B19CFDA-6B77-4B72-BBA1-7DB939D2F430}" dt="2020-05-02T02:44:43.450" v="1367" actId="11529"/>
          <ac:spMkLst>
            <pc:docMk/>
            <pc:sldMk cId="1350096285" sldId="269"/>
            <ac:spMk id="53" creationId="{40656A7B-E288-43A0-89DF-524F81EAF858}"/>
          </ac:spMkLst>
        </pc:spChg>
        <pc:grpChg chg="add del mod">
          <ac:chgData name="Travis McKee" userId="a41c9158-7a42-473b-b968-9f3029bb07e3" providerId="ADAL" clId="{3B19CFDA-6B77-4B72-BBA1-7DB939D2F430}" dt="2020-05-02T02:47:10.181" v="1417" actId="165"/>
          <ac:grpSpMkLst>
            <pc:docMk/>
            <pc:sldMk cId="1350096285" sldId="269"/>
            <ac:grpSpMk id="54" creationId="{D85A9921-7265-4EC4-A362-978DE3F414C0}"/>
          </ac:grpSpMkLst>
        </pc:grpChg>
        <pc:grpChg chg="add mod">
          <ac:chgData name="Travis McKee" userId="a41c9158-7a42-473b-b968-9f3029bb07e3" providerId="ADAL" clId="{3B19CFDA-6B77-4B72-BBA1-7DB939D2F430}" dt="2020-05-02T02:50:06.337" v="1469" actId="164"/>
          <ac:grpSpMkLst>
            <pc:docMk/>
            <pc:sldMk cId="1350096285" sldId="269"/>
            <ac:grpSpMk id="56" creationId="{E56DA35C-2F61-4D22-B7DA-25ACD34788E1}"/>
          </ac:grpSpMkLst>
        </pc:grpChg>
        <pc:grpChg chg="add mod">
          <ac:chgData name="Travis McKee" userId="a41c9158-7a42-473b-b968-9f3029bb07e3" providerId="ADAL" clId="{3B19CFDA-6B77-4B72-BBA1-7DB939D2F430}" dt="2020-05-30T02:05:49.617" v="2619" actId="14100"/>
          <ac:grpSpMkLst>
            <pc:docMk/>
            <pc:sldMk cId="1350096285" sldId="269"/>
            <ac:grpSpMk id="60" creationId="{DE58457E-EC2E-4149-820A-2D282B42462B}"/>
          </ac:grpSpMkLst>
        </pc:grpChg>
        <pc:cxnChg chg="add mod topLvl">
          <ac:chgData name="Travis McKee" userId="a41c9158-7a42-473b-b968-9f3029bb07e3" providerId="ADAL" clId="{3B19CFDA-6B77-4B72-BBA1-7DB939D2F430}" dt="2020-05-30T02:05:43.429" v="2617" actId="14100"/>
          <ac:cxnSpMkLst>
            <pc:docMk/>
            <pc:sldMk cId="1350096285" sldId="269"/>
            <ac:cxnSpMk id="7" creationId="{B9BF881F-32F7-48FD-B4E2-3B4CF31FDB2F}"/>
          </ac:cxnSpMkLst>
        </pc:cxnChg>
        <pc:cxnChg chg="add mod topLvl">
          <ac:chgData name="Travis McKee" userId="a41c9158-7a42-473b-b968-9f3029bb07e3" providerId="ADAL" clId="{3B19CFDA-6B77-4B72-BBA1-7DB939D2F430}" dt="2020-05-02T02:50:06.337" v="1469" actId="164"/>
          <ac:cxnSpMkLst>
            <pc:docMk/>
            <pc:sldMk cId="1350096285" sldId="269"/>
            <ac:cxnSpMk id="9" creationId="{F71B8DCB-FAE5-48AB-911A-2439F2DF379B}"/>
          </ac:cxnSpMkLst>
        </pc:cxnChg>
        <pc:cxnChg chg="add mod topLvl">
          <ac:chgData name="Travis McKee" userId="a41c9158-7a42-473b-b968-9f3029bb07e3" providerId="ADAL" clId="{3B19CFDA-6B77-4B72-BBA1-7DB939D2F430}" dt="2020-05-02T02:47:51.382" v="1428" actId="164"/>
          <ac:cxnSpMkLst>
            <pc:docMk/>
            <pc:sldMk cId="1350096285" sldId="269"/>
            <ac:cxnSpMk id="21" creationId="{90935D1B-9474-485C-AFDC-B59E4650ED78}"/>
          </ac:cxnSpMkLst>
        </pc:cxnChg>
        <pc:cxnChg chg="add del mod">
          <ac:chgData name="Travis McKee" userId="a41c9158-7a42-473b-b968-9f3029bb07e3" providerId="ADAL" clId="{3B19CFDA-6B77-4B72-BBA1-7DB939D2F430}" dt="2020-05-02T02:36:39.909" v="1219" actId="478"/>
          <ac:cxnSpMkLst>
            <pc:docMk/>
            <pc:sldMk cId="1350096285" sldId="269"/>
            <ac:cxnSpMk id="22" creationId="{9175B7C4-21E3-4232-99FE-21B3B7E860CC}"/>
          </ac:cxnSpMkLst>
        </pc:cxnChg>
        <pc:cxnChg chg="add mod topLvl">
          <ac:chgData name="Travis McKee" userId="a41c9158-7a42-473b-b968-9f3029bb07e3" providerId="ADAL" clId="{3B19CFDA-6B77-4B72-BBA1-7DB939D2F430}" dt="2020-05-02T02:47:51.382" v="1428" actId="164"/>
          <ac:cxnSpMkLst>
            <pc:docMk/>
            <pc:sldMk cId="1350096285" sldId="269"/>
            <ac:cxnSpMk id="25" creationId="{46CE1910-B66C-4FD6-AED2-910055EF7761}"/>
          </ac:cxnSpMkLst>
        </pc:cxnChg>
        <pc:cxnChg chg="add mod topLvl">
          <ac:chgData name="Travis McKee" userId="a41c9158-7a42-473b-b968-9f3029bb07e3" providerId="ADAL" clId="{3B19CFDA-6B77-4B72-BBA1-7DB939D2F430}" dt="2020-05-02T02:47:51.382" v="1428" actId="164"/>
          <ac:cxnSpMkLst>
            <pc:docMk/>
            <pc:sldMk cId="1350096285" sldId="269"/>
            <ac:cxnSpMk id="29" creationId="{80777BC6-41F1-463D-B4E9-3379EF316B51}"/>
          </ac:cxnSpMkLst>
        </pc:cxnChg>
        <pc:cxnChg chg="add del">
          <ac:chgData name="Travis McKee" userId="a41c9158-7a42-473b-b968-9f3029bb07e3" providerId="ADAL" clId="{3B19CFDA-6B77-4B72-BBA1-7DB939D2F430}" dt="2020-05-02T02:37:09.617" v="1230"/>
          <ac:cxnSpMkLst>
            <pc:docMk/>
            <pc:sldMk cId="1350096285" sldId="269"/>
            <ac:cxnSpMk id="35" creationId="{F04E5EDC-9F58-4B67-95AE-3DDCA860F1B2}"/>
          </ac:cxnSpMkLst>
        </pc:cxnChg>
        <pc:cxnChg chg="add mod topLvl">
          <ac:chgData name="Travis McKee" userId="a41c9158-7a42-473b-b968-9f3029bb07e3" providerId="ADAL" clId="{3B19CFDA-6B77-4B72-BBA1-7DB939D2F430}" dt="2020-05-02T02:50:06.337" v="1469" actId="164"/>
          <ac:cxnSpMkLst>
            <pc:docMk/>
            <pc:sldMk cId="1350096285" sldId="269"/>
            <ac:cxnSpMk id="42" creationId="{7214C4B0-9F29-4F0B-8FBF-2BB5EDCD3FB2}"/>
          </ac:cxnSpMkLst>
        </pc:cxnChg>
        <pc:cxnChg chg="add mod topLvl">
          <ac:chgData name="Travis McKee" userId="a41c9158-7a42-473b-b968-9f3029bb07e3" providerId="ADAL" clId="{3B19CFDA-6B77-4B72-BBA1-7DB939D2F430}" dt="2020-05-02T02:50:06.337" v="1469" actId="164"/>
          <ac:cxnSpMkLst>
            <pc:docMk/>
            <pc:sldMk cId="1350096285" sldId="269"/>
            <ac:cxnSpMk id="44" creationId="{246EF189-D81E-4493-AE8C-FC02CFD5991F}"/>
          </ac:cxnSpMkLst>
        </pc:cxnChg>
      </pc:sldChg>
      <pc:sldChg chg="addSp delSp modSp mod">
        <pc:chgData name="Travis McKee" userId="a41c9158-7a42-473b-b968-9f3029bb07e3" providerId="ADAL" clId="{3B19CFDA-6B77-4B72-BBA1-7DB939D2F430}" dt="2020-05-12T00:35:04.320" v="2138" actId="20577"/>
        <pc:sldMkLst>
          <pc:docMk/>
          <pc:sldMk cId="3971545783" sldId="270"/>
        </pc:sldMkLst>
        <pc:spChg chg="mod">
          <ac:chgData name="Travis McKee" userId="a41c9158-7a42-473b-b968-9f3029bb07e3" providerId="ADAL" clId="{3B19CFDA-6B77-4B72-BBA1-7DB939D2F430}" dt="2020-05-10T05:26:54.775" v="1812" actId="164"/>
          <ac:spMkLst>
            <pc:docMk/>
            <pc:sldMk cId="3971545783" sldId="270"/>
            <ac:spMk id="4" creationId="{0AD98F8A-DA4D-45E8-8367-ED8A77C5DF30}"/>
          </ac:spMkLst>
        </pc:spChg>
        <pc:spChg chg="mod">
          <ac:chgData name="Travis McKee" userId="a41c9158-7a42-473b-b968-9f3029bb07e3" providerId="ADAL" clId="{3B19CFDA-6B77-4B72-BBA1-7DB939D2F430}" dt="2020-05-10T05:26:54.775" v="1812" actId="164"/>
          <ac:spMkLst>
            <pc:docMk/>
            <pc:sldMk cId="3971545783" sldId="270"/>
            <ac:spMk id="7" creationId="{6D78C519-E056-4686-8133-892EE967A2C3}"/>
          </ac:spMkLst>
        </pc:spChg>
        <pc:spChg chg="mod">
          <ac:chgData name="Travis McKee" userId="a41c9158-7a42-473b-b968-9f3029bb07e3" providerId="ADAL" clId="{3B19CFDA-6B77-4B72-BBA1-7DB939D2F430}" dt="2020-05-10T05:26:54.775" v="1812" actId="164"/>
          <ac:spMkLst>
            <pc:docMk/>
            <pc:sldMk cId="3971545783" sldId="270"/>
            <ac:spMk id="8" creationId="{408CF4D3-E2AD-4E93-9371-1E9E26D07F1D}"/>
          </ac:spMkLst>
        </pc:spChg>
        <pc:spChg chg="mod">
          <ac:chgData name="Travis McKee" userId="a41c9158-7a42-473b-b968-9f3029bb07e3" providerId="ADAL" clId="{3B19CFDA-6B77-4B72-BBA1-7DB939D2F430}" dt="2020-05-10T05:26:54.775" v="1812" actId="164"/>
          <ac:spMkLst>
            <pc:docMk/>
            <pc:sldMk cId="3971545783" sldId="270"/>
            <ac:spMk id="9" creationId="{DBA2C597-D7E6-4938-8BF2-83F60A0408E2}"/>
          </ac:spMkLst>
        </pc:spChg>
        <pc:spChg chg="del mod">
          <ac:chgData name="Travis McKee" userId="a41c9158-7a42-473b-b968-9f3029bb07e3" providerId="ADAL" clId="{3B19CFDA-6B77-4B72-BBA1-7DB939D2F430}" dt="2020-05-10T05:22:21.720" v="1737" actId="478"/>
          <ac:spMkLst>
            <pc:docMk/>
            <pc:sldMk cId="3971545783" sldId="270"/>
            <ac:spMk id="10" creationId="{FF175564-5A26-4F47-ABA3-FD7E9DD3E694}"/>
          </ac:spMkLst>
        </pc:spChg>
        <pc:spChg chg="del">
          <ac:chgData name="Travis McKee" userId="a41c9158-7a42-473b-b968-9f3029bb07e3" providerId="ADAL" clId="{3B19CFDA-6B77-4B72-BBA1-7DB939D2F430}" dt="2020-05-10T05:22:19.944" v="1735" actId="478"/>
          <ac:spMkLst>
            <pc:docMk/>
            <pc:sldMk cId="3971545783" sldId="270"/>
            <ac:spMk id="11" creationId="{E885CC1B-BC70-41FC-BEC1-F9E7F7657C0B}"/>
          </ac:spMkLst>
        </pc:spChg>
        <pc:spChg chg="del">
          <ac:chgData name="Travis McKee" userId="a41c9158-7a42-473b-b968-9f3029bb07e3" providerId="ADAL" clId="{3B19CFDA-6B77-4B72-BBA1-7DB939D2F430}" dt="2020-05-10T05:22:19.944" v="1735" actId="478"/>
          <ac:spMkLst>
            <pc:docMk/>
            <pc:sldMk cId="3971545783" sldId="270"/>
            <ac:spMk id="12" creationId="{A67A6BB3-164D-4D74-A871-7EA7CA035473}"/>
          </ac:spMkLst>
        </pc:spChg>
        <pc:spChg chg="mod">
          <ac:chgData name="Travis McKee" userId="a41c9158-7a42-473b-b968-9f3029bb07e3" providerId="ADAL" clId="{3B19CFDA-6B77-4B72-BBA1-7DB939D2F430}" dt="2020-05-10T05:26:54.775" v="1812" actId="164"/>
          <ac:spMkLst>
            <pc:docMk/>
            <pc:sldMk cId="3971545783" sldId="270"/>
            <ac:spMk id="13" creationId="{B2D7899A-78E8-4337-90C2-4ABAC06FF96F}"/>
          </ac:spMkLst>
        </pc:spChg>
        <pc:spChg chg="mod">
          <ac:chgData name="Travis McKee" userId="a41c9158-7a42-473b-b968-9f3029bb07e3" providerId="ADAL" clId="{3B19CFDA-6B77-4B72-BBA1-7DB939D2F430}" dt="2020-05-12T00:35:04.320" v="2138" actId="20577"/>
          <ac:spMkLst>
            <pc:docMk/>
            <pc:sldMk cId="3971545783" sldId="270"/>
            <ac:spMk id="14" creationId="{38813B1E-D966-4A1C-A187-A4D80D2BD61E}"/>
          </ac:spMkLst>
        </pc:spChg>
        <pc:spChg chg="mod">
          <ac:chgData name="Travis McKee" userId="a41c9158-7a42-473b-b968-9f3029bb07e3" providerId="ADAL" clId="{3B19CFDA-6B77-4B72-BBA1-7DB939D2F430}" dt="2020-05-10T05:26:54.775" v="1812" actId="164"/>
          <ac:spMkLst>
            <pc:docMk/>
            <pc:sldMk cId="3971545783" sldId="270"/>
            <ac:spMk id="15" creationId="{45107040-E518-4476-863C-FC2AE39A6F74}"/>
          </ac:spMkLst>
        </pc:spChg>
        <pc:spChg chg="mod">
          <ac:chgData name="Travis McKee" userId="a41c9158-7a42-473b-b968-9f3029bb07e3" providerId="ADAL" clId="{3B19CFDA-6B77-4B72-BBA1-7DB939D2F430}" dt="2020-05-10T05:26:54.775" v="1812" actId="164"/>
          <ac:spMkLst>
            <pc:docMk/>
            <pc:sldMk cId="3971545783" sldId="270"/>
            <ac:spMk id="17" creationId="{0EFB5858-65DB-4582-820A-420B989F1EEB}"/>
          </ac:spMkLst>
        </pc:spChg>
        <pc:spChg chg="mod">
          <ac:chgData name="Travis McKee" userId="a41c9158-7a42-473b-b968-9f3029bb07e3" providerId="ADAL" clId="{3B19CFDA-6B77-4B72-BBA1-7DB939D2F430}" dt="2020-05-10T05:26:54.775" v="1812" actId="164"/>
          <ac:spMkLst>
            <pc:docMk/>
            <pc:sldMk cId="3971545783" sldId="270"/>
            <ac:spMk id="18" creationId="{A78F13AF-A48B-4D55-BEE1-C286D12BDFD4}"/>
          </ac:spMkLst>
        </pc:spChg>
        <pc:spChg chg="del mod">
          <ac:chgData name="Travis McKee" userId="a41c9158-7a42-473b-b968-9f3029bb07e3" providerId="ADAL" clId="{3B19CFDA-6B77-4B72-BBA1-7DB939D2F430}" dt="2020-05-10T05:22:23.113" v="1738" actId="478"/>
          <ac:spMkLst>
            <pc:docMk/>
            <pc:sldMk cId="3971545783" sldId="270"/>
            <ac:spMk id="44" creationId="{778AFBE0-9485-4140-9B16-9DC8330F6A17}"/>
          </ac:spMkLst>
        </pc:spChg>
        <pc:grpChg chg="add mod">
          <ac:chgData name="Travis McKee" userId="a41c9158-7a42-473b-b968-9f3029bb07e3" providerId="ADAL" clId="{3B19CFDA-6B77-4B72-BBA1-7DB939D2F430}" dt="2020-05-10T05:26:54.775" v="1812" actId="164"/>
          <ac:grpSpMkLst>
            <pc:docMk/>
            <pc:sldMk cId="3971545783" sldId="270"/>
            <ac:grpSpMk id="134" creationId="{16DDE203-4543-4E4E-9A2E-0662B6B0F966}"/>
          </ac:grpSpMkLst>
        </pc:grpChg>
        <pc:cxnChg chg="mod">
          <ac:chgData name="Travis McKee" userId="a41c9158-7a42-473b-b968-9f3029bb07e3" providerId="ADAL" clId="{3B19CFDA-6B77-4B72-BBA1-7DB939D2F430}" dt="2020-05-10T05:26:54.775" v="1812" actId="164"/>
          <ac:cxnSpMkLst>
            <pc:docMk/>
            <pc:sldMk cId="3971545783" sldId="270"/>
            <ac:cxnSpMk id="23" creationId="{CA9902CD-73AB-4869-AE9C-187BD3BFF5F3}"/>
          </ac:cxnSpMkLst>
        </pc:cxnChg>
        <pc:cxnChg chg="mod">
          <ac:chgData name="Travis McKee" userId="a41c9158-7a42-473b-b968-9f3029bb07e3" providerId="ADAL" clId="{3B19CFDA-6B77-4B72-BBA1-7DB939D2F430}" dt="2020-05-10T05:26:54.775" v="1812" actId="164"/>
          <ac:cxnSpMkLst>
            <pc:docMk/>
            <pc:sldMk cId="3971545783" sldId="270"/>
            <ac:cxnSpMk id="24" creationId="{650A4FA6-2C54-4D3A-91D6-9323BDA6ACFB}"/>
          </ac:cxnSpMkLst>
        </pc:cxnChg>
        <pc:cxnChg chg="mod">
          <ac:chgData name="Travis McKee" userId="a41c9158-7a42-473b-b968-9f3029bb07e3" providerId="ADAL" clId="{3B19CFDA-6B77-4B72-BBA1-7DB939D2F430}" dt="2020-05-10T05:26:54.775" v="1812" actId="164"/>
          <ac:cxnSpMkLst>
            <pc:docMk/>
            <pc:sldMk cId="3971545783" sldId="270"/>
            <ac:cxnSpMk id="27" creationId="{F272D4FB-CD15-4521-AB9B-E3A7AE1B67B6}"/>
          </ac:cxnSpMkLst>
        </pc:cxnChg>
        <pc:cxnChg chg="mod">
          <ac:chgData name="Travis McKee" userId="a41c9158-7a42-473b-b968-9f3029bb07e3" providerId="ADAL" clId="{3B19CFDA-6B77-4B72-BBA1-7DB939D2F430}" dt="2020-05-10T05:26:54.775" v="1812" actId="164"/>
          <ac:cxnSpMkLst>
            <pc:docMk/>
            <pc:sldMk cId="3971545783" sldId="270"/>
            <ac:cxnSpMk id="30" creationId="{A37A5EE9-6DFE-44D7-BF24-75F2BA626C57}"/>
          </ac:cxnSpMkLst>
        </pc:cxnChg>
        <pc:cxnChg chg="del mod">
          <ac:chgData name="Travis McKee" userId="a41c9158-7a42-473b-b968-9f3029bb07e3" providerId="ADAL" clId="{3B19CFDA-6B77-4B72-BBA1-7DB939D2F430}" dt="2020-05-10T05:22:19.944" v="1735" actId="478"/>
          <ac:cxnSpMkLst>
            <pc:docMk/>
            <pc:sldMk cId="3971545783" sldId="270"/>
            <ac:cxnSpMk id="34" creationId="{A3634A29-D296-42F3-AE19-6092BACF300F}"/>
          </ac:cxnSpMkLst>
        </pc:cxnChg>
        <pc:cxnChg chg="del mod">
          <ac:chgData name="Travis McKee" userId="a41c9158-7a42-473b-b968-9f3029bb07e3" providerId="ADAL" clId="{3B19CFDA-6B77-4B72-BBA1-7DB939D2F430}" dt="2020-05-10T05:22:19.944" v="1735" actId="478"/>
          <ac:cxnSpMkLst>
            <pc:docMk/>
            <pc:sldMk cId="3971545783" sldId="270"/>
            <ac:cxnSpMk id="37" creationId="{3F7F3FEB-48F8-45D3-838A-668124EB7660}"/>
          </ac:cxnSpMkLst>
        </pc:cxnChg>
        <pc:cxnChg chg="del mod">
          <ac:chgData name="Travis McKee" userId="a41c9158-7a42-473b-b968-9f3029bb07e3" providerId="ADAL" clId="{3B19CFDA-6B77-4B72-BBA1-7DB939D2F430}" dt="2020-05-10T05:22:19.944" v="1735" actId="478"/>
          <ac:cxnSpMkLst>
            <pc:docMk/>
            <pc:sldMk cId="3971545783" sldId="270"/>
            <ac:cxnSpMk id="45" creationId="{F22837D0-95DC-4E24-8CD3-AFDD55B91BC8}"/>
          </ac:cxnSpMkLst>
        </pc:cxnChg>
        <pc:cxnChg chg="del mod">
          <ac:chgData name="Travis McKee" userId="a41c9158-7a42-473b-b968-9f3029bb07e3" providerId="ADAL" clId="{3B19CFDA-6B77-4B72-BBA1-7DB939D2F430}" dt="2020-05-10T05:22:24.106" v="1739" actId="478"/>
          <ac:cxnSpMkLst>
            <pc:docMk/>
            <pc:sldMk cId="3971545783" sldId="270"/>
            <ac:cxnSpMk id="48" creationId="{8F4FC805-66AA-47CD-9313-C9D53D0C8E7A}"/>
          </ac:cxnSpMkLst>
        </pc:cxnChg>
        <pc:cxnChg chg="mod">
          <ac:chgData name="Travis McKee" userId="a41c9158-7a42-473b-b968-9f3029bb07e3" providerId="ADAL" clId="{3B19CFDA-6B77-4B72-BBA1-7DB939D2F430}" dt="2020-05-10T05:26:54.775" v="1812" actId="164"/>
          <ac:cxnSpMkLst>
            <pc:docMk/>
            <pc:sldMk cId="3971545783" sldId="270"/>
            <ac:cxnSpMk id="51" creationId="{10F5EFD9-27F6-4D92-933A-B22B69AE8E7B}"/>
          </ac:cxnSpMkLst>
        </pc:cxnChg>
        <pc:cxnChg chg="mod">
          <ac:chgData name="Travis McKee" userId="a41c9158-7a42-473b-b968-9f3029bb07e3" providerId="ADAL" clId="{3B19CFDA-6B77-4B72-BBA1-7DB939D2F430}" dt="2020-05-10T05:26:54.775" v="1812" actId="164"/>
          <ac:cxnSpMkLst>
            <pc:docMk/>
            <pc:sldMk cId="3971545783" sldId="270"/>
            <ac:cxnSpMk id="54" creationId="{3E755F5E-335A-4B7B-AB13-8F6942D59F8F}"/>
          </ac:cxnSpMkLst>
        </pc:cxnChg>
        <pc:cxnChg chg="mod">
          <ac:chgData name="Travis McKee" userId="a41c9158-7a42-473b-b968-9f3029bb07e3" providerId="ADAL" clId="{3B19CFDA-6B77-4B72-BBA1-7DB939D2F430}" dt="2020-05-10T05:26:54.775" v="1812" actId="164"/>
          <ac:cxnSpMkLst>
            <pc:docMk/>
            <pc:sldMk cId="3971545783" sldId="270"/>
            <ac:cxnSpMk id="57" creationId="{264202FB-3EAD-486D-9622-3158D222F7C2}"/>
          </ac:cxnSpMkLst>
        </pc:cxnChg>
        <pc:cxnChg chg="mod">
          <ac:chgData name="Travis McKee" userId="a41c9158-7a42-473b-b968-9f3029bb07e3" providerId="ADAL" clId="{3B19CFDA-6B77-4B72-BBA1-7DB939D2F430}" dt="2020-05-10T05:26:54.775" v="1812" actId="164"/>
          <ac:cxnSpMkLst>
            <pc:docMk/>
            <pc:sldMk cId="3971545783" sldId="270"/>
            <ac:cxnSpMk id="61" creationId="{D6D7F6AD-1B1E-4BB3-9C63-87570220AE92}"/>
          </ac:cxnSpMkLst>
        </pc:cxnChg>
        <pc:cxnChg chg="mod">
          <ac:chgData name="Travis McKee" userId="a41c9158-7a42-473b-b968-9f3029bb07e3" providerId="ADAL" clId="{3B19CFDA-6B77-4B72-BBA1-7DB939D2F430}" dt="2020-05-10T05:26:54.775" v="1812" actId="164"/>
          <ac:cxnSpMkLst>
            <pc:docMk/>
            <pc:sldMk cId="3971545783" sldId="270"/>
            <ac:cxnSpMk id="66" creationId="{E0879C1E-FC2A-4311-92B7-27620CD72814}"/>
          </ac:cxnSpMkLst>
        </pc:cxnChg>
      </pc:sldChg>
      <pc:sldChg chg="delSp">
        <pc:chgData name="Travis McKee" userId="a41c9158-7a42-473b-b968-9f3029bb07e3" providerId="ADAL" clId="{3B19CFDA-6B77-4B72-BBA1-7DB939D2F430}" dt="2020-05-11T23:14:05.291" v="1813"/>
        <pc:sldMkLst>
          <pc:docMk/>
          <pc:sldMk cId="3263153885" sldId="271"/>
        </pc:sldMkLst>
        <pc:picChg chg="del">
          <ac:chgData name="Travis McKee" userId="a41c9158-7a42-473b-b968-9f3029bb07e3" providerId="ADAL" clId="{3B19CFDA-6B77-4B72-BBA1-7DB939D2F430}" dt="2020-05-11T23:14:05.291" v="1813"/>
          <ac:picMkLst>
            <pc:docMk/>
            <pc:sldMk cId="3263153885" sldId="271"/>
            <ac:picMk id="1026" creationId="{20078169-6D5A-47C2-A5F7-3C37E0A28BC7}"/>
          </ac:picMkLst>
        </pc:picChg>
      </pc:sldChg>
      <pc:sldChg chg="addSp delSp modSp new mod">
        <pc:chgData name="Travis McKee" userId="a41c9158-7a42-473b-b968-9f3029bb07e3" providerId="ADAL" clId="{3B19CFDA-6B77-4B72-BBA1-7DB939D2F430}" dt="2020-05-31T07:01:07.630" v="2723" actId="1076"/>
        <pc:sldMkLst>
          <pc:docMk/>
          <pc:sldMk cId="1548088788" sldId="272"/>
        </pc:sldMkLst>
        <pc:spChg chg="del">
          <ac:chgData name="Travis McKee" userId="a41c9158-7a42-473b-b968-9f3029bb07e3" providerId="ADAL" clId="{3B19CFDA-6B77-4B72-BBA1-7DB939D2F430}" dt="2020-05-11T23:15:22.345" v="1823" actId="21"/>
          <ac:spMkLst>
            <pc:docMk/>
            <pc:sldMk cId="1548088788" sldId="272"/>
            <ac:spMk id="2" creationId="{E404F2BC-A31F-4B35-BAFE-2A0628A179D0}"/>
          </ac:spMkLst>
        </pc:spChg>
        <pc:spChg chg="del">
          <ac:chgData name="Travis McKee" userId="a41c9158-7a42-473b-b968-9f3029bb07e3" providerId="ADAL" clId="{3B19CFDA-6B77-4B72-BBA1-7DB939D2F430}" dt="2020-05-11T23:15:25.582" v="1824" actId="21"/>
          <ac:spMkLst>
            <pc:docMk/>
            <pc:sldMk cId="1548088788" sldId="272"/>
            <ac:spMk id="3" creationId="{99EA694A-727E-4645-B593-E25F1C84EDCD}"/>
          </ac:spMkLst>
        </pc:spChg>
        <pc:spChg chg="add del mod">
          <ac:chgData name="Travis McKee" userId="a41c9158-7a42-473b-b968-9f3029bb07e3" providerId="ADAL" clId="{3B19CFDA-6B77-4B72-BBA1-7DB939D2F430}" dt="2020-05-11T23:18:24.034" v="1864" actId="478"/>
          <ac:spMkLst>
            <pc:docMk/>
            <pc:sldMk cId="1548088788" sldId="272"/>
            <ac:spMk id="5" creationId="{6A9197CA-BA3A-4467-AAAD-46EFB82FDE4B}"/>
          </ac:spMkLst>
        </pc:spChg>
        <pc:spChg chg="add mod topLvl">
          <ac:chgData name="Travis McKee" userId="a41c9158-7a42-473b-b968-9f3029bb07e3" providerId="ADAL" clId="{3B19CFDA-6B77-4B72-BBA1-7DB939D2F430}" dt="2020-05-31T07:00:57.675" v="2719" actId="165"/>
          <ac:spMkLst>
            <pc:docMk/>
            <pc:sldMk cId="1548088788" sldId="272"/>
            <ac:spMk id="6" creationId="{8169A033-ED6D-44B7-AD6B-6B1001C3836D}"/>
          </ac:spMkLst>
        </pc:spChg>
        <pc:spChg chg="add mod ord topLvl">
          <ac:chgData name="Travis McKee" userId="a41c9158-7a42-473b-b968-9f3029bb07e3" providerId="ADAL" clId="{3B19CFDA-6B77-4B72-BBA1-7DB939D2F430}" dt="2020-05-31T07:00:57.675" v="2719" actId="165"/>
          <ac:spMkLst>
            <pc:docMk/>
            <pc:sldMk cId="1548088788" sldId="272"/>
            <ac:spMk id="7" creationId="{BFA07FAE-50D3-4659-93FC-E4BCD6A9395A}"/>
          </ac:spMkLst>
        </pc:spChg>
        <pc:spChg chg="add del mod">
          <ac:chgData name="Travis McKee" userId="a41c9158-7a42-473b-b968-9f3029bb07e3" providerId="ADAL" clId="{3B19CFDA-6B77-4B72-BBA1-7DB939D2F430}" dt="2020-05-11T23:18:24.972" v="1865" actId="478"/>
          <ac:spMkLst>
            <pc:docMk/>
            <pc:sldMk cId="1548088788" sldId="272"/>
            <ac:spMk id="8" creationId="{B1C8F4F4-D13B-42F7-A478-890282A6E918}"/>
          </ac:spMkLst>
        </pc:spChg>
        <pc:spChg chg="add del">
          <ac:chgData name="Travis McKee" userId="a41c9158-7a42-473b-b968-9f3029bb07e3" providerId="ADAL" clId="{3B19CFDA-6B77-4B72-BBA1-7DB939D2F430}" dt="2020-05-11T23:18:51.954" v="1869" actId="11529"/>
          <ac:spMkLst>
            <pc:docMk/>
            <pc:sldMk cId="1548088788" sldId="272"/>
            <ac:spMk id="10" creationId="{51F10728-0C8D-4961-8FE1-28A0E26B9572}"/>
          </ac:spMkLst>
        </pc:spChg>
        <pc:spChg chg="mod topLvl">
          <ac:chgData name="Travis McKee" userId="a41c9158-7a42-473b-b968-9f3029bb07e3" providerId="ADAL" clId="{3B19CFDA-6B77-4B72-BBA1-7DB939D2F430}" dt="2020-05-31T07:00:57.675" v="2719" actId="165"/>
          <ac:spMkLst>
            <pc:docMk/>
            <pc:sldMk cId="1548088788" sldId="272"/>
            <ac:spMk id="12" creationId="{6FE2FD49-F946-4D32-B428-6F873E79C6E4}"/>
          </ac:spMkLst>
        </pc:spChg>
        <pc:spChg chg="mod topLvl">
          <ac:chgData name="Travis McKee" userId="a41c9158-7a42-473b-b968-9f3029bb07e3" providerId="ADAL" clId="{3B19CFDA-6B77-4B72-BBA1-7DB939D2F430}" dt="2020-05-31T07:00:57.675" v="2719" actId="165"/>
          <ac:spMkLst>
            <pc:docMk/>
            <pc:sldMk cId="1548088788" sldId="272"/>
            <ac:spMk id="13" creationId="{A874F437-B04D-4097-9E15-813266599E69}"/>
          </ac:spMkLst>
        </pc:spChg>
        <pc:spChg chg="add del">
          <ac:chgData name="Travis McKee" userId="a41c9158-7a42-473b-b968-9f3029bb07e3" providerId="ADAL" clId="{3B19CFDA-6B77-4B72-BBA1-7DB939D2F430}" dt="2020-05-11T23:19:22.891" v="1871" actId="11529"/>
          <ac:spMkLst>
            <pc:docMk/>
            <pc:sldMk cId="1548088788" sldId="272"/>
            <ac:spMk id="14" creationId="{83046907-DACC-4595-BEAF-12D258019D3E}"/>
          </ac:spMkLst>
        </pc:spChg>
        <pc:spChg chg="add del">
          <ac:chgData name="Travis McKee" userId="a41c9158-7a42-473b-b968-9f3029bb07e3" providerId="ADAL" clId="{3B19CFDA-6B77-4B72-BBA1-7DB939D2F430}" dt="2020-05-11T23:19:38.662" v="1873" actId="11529"/>
          <ac:spMkLst>
            <pc:docMk/>
            <pc:sldMk cId="1548088788" sldId="272"/>
            <ac:spMk id="15" creationId="{61563573-5A12-4A30-AF52-D49D8DFCCC2E}"/>
          </ac:spMkLst>
        </pc:spChg>
        <pc:spChg chg="add mod">
          <ac:chgData name="Travis McKee" userId="a41c9158-7a42-473b-b968-9f3029bb07e3" providerId="ADAL" clId="{3B19CFDA-6B77-4B72-BBA1-7DB939D2F430}" dt="2020-05-31T07:00:57.675" v="2719" actId="165"/>
          <ac:spMkLst>
            <pc:docMk/>
            <pc:sldMk cId="1548088788" sldId="272"/>
            <ac:spMk id="16" creationId="{9C4029B7-F195-471B-82A2-39D0933A38F4}"/>
          </ac:spMkLst>
        </pc:spChg>
        <pc:spChg chg="mod topLvl">
          <ac:chgData name="Travis McKee" userId="a41c9158-7a42-473b-b968-9f3029bb07e3" providerId="ADAL" clId="{3B19CFDA-6B77-4B72-BBA1-7DB939D2F430}" dt="2020-05-31T07:00:57.675" v="2719" actId="165"/>
          <ac:spMkLst>
            <pc:docMk/>
            <pc:sldMk cId="1548088788" sldId="272"/>
            <ac:spMk id="50" creationId="{037645FB-EE02-46E0-B3B4-B482C1B59C18}"/>
          </ac:spMkLst>
        </pc:spChg>
        <pc:spChg chg="mod topLvl">
          <ac:chgData name="Travis McKee" userId="a41c9158-7a42-473b-b968-9f3029bb07e3" providerId="ADAL" clId="{3B19CFDA-6B77-4B72-BBA1-7DB939D2F430}" dt="2020-05-31T07:00:57.675" v="2719" actId="165"/>
          <ac:spMkLst>
            <pc:docMk/>
            <pc:sldMk cId="1548088788" sldId="272"/>
            <ac:spMk id="51" creationId="{C716D1B2-444F-4F57-A9FB-78FAA65507FC}"/>
          </ac:spMkLst>
        </pc:spChg>
        <pc:spChg chg="add mod topLvl">
          <ac:chgData name="Travis McKee" userId="a41c9158-7a42-473b-b968-9f3029bb07e3" providerId="ADAL" clId="{3B19CFDA-6B77-4B72-BBA1-7DB939D2F430}" dt="2020-05-31T07:00:57.675" v="2719" actId="165"/>
          <ac:spMkLst>
            <pc:docMk/>
            <pc:sldMk cId="1548088788" sldId="272"/>
            <ac:spMk id="58" creationId="{B7E23AD9-00FA-4E72-B103-7A4445A13E2A}"/>
          </ac:spMkLst>
        </pc:spChg>
        <pc:grpChg chg="add del mod ord topLvl">
          <ac:chgData name="Travis McKee" userId="a41c9158-7a42-473b-b968-9f3029bb07e3" providerId="ADAL" clId="{3B19CFDA-6B77-4B72-BBA1-7DB939D2F430}" dt="2020-05-11T23:37:47.840" v="2058" actId="165"/>
          <ac:grpSpMkLst>
            <pc:docMk/>
            <pc:sldMk cId="1548088788" sldId="272"/>
            <ac:grpSpMk id="9" creationId="{E96344C7-B368-4A34-AF46-03C5D4C55337}"/>
          </ac:grpSpMkLst>
        </pc:grpChg>
        <pc:grpChg chg="add del mod ord topLvl">
          <ac:chgData name="Travis McKee" userId="a41c9158-7a42-473b-b968-9f3029bb07e3" providerId="ADAL" clId="{3B19CFDA-6B77-4B72-BBA1-7DB939D2F430}" dt="2020-05-11T23:37:47.840" v="2058" actId="165"/>
          <ac:grpSpMkLst>
            <pc:docMk/>
            <pc:sldMk cId="1548088788" sldId="272"/>
            <ac:grpSpMk id="11" creationId="{3F5707E1-F17D-4EB8-811B-612AE51BE726}"/>
          </ac:grpSpMkLst>
        </pc:grpChg>
        <pc:grpChg chg="add mod topLvl">
          <ac:chgData name="Travis McKee" userId="a41c9158-7a42-473b-b968-9f3029bb07e3" providerId="ADAL" clId="{3B19CFDA-6B77-4B72-BBA1-7DB939D2F430}" dt="2020-05-31T07:00:57.675" v="2719" actId="165"/>
          <ac:grpSpMkLst>
            <pc:docMk/>
            <pc:sldMk cId="1548088788" sldId="272"/>
            <ac:grpSpMk id="20" creationId="{E499B20F-3398-4872-8E79-3BD98692FF66}"/>
          </ac:grpSpMkLst>
        </pc:grpChg>
        <pc:grpChg chg="add del mod ord topLvl">
          <ac:chgData name="Travis McKee" userId="a41c9158-7a42-473b-b968-9f3029bb07e3" providerId="ADAL" clId="{3B19CFDA-6B77-4B72-BBA1-7DB939D2F430}" dt="2020-05-11T23:37:47.840" v="2058" actId="165"/>
          <ac:grpSpMkLst>
            <pc:docMk/>
            <pc:sldMk cId="1548088788" sldId="272"/>
            <ac:grpSpMk id="28" creationId="{AF38CE1C-AFB6-47AE-B3F2-4C0CBC9BD0CD}"/>
          </ac:grpSpMkLst>
        </pc:grpChg>
        <pc:grpChg chg="del mod topLvl">
          <ac:chgData name="Travis McKee" userId="a41c9158-7a42-473b-b968-9f3029bb07e3" providerId="ADAL" clId="{3B19CFDA-6B77-4B72-BBA1-7DB939D2F430}" dt="2020-05-11T23:37:47.840" v="2058" actId="165"/>
          <ac:grpSpMkLst>
            <pc:docMk/>
            <pc:sldMk cId="1548088788" sldId="272"/>
            <ac:grpSpMk id="34" creationId="{E97E08B3-412C-40BF-ACA3-8AE828CF3F73}"/>
          </ac:grpSpMkLst>
        </pc:grpChg>
        <pc:grpChg chg="del mod topLvl">
          <ac:chgData name="Travis McKee" userId="a41c9158-7a42-473b-b968-9f3029bb07e3" providerId="ADAL" clId="{3B19CFDA-6B77-4B72-BBA1-7DB939D2F430}" dt="2020-05-11T23:37:47.840" v="2058" actId="165"/>
          <ac:grpSpMkLst>
            <pc:docMk/>
            <pc:sldMk cId="1548088788" sldId="272"/>
            <ac:grpSpMk id="47" creationId="{918BEC69-0C3A-44BF-84E7-EBB08AFDB22E}"/>
          </ac:grpSpMkLst>
        </pc:grpChg>
        <pc:grpChg chg="add del mod">
          <ac:chgData name="Travis McKee" userId="a41c9158-7a42-473b-b968-9f3029bb07e3" providerId="ADAL" clId="{3B19CFDA-6B77-4B72-BBA1-7DB939D2F430}" dt="2020-05-11T23:37:43.976" v="2057" actId="165"/>
          <ac:grpSpMkLst>
            <pc:docMk/>
            <pc:sldMk cId="1548088788" sldId="272"/>
            <ac:grpSpMk id="48" creationId="{E0A53A40-733A-4463-BF8E-5EC40857D7B6}"/>
          </ac:grpSpMkLst>
        </pc:grpChg>
        <pc:grpChg chg="add del mod topLvl">
          <ac:chgData name="Travis McKee" userId="a41c9158-7a42-473b-b968-9f3029bb07e3" providerId="ADAL" clId="{3B19CFDA-6B77-4B72-BBA1-7DB939D2F430}" dt="2020-05-11T23:37:47.840" v="2058" actId="165"/>
          <ac:grpSpMkLst>
            <pc:docMk/>
            <pc:sldMk cId="1548088788" sldId="272"/>
            <ac:grpSpMk id="49" creationId="{A76AB433-F110-4268-9471-F25B8DA8F093}"/>
          </ac:grpSpMkLst>
        </pc:grpChg>
        <pc:grpChg chg="add mod topLvl">
          <ac:chgData name="Travis McKee" userId="a41c9158-7a42-473b-b968-9f3029bb07e3" providerId="ADAL" clId="{3B19CFDA-6B77-4B72-BBA1-7DB939D2F430}" dt="2020-05-31T07:00:59.636" v="2720" actId="1076"/>
          <ac:grpSpMkLst>
            <pc:docMk/>
            <pc:sldMk cId="1548088788" sldId="272"/>
            <ac:grpSpMk id="57" creationId="{4B582221-DF57-4457-938C-9270973EAEE1}"/>
          </ac:grpSpMkLst>
        </pc:grpChg>
        <pc:grpChg chg="add del mod">
          <ac:chgData name="Travis McKee" userId="a41c9158-7a42-473b-b968-9f3029bb07e3" providerId="ADAL" clId="{3B19CFDA-6B77-4B72-BBA1-7DB939D2F430}" dt="2020-05-31T07:00:57.675" v="2719" actId="165"/>
          <ac:grpSpMkLst>
            <pc:docMk/>
            <pc:sldMk cId="1548088788" sldId="272"/>
            <ac:grpSpMk id="59" creationId="{88CCB4EF-647A-48A8-8145-A9AF4886788C}"/>
          </ac:grpSpMkLst>
        </pc:grpChg>
        <pc:picChg chg="add del mod ord topLvl">
          <ac:chgData name="Travis McKee" userId="a41c9158-7a42-473b-b968-9f3029bb07e3" providerId="ADAL" clId="{3B19CFDA-6B77-4B72-BBA1-7DB939D2F430}" dt="2020-05-31T07:01:06.817" v="2722" actId="1076"/>
          <ac:picMkLst>
            <pc:docMk/>
            <pc:sldMk cId="1548088788" sldId="272"/>
            <ac:picMk id="4" creationId="{CFEF274D-DB28-4BD9-8B97-9527A0ED9F4E}"/>
          </ac:picMkLst>
        </pc:picChg>
        <pc:picChg chg="add mod ord topLvl">
          <ac:chgData name="Travis McKee" userId="a41c9158-7a42-473b-b968-9f3029bb07e3" providerId="ADAL" clId="{3B19CFDA-6B77-4B72-BBA1-7DB939D2F430}" dt="2020-05-31T07:01:07.630" v="2723" actId="1076"/>
          <ac:picMkLst>
            <pc:docMk/>
            <pc:sldMk cId="1548088788" sldId="272"/>
            <ac:picMk id="29" creationId="{E95F3EED-D8A2-486B-9075-815D32F6895A}"/>
          </ac:picMkLst>
        </pc:picChg>
        <pc:picChg chg="add del">
          <ac:chgData name="Travis McKee" userId="a41c9158-7a42-473b-b968-9f3029bb07e3" providerId="ADAL" clId="{3B19CFDA-6B77-4B72-BBA1-7DB939D2F430}" dt="2020-05-11T23:31:08.845" v="1941"/>
          <ac:picMkLst>
            <pc:docMk/>
            <pc:sldMk cId="1548088788" sldId="272"/>
            <ac:picMk id="30" creationId="{F2263C32-0819-44C7-8D4F-EAE3B47C0CBA}"/>
          </ac:picMkLst>
        </pc:picChg>
        <pc:picChg chg="add del mod">
          <ac:chgData name="Travis McKee" userId="a41c9158-7a42-473b-b968-9f3029bb07e3" providerId="ADAL" clId="{3B19CFDA-6B77-4B72-BBA1-7DB939D2F430}" dt="2020-05-11T23:14:36.045" v="1822" actId="21"/>
          <ac:picMkLst>
            <pc:docMk/>
            <pc:sldMk cId="1548088788" sldId="272"/>
            <ac:picMk id="2050" creationId="{FE54CD57-8A78-4A9A-A0D2-41B9B8D14062}"/>
          </ac:picMkLst>
        </pc:pic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31" creationId="{25DD14FE-9661-47C1-9623-4C5C520BC00B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32" creationId="{44C7151E-B868-498D-8420-60E2AA46A247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33" creationId="{B618E49C-478A-477C-AFC3-9498124628CE}"/>
          </ac:inkMkLst>
        </pc:inkChg>
        <pc:inkChg chg="add del">
          <ac:chgData name="Travis McKee" userId="a41c9158-7a42-473b-b968-9f3029bb07e3" providerId="ADAL" clId="{3B19CFDA-6B77-4B72-BBA1-7DB939D2F430}" dt="2020-05-11T23:31:36.680" v="1949" actId="9405"/>
          <ac:inkMkLst>
            <pc:docMk/>
            <pc:sldMk cId="1548088788" sldId="272"/>
            <ac:inkMk id="35" creationId="{3B052F0C-747C-4A23-8B05-9D3A6A1EFFE2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36" creationId="{4E74C62B-D7BC-4F8C-BD07-87AF4081960E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37" creationId="{B699FB3A-EF3E-4934-BBC0-5B0E865C5069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38" creationId="{18F25DDF-1CFD-4F43-800A-24CF0A559659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39" creationId="{13837E63-5E68-4C75-A488-CBA292893B0A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40" creationId="{4A8DE89A-93E5-4BA9-A41A-883D21485197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41" creationId="{2470A60F-4474-4826-ACC2-1E1C0F3B4E91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42" creationId="{E429877D-4C1D-4C1A-9F70-6BBB529CF41B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43" creationId="{9BBC8C2B-76DE-4173-84E7-63EAD38DEC88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44" creationId="{1BA452F0-7465-43CB-8552-EB00EBD0C00A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45" creationId="{B39323E0-CA1E-4E4D-8226-3AEF56C3F41D}"/>
          </ac:inkMkLst>
        </pc:inkChg>
        <pc:inkChg chg="add mod topLvl">
          <ac:chgData name="Travis McKee" userId="a41c9158-7a42-473b-b968-9f3029bb07e3" providerId="ADAL" clId="{3B19CFDA-6B77-4B72-BBA1-7DB939D2F430}" dt="2020-05-31T07:00:57.675" v="2719" actId="165"/>
          <ac:inkMkLst>
            <pc:docMk/>
            <pc:sldMk cId="1548088788" sldId="272"/>
            <ac:inkMk id="46" creationId="{76CCC14A-FF19-46A1-B14B-A4D48AFEB99E}"/>
          </ac:inkMkLst>
        </pc:inkChg>
        <pc:cxnChg chg="add mod">
          <ac:chgData name="Travis McKee" userId="a41c9158-7a42-473b-b968-9f3029bb07e3" providerId="ADAL" clId="{3B19CFDA-6B77-4B72-BBA1-7DB939D2F430}" dt="2020-05-31T07:00:57.675" v="2719" actId="165"/>
          <ac:cxnSpMkLst>
            <pc:docMk/>
            <pc:sldMk cId="1548088788" sldId="272"/>
            <ac:cxnSpMk id="18" creationId="{5F8407AF-C3E8-4C53-8151-4A1E9E4140A5}"/>
          </ac:cxnSpMkLst>
        </pc:cxnChg>
        <pc:cxnChg chg="add del mod">
          <ac:chgData name="Travis McKee" userId="a41c9158-7a42-473b-b968-9f3029bb07e3" providerId="ADAL" clId="{3B19CFDA-6B77-4B72-BBA1-7DB939D2F430}" dt="2020-05-11T23:23:11.471" v="1919"/>
          <ac:cxnSpMkLst>
            <pc:docMk/>
            <pc:sldMk cId="1548088788" sldId="272"/>
            <ac:cxnSpMk id="21" creationId="{36381E5D-5EE3-46A2-8C1E-3C56F5973846}"/>
          </ac:cxnSpMkLst>
        </pc:cxnChg>
        <pc:cxnChg chg="add mod topLvl">
          <ac:chgData name="Travis McKee" userId="a41c9158-7a42-473b-b968-9f3029bb07e3" providerId="ADAL" clId="{3B19CFDA-6B77-4B72-BBA1-7DB939D2F430}" dt="2020-05-31T07:00:57.675" v="2719" actId="165"/>
          <ac:cxnSpMkLst>
            <pc:docMk/>
            <pc:sldMk cId="1548088788" sldId="272"/>
            <ac:cxnSpMk id="23" creationId="{B099F11E-5B44-4E58-9A0C-84DD1583959D}"/>
          </ac:cxnSpMkLst>
        </pc:cxnChg>
        <pc:cxnChg chg="add mod">
          <ac:chgData name="Travis McKee" userId="a41c9158-7a42-473b-b968-9f3029bb07e3" providerId="ADAL" clId="{3B19CFDA-6B77-4B72-BBA1-7DB939D2F430}" dt="2020-05-31T07:00:57.675" v="2719" actId="165"/>
          <ac:cxnSpMkLst>
            <pc:docMk/>
            <pc:sldMk cId="1548088788" sldId="272"/>
            <ac:cxnSpMk id="53" creationId="{18725387-25BD-4E98-BE4E-6A63F66A5FE9}"/>
          </ac:cxnSpMkLst>
        </pc:cxnChg>
      </pc:sldChg>
      <pc:sldChg chg="addSp delSp modSp add mod">
        <pc:chgData name="Travis McKee" userId="a41c9158-7a42-473b-b968-9f3029bb07e3" providerId="ADAL" clId="{3B19CFDA-6B77-4B72-BBA1-7DB939D2F430}" dt="2020-05-31T07:04:30.367" v="2766" actId="21"/>
        <pc:sldMkLst>
          <pc:docMk/>
          <pc:sldMk cId="3258308851" sldId="273"/>
        </pc:sldMkLst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3" creationId="{24BA1568-1D2B-4EFD-B750-0E821A8947F1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4" creationId="{E4EF60C9-0A2F-4EF9-985A-48A95D891A73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5" creationId="{9FF69C00-98F8-4A17-96EE-229504D6752E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19" creationId="{49060A15-A14E-4CF3-A16E-D52768760055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0" creationId="{5C9202D1-413E-40FB-9886-27B43D3054B8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1" creationId="{20698630-5D93-47B5-8A76-9619DD9D34AE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2" creationId="{A32D8E56-5D84-4D00-A0FE-DC8F565F6104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3" creationId="{FA940EC8-67AA-4858-9B8C-0F099F2D9A4E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4" creationId="{E93D73C3-D41B-435A-ADD9-E0A05DF7CA71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5" creationId="{EAE232FD-8C19-470C-84BE-93F136ABC3C1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6" creationId="{359AD84F-4F6E-4201-B026-0A3381311ABF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7" creationId="{F8C2E38A-A3E7-4663-AA8A-DDBC30BAB920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8" creationId="{D704D9CC-F3B1-4187-A85E-1FBB1E216961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29" creationId="{6187047B-D71E-452B-8F45-5F9A043DA8F3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30" creationId="{BB3EAC7D-B4B1-43B4-8544-375D645B9DE3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31" creationId="{1EE46484-EEAD-427E-8ADD-654938F37D1A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32" creationId="{67027E43-4D61-4A87-B4D8-7C4842EF0C98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39" creationId="{83C569D8-D77A-4263-A723-0DD6CBBE78BC}"/>
          </ac:spMkLst>
        </pc:spChg>
        <pc:spChg chg="mod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42" creationId="{64946A38-9AE0-415E-AF75-DF39E61BCF80}"/>
          </ac:spMkLst>
        </pc:spChg>
        <pc:spChg chg="add del mod topLvl">
          <ac:chgData name="Travis McKee" userId="a41c9158-7a42-473b-b968-9f3029bb07e3" providerId="ADAL" clId="{3B19CFDA-6B77-4B72-BBA1-7DB939D2F430}" dt="2020-05-21T03:17:32.655" v="2385" actId="478"/>
          <ac:spMkLst>
            <pc:docMk/>
            <pc:sldMk cId="3258308851" sldId="273"/>
            <ac:spMk id="43" creationId="{19B999CA-F93C-439B-8FC4-E1D16D8682D2}"/>
          </ac:spMkLst>
        </pc:spChg>
        <pc:spChg chg="add del mod topLvl">
          <ac:chgData name="Travis McKee" userId="a41c9158-7a42-473b-b968-9f3029bb07e3" providerId="ADAL" clId="{3B19CFDA-6B77-4B72-BBA1-7DB939D2F430}" dt="2020-05-21T03:17:32.655" v="2385" actId="478"/>
          <ac:spMkLst>
            <pc:docMk/>
            <pc:sldMk cId="3258308851" sldId="273"/>
            <ac:spMk id="44" creationId="{2516B035-F6C4-496B-8E90-BD4CEB306DD2}"/>
          </ac:spMkLst>
        </pc:spChg>
        <pc:spChg chg="add del mod">
          <ac:chgData name="Travis McKee" userId="a41c9158-7a42-473b-b968-9f3029bb07e3" providerId="ADAL" clId="{3B19CFDA-6B77-4B72-BBA1-7DB939D2F430}" dt="2020-05-21T03:17:24.776" v="2382"/>
          <ac:spMkLst>
            <pc:docMk/>
            <pc:sldMk cId="3258308851" sldId="273"/>
            <ac:spMk id="45" creationId="{AFE6D218-9333-4673-B336-DE668F60ED83}"/>
          </ac:spMkLst>
        </pc:spChg>
        <pc:spChg chg="add del mod">
          <ac:chgData name="Travis McKee" userId="a41c9158-7a42-473b-b968-9f3029bb07e3" providerId="ADAL" clId="{3B19CFDA-6B77-4B72-BBA1-7DB939D2F430}" dt="2020-05-21T03:17:24.776" v="2382"/>
          <ac:spMkLst>
            <pc:docMk/>
            <pc:sldMk cId="3258308851" sldId="273"/>
            <ac:spMk id="46" creationId="{CA25145B-928E-40EE-A4C4-DB34F4996753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49" creationId="{3A9FEDD5-33B6-47D4-8B59-40C93532CBC2}"/>
          </ac:spMkLst>
        </pc:spChg>
        <pc:spChg chg="add del mod">
          <ac:chgData name="Travis McKee" userId="a41c9158-7a42-473b-b968-9f3029bb07e3" providerId="ADAL" clId="{3B19CFDA-6B77-4B72-BBA1-7DB939D2F430}" dt="2020-05-21T03:17:24.776" v="2382"/>
          <ac:spMkLst>
            <pc:docMk/>
            <pc:sldMk cId="3258308851" sldId="273"/>
            <ac:spMk id="50" creationId="{F62315C6-3068-44CA-A83A-0D73B78A9540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51" creationId="{FDF50AD5-E418-4BD0-8386-0DF0DEA7A869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52" creationId="{8CC94129-321E-4E19-AAAC-006055E8E77E}"/>
          </ac:spMkLst>
        </pc:spChg>
        <pc:spChg chg="add del mod topLvl">
          <ac:chgData name="Travis McKee" userId="a41c9158-7a42-473b-b968-9f3029bb07e3" providerId="ADAL" clId="{3B19CFDA-6B77-4B72-BBA1-7DB939D2F430}" dt="2020-05-21T03:17:32.655" v="2385" actId="478"/>
          <ac:spMkLst>
            <pc:docMk/>
            <pc:sldMk cId="3258308851" sldId="273"/>
            <ac:spMk id="53" creationId="{F17AA513-871C-4FAC-BCFC-8C83D3D8F30E}"/>
          </ac:spMkLst>
        </pc:spChg>
        <pc:spChg chg="add del mod">
          <ac:chgData name="Travis McKee" userId="a41c9158-7a42-473b-b968-9f3029bb07e3" providerId="ADAL" clId="{3B19CFDA-6B77-4B72-BBA1-7DB939D2F430}" dt="2020-05-21T03:17:24.776" v="2382"/>
          <ac:spMkLst>
            <pc:docMk/>
            <pc:sldMk cId="3258308851" sldId="273"/>
            <ac:spMk id="54" creationId="{8ACCE4CD-AF76-4AE8-8A88-FA48C5055E2A}"/>
          </ac:spMkLst>
        </pc:spChg>
        <pc:spChg chg="add del 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55" creationId="{E0685A57-2B66-4C82-8FE7-5107938C7BFC}"/>
          </ac:spMkLst>
        </pc:spChg>
        <pc:spChg chg="add del mod">
          <ac:chgData name="Travis McKee" userId="a41c9158-7a42-473b-b968-9f3029bb07e3" providerId="ADAL" clId="{3B19CFDA-6B77-4B72-BBA1-7DB939D2F430}" dt="2020-05-21T03:17:24.776" v="2382"/>
          <ac:spMkLst>
            <pc:docMk/>
            <pc:sldMk cId="3258308851" sldId="273"/>
            <ac:spMk id="56" creationId="{92BB6816-CD0E-4EDA-B299-80BA336E42FF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58" creationId="{0CEB3D5F-6F4E-4F1D-A1E0-56267C1C053D}"/>
          </ac:spMkLst>
        </pc:spChg>
        <pc:spChg chg="mod topLvl">
          <ac:chgData name="Travis McKee" userId="a41c9158-7a42-473b-b968-9f3029bb07e3" providerId="ADAL" clId="{3B19CFDA-6B77-4B72-BBA1-7DB939D2F430}" dt="2020-05-31T07:04:24.341" v="2764" actId="165"/>
          <ac:spMkLst>
            <pc:docMk/>
            <pc:sldMk cId="3258308851" sldId="273"/>
            <ac:spMk id="59" creationId="{6CACBF20-9C95-4A53-9E2E-8200B7545E48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60" creationId="{47C66F6A-4272-47E8-91B6-012AEB9F4D0A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61" creationId="{B9A1EBA2-08C9-4509-A795-9A30448CA3B5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62" creationId="{255C5FFB-4B5A-45CD-9921-87033170DEFA}"/>
          </ac:spMkLst>
        </pc:spChg>
        <pc:spChg chg="del mod topLvl">
          <ac:chgData name="Travis McKee" userId="a41c9158-7a42-473b-b968-9f3029bb07e3" providerId="ADAL" clId="{3B19CFDA-6B77-4B72-BBA1-7DB939D2F430}" dt="2020-05-18T08:56:43.024" v="2145" actId="478"/>
          <ac:spMkLst>
            <pc:docMk/>
            <pc:sldMk cId="3258308851" sldId="273"/>
            <ac:spMk id="62" creationId="{2AA64A9A-10C0-4B7D-87B6-392E39F70A2F}"/>
          </ac:spMkLst>
        </pc:spChg>
        <pc:spChg chg="del mod topLvl">
          <ac:chgData name="Travis McKee" userId="a41c9158-7a42-473b-b968-9f3029bb07e3" providerId="ADAL" clId="{3B19CFDA-6B77-4B72-BBA1-7DB939D2F430}" dt="2020-05-18T08:56:42.286" v="2144" actId="478"/>
          <ac:spMkLst>
            <pc:docMk/>
            <pc:sldMk cId="3258308851" sldId="273"/>
            <ac:spMk id="69" creationId="{0B67BF29-2FEC-44B9-AEE2-1836E2CB250B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71" creationId="{BF59B3CC-E79A-4AD9-8D4F-10814D732D68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72" creationId="{BEA9BB8B-5404-409C-8594-0F50DD16E64F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73" creationId="{E5C88A02-9F39-4537-A78B-4CC9D6E72581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74" creationId="{22A9795C-A4D6-469C-8264-C698286837DB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75" creationId="{F27564B4-0E91-41E5-9CE4-38F0520C5F44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76" creationId="{38D33134-0494-4B58-995E-28040118B8F7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77" creationId="{F304B224-FCD6-4D07-B670-A02686906CBA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78" creationId="{A56A37BB-3C57-4A55-A2AB-A2A4A47E96D3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79" creationId="{48692C21-A8F4-4C54-82BB-C8AF2F3937BA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80" creationId="{634C7DE1-22A1-47CC-AE48-AA1A23D60B6F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81" creationId="{598D477C-4F5A-4EC6-8177-8B886B6C69FF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82" creationId="{62AF6EFA-46AF-42B2-8BD8-66AEA1007164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83" creationId="{05BD1C77-EC85-4CBE-92C3-AEFB9E05084D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85" creationId="{E6E60B3B-07EE-48F9-8C4C-AAB44535D05C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87" creationId="{DFF025E0-E2C8-4396-AA68-1C5408AA5555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88" creationId="{64F431CA-5A4E-4843-BFF6-B6A7B5ED0330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89" creationId="{09C14BEC-D21C-4B07-A8BA-39ACF64A0B37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90" creationId="{0C8657A6-5C53-45CB-918C-C964142FB766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92" creationId="{07FB809E-521F-4289-AAC9-8C408D589D61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93" creationId="{76B17D5A-E551-4F92-B394-4D3E79B8B82A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94" creationId="{45E20EE5-D12E-4184-9FBD-E9BA5E6F42F2}"/>
          </ac:spMkLst>
        </pc:spChg>
        <pc:spChg chg="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98" creationId="{F395A4D3-CD4D-4BA6-8719-43999F71CB97}"/>
          </ac:spMkLst>
        </pc:spChg>
        <pc:spChg chg="add 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99" creationId="{9DB7833A-3632-4C3B-AEF4-7FBA0737E826}"/>
          </ac:spMkLst>
        </pc:spChg>
        <pc:spChg chg="add 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100" creationId="{88C27D53-A4E7-42DE-99B0-50B41E31F50C}"/>
          </ac:spMkLst>
        </pc:spChg>
        <pc:spChg chg="add 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103" creationId="{CB778887-5364-4530-B868-DE7BE90B6C2A}"/>
          </ac:spMkLst>
        </pc:spChg>
        <pc:spChg chg="add 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104" creationId="{7ECE8856-7C18-44E5-8B17-3CC09AC55863}"/>
          </ac:spMkLst>
        </pc:spChg>
        <pc:spChg chg="add mod">
          <ac:chgData name="Travis McKee" userId="a41c9158-7a42-473b-b968-9f3029bb07e3" providerId="ADAL" clId="{3B19CFDA-6B77-4B72-BBA1-7DB939D2F430}" dt="2020-05-21T03:18:51.260" v="2392" actId="164"/>
          <ac:spMkLst>
            <pc:docMk/>
            <pc:sldMk cId="3258308851" sldId="273"/>
            <ac:spMk id="105" creationId="{B32CFA11-5AB5-4552-8BFE-9ABE5260AAC3}"/>
          </ac:spMkLst>
        </pc:spChg>
        <pc:spChg chg="add del mod">
          <ac:chgData name="Travis McKee" userId="a41c9158-7a42-473b-b968-9f3029bb07e3" providerId="ADAL" clId="{3B19CFDA-6B77-4B72-BBA1-7DB939D2F430}" dt="2020-05-31T07:04:30.367" v="2766" actId="21"/>
          <ac:spMkLst>
            <pc:docMk/>
            <pc:sldMk cId="3258308851" sldId="273"/>
            <ac:spMk id="106" creationId="{6C041FC0-C057-4C4B-B733-C433B9F26B28}"/>
          </ac:spMkLst>
        </pc:spChg>
        <pc:spChg chg="mod">
          <ac:chgData name="Travis McKee" userId="a41c9158-7a42-473b-b968-9f3029bb07e3" providerId="ADAL" clId="{3B19CFDA-6B77-4B72-BBA1-7DB939D2F430}" dt="2020-05-31T07:04:26.951" v="2765" actId="571"/>
          <ac:spMkLst>
            <pc:docMk/>
            <pc:sldMk cId="3258308851" sldId="273"/>
            <ac:spMk id="109" creationId="{F9887033-B8C1-4D3F-922A-7E781028E4FA}"/>
          </ac:spMkLst>
        </pc:spChg>
        <pc:grpChg chg="add del mod">
          <ac:chgData name="Travis McKee" userId="a41c9158-7a42-473b-b968-9f3029bb07e3" providerId="ADAL" clId="{3B19CFDA-6B77-4B72-BBA1-7DB939D2F430}" dt="2020-05-31T07:04:24.341" v="2764" actId="165"/>
          <ac:grpSpMkLst>
            <pc:docMk/>
            <pc:sldMk cId="3258308851" sldId="273"/>
            <ac:grpSpMk id="7" creationId="{CFE0EFD8-8077-425B-B43E-45324C8C80A4}"/>
          </ac:grpSpMkLst>
        </pc:grpChg>
        <pc:grpChg chg="add mod">
          <ac:chgData name="Travis McKee" userId="a41c9158-7a42-473b-b968-9f3029bb07e3" providerId="ADAL" clId="{3B19CFDA-6B77-4B72-BBA1-7DB939D2F430}" dt="2020-05-21T03:18:51.260" v="2392" actId="164"/>
          <ac:grpSpMkLst>
            <pc:docMk/>
            <pc:sldMk cId="3258308851" sldId="273"/>
            <ac:grpSpMk id="9" creationId="{39C71353-969D-4962-BA86-A00C40FC9A69}"/>
          </ac:grpSpMkLst>
        </pc:grpChg>
        <pc:grpChg chg="mod topLvl">
          <ac:chgData name="Travis McKee" userId="a41c9158-7a42-473b-b968-9f3029bb07e3" providerId="ADAL" clId="{3B19CFDA-6B77-4B72-BBA1-7DB939D2F430}" dt="2020-05-31T07:04:24.341" v="2764" actId="165"/>
          <ac:grpSpMkLst>
            <pc:docMk/>
            <pc:sldMk cId="3258308851" sldId="273"/>
            <ac:grpSpMk id="40" creationId="{422490F9-8F92-40EA-A7D5-24E77A88CB0B}"/>
          </ac:grpSpMkLst>
        </pc:grpChg>
        <pc:grpChg chg="add mod">
          <ac:chgData name="Travis McKee" userId="a41c9158-7a42-473b-b968-9f3029bb07e3" providerId="ADAL" clId="{3B19CFDA-6B77-4B72-BBA1-7DB939D2F430}" dt="2020-05-21T03:18:51.260" v="2392" actId="164"/>
          <ac:grpSpMkLst>
            <pc:docMk/>
            <pc:sldMk cId="3258308851" sldId="273"/>
            <ac:grpSpMk id="57" creationId="{19B7DD04-5F88-480F-A8D4-AD1998C1AEDC}"/>
          </ac:grpSpMkLst>
        </pc:grpChg>
        <pc:grpChg chg="mod">
          <ac:chgData name="Travis McKee" userId="a41c9158-7a42-473b-b968-9f3029bb07e3" providerId="ADAL" clId="{3B19CFDA-6B77-4B72-BBA1-7DB939D2F430}" dt="2020-05-21T03:18:51.260" v="2392" actId="164"/>
          <ac:grpSpMkLst>
            <pc:docMk/>
            <pc:sldMk cId="3258308851" sldId="273"/>
            <ac:grpSpMk id="91" creationId="{F75592E7-C629-4231-BC0D-587076491FB5}"/>
          </ac:grpSpMkLst>
        </pc:grpChg>
        <pc:grpChg chg="del">
          <ac:chgData name="Travis McKee" userId="a41c9158-7a42-473b-b968-9f3029bb07e3" providerId="ADAL" clId="{3B19CFDA-6B77-4B72-BBA1-7DB939D2F430}" dt="2020-05-18T08:56:39.650" v="2143" actId="165"/>
          <ac:grpSpMkLst>
            <pc:docMk/>
            <pc:sldMk cId="3258308851" sldId="273"/>
            <ac:grpSpMk id="93" creationId="{CE004400-EA2D-4D48-B527-04C5350DB266}"/>
          </ac:grpSpMkLst>
        </pc:grpChg>
        <pc:grpChg chg="add del mod">
          <ac:chgData name="Travis McKee" userId="a41c9158-7a42-473b-b968-9f3029bb07e3" providerId="ADAL" clId="{3B19CFDA-6B77-4B72-BBA1-7DB939D2F430}" dt="2020-05-31T07:04:30.367" v="2766" actId="21"/>
          <ac:grpSpMkLst>
            <pc:docMk/>
            <pc:sldMk cId="3258308851" sldId="273"/>
            <ac:grpSpMk id="107" creationId="{42B585FC-011D-453B-96F3-E235667F6E7F}"/>
          </ac:grpSpMkLst>
        </pc:grpChg>
        <pc:cxnChg chg="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10" creationId="{05274858-CFDA-4342-8F42-4B5042654D52}"/>
          </ac:cxnSpMkLst>
        </pc:cxnChg>
        <pc:cxnChg chg="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11" creationId="{F4B92F15-E306-42A1-8487-1F17CB529F52}"/>
          </ac:cxnSpMkLst>
        </pc:cxnChg>
        <pc:cxnChg chg="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12" creationId="{610502AD-AEFB-467B-9EE5-4F17CB5B116B}"/>
          </ac:cxnSpMkLst>
        </pc:cxnChg>
        <pc:cxnChg chg="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13" creationId="{9A96BAB7-780F-4FA9-8029-51B075A9749E}"/>
          </ac:cxnSpMkLst>
        </pc:cxnChg>
        <pc:cxnChg chg="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14" creationId="{15A4718D-79AB-4EC3-A84D-35EB2A7AEFC3}"/>
          </ac:cxnSpMkLst>
        </pc:cxnChg>
        <pc:cxnChg chg="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15" creationId="{BB69D37D-4978-4BF0-9102-677E6976BFC2}"/>
          </ac:cxnSpMkLst>
        </pc:cxnChg>
        <pc:cxnChg chg="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16" creationId="{650B9420-5A0A-4BB4-A1EF-0F0D4D93A0EE}"/>
          </ac:cxnSpMkLst>
        </pc:cxnChg>
        <pc:cxnChg chg="add del 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17" creationId="{07C6B7E5-BC10-4ED1-8F83-03320F8C0264}"/>
          </ac:cxnSpMkLst>
        </pc:cxnChg>
        <pc:cxnChg chg="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18" creationId="{3DB0A3D5-657B-41AA-BC38-C44D19586314}"/>
          </ac:cxnSpMkLst>
        </pc:cxnChg>
        <pc:cxnChg chg="mod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41" creationId="{E8B58BA5-BD12-4D99-9A73-678BE719C8F8}"/>
          </ac:cxnSpMkLst>
        </pc:cxnChg>
        <pc:cxnChg chg="add del mod">
          <ac:chgData name="Travis McKee" userId="a41c9158-7a42-473b-b968-9f3029bb07e3" providerId="ADAL" clId="{3B19CFDA-6B77-4B72-BBA1-7DB939D2F430}" dt="2020-05-21T03:17:24.776" v="2382"/>
          <ac:cxnSpMkLst>
            <pc:docMk/>
            <pc:sldMk cId="3258308851" sldId="273"/>
            <ac:cxnSpMk id="47" creationId="{E5BCCC49-1583-4C96-9508-3D220832342F}"/>
          </ac:cxnSpMkLst>
        </pc:cxnChg>
        <pc:cxnChg chg="add del mod">
          <ac:chgData name="Travis McKee" userId="a41c9158-7a42-473b-b968-9f3029bb07e3" providerId="ADAL" clId="{3B19CFDA-6B77-4B72-BBA1-7DB939D2F430}" dt="2020-05-21T03:17:24.776" v="2382"/>
          <ac:cxnSpMkLst>
            <pc:docMk/>
            <pc:sldMk cId="3258308851" sldId="273"/>
            <ac:cxnSpMk id="48" creationId="{71AD25C8-5BC1-4E28-A0E8-69F110F3FF5A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63" creationId="{C13000F9-D4A5-4CCD-A3EC-5F2A52C9C207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64" creationId="{B1B23402-94E2-45D2-8499-33876538AE86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65" creationId="{C556A145-194A-44F1-B7C5-F62289C7F463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66" creationId="{D1CF6C23-8529-4D94-9161-6236E7F9BE9D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67" creationId="{03C72BC9-597B-4E59-A19F-D6B1C2441CFE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68" creationId="{262A6E03-5E2C-4C50-968D-35D0ED733EA0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69" creationId="{7E0F8B4D-45C8-4E1C-9C41-FF00060C15FD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70" creationId="{697792E5-6619-486F-8F74-5C8C4A112D6B}"/>
          </ac:cxnSpMkLst>
        </pc:cxnChg>
        <pc:cxnChg chg="del mod topLvl">
          <ac:chgData name="Travis McKee" userId="a41c9158-7a42-473b-b968-9f3029bb07e3" providerId="ADAL" clId="{3B19CFDA-6B77-4B72-BBA1-7DB939D2F430}" dt="2020-05-18T08:56:45.417" v="2146" actId="478"/>
          <ac:cxnSpMkLst>
            <pc:docMk/>
            <pc:sldMk cId="3258308851" sldId="273"/>
            <ac:cxnSpMk id="72" creationId="{C96AC190-0BA9-4FEF-A7FD-DA7293CFD938}"/>
          </ac:cxnSpMkLst>
        </pc:cxnChg>
        <pc:cxnChg chg="add del 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84" creationId="{DEA1AD88-3B8A-4455-BCAC-075C0C5EB7FF}"/>
          </ac:cxnSpMkLst>
        </pc:cxnChg>
        <pc:cxnChg chg="add del mod topLvl">
          <ac:chgData name="Travis McKee" userId="a41c9158-7a42-473b-b968-9f3029bb07e3" providerId="ADAL" clId="{3B19CFDA-6B77-4B72-BBA1-7DB939D2F430}" dt="2020-05-31T07:04:24.341" v="2764" actId="165"/>
          <ac:cxnSpMkLst>
            <pc:docMk/>
            <pc:sldMk cId="3258308851" sldId="273"/>
            <ac:cxnSpMk id="86" creationId="{F78CE050-8FDD-40DC-9512-1311BDA75E3A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95" creationId="{D120D682-AF91-46F7-93DA-8267EB528553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96" creationId="{CBD4962F-BE24-46F0-B6DC-82AB22F76C12}"/>
          </ac:cxnSpMkLst>
        </pc:cxnChg>
        <pc:cxnChg chg="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97" creationId="{0C065992-C9A7-4111-A49F-F36035B5EE6F}"/>
          </ac:cxnSpMkLst>
        </pc:cxnChg>
        <pc:cxnChg chg="add 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101" creationId="{67A0DC13-89C4-4EA6-AA16-B8ECFFF4D5A4}"/>
          </ac:cxnSpMkLst>
        </pc:cxnChg>
        <pc:cxnChg chg="add mod">
          <ac:chgData name="Travis McKee" userId="a41c9158-7a42-473b-b968-9f3029bb07e3" providerId="ADAL" clId="{3B19CFDA-6B77-4B72-BBA1-7DB939D2F430}" dt="2020-05-21T03:18:51.260" v="2392" actId="164"/>
          <ac:cxnSpMkLst>
            <pc:docMk/>
            <pc:sldMk cId="3258308851" sldId="273"/>
            <ac:cxnSpMk id="102" creationId="{54C7518C-6EDA-4E39-A2DD-3B1F05E2B9ED}"/>
          </ac:cxnSpMkLst>
        </pc:cxnChg>
        <pc:cxnChg chg="mod">
          <ac:chgData name="Travis McKee" userId="a41c9158-7a42-473b-b968-9f3029bb07e3" providerId="ADAL" clId="{3B19CFDA-6B77-4B72-BBA1-7DB939D2F430}" dt="2020-05-31T07:04:30.367" v="2766" actId="21"/>
          <ac:cxnSpMkLst>
            <pc:docMk/>
            <pc:sldMk cId="3258308851" sldId="273"/>
            <ac:cxnSpMk id="108" creationId="{5CE5A30A-E5D0-4BAD-91C0-F4E355B4C2EB}"/>
          </ac:cxnSpMkLst>
        </pc:cxnChg>
      </pc:sldChg>
      <pc:sldChg chg="addSp delSp modSp add mod">
        <pc:chgData name="Travis McKee" userId="a41c9158-7a42-473b-b968-9f3029bb07e3" providerId="ADAL" clId="{3B19CFDA-6B77-4B72-BBA1-7DB939D2F430}" dt="2020-05-21T03:17:25.438" v="2384" actId="20577"/>
        <pc:sldMkLst>
          <pc:docMk/>
          <pc:sldMk cId="2177346385" sldId="274"/>
        </pc:sldMkLst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3" creationId="{24BA1568-1D2B-4EFD-B750-0E821A8947F1}"/>
          </ac:spMkLst>
        </pc:spChg>
        <pc:spChg chg="add del mod topLvl">
          <ac:chgData name="Travis McKee" userId="a41c9158-7a42-473b-b968-9f3029bb07e3" providerId="ADAL" clId="{3B19CFDA-6B77-4B72-BBA1-7DB939D2F430}" dt="2020-05-21T03:17:25.367" v="2383" actId="165"/>
          <ac:spMkLst>
            <pc:docMk/>
            <pc:sldMk cId="2177346385" sldId="274"/>
            <ac:spMk id="4" creationId="{E4EF60C9-0A2F-4EF9-985A-48A95D891A73}"/>
          </ac:spMkLst>
        </pc:spChg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5" creationId="{9FF69C00-98F8-4A17-96EE-229504D6752E}"/>
          </ac:spMkLst>
        </pc:spChg>
        <pc:spChg chg="add mod topLvl">
          <ac:chgData name="Travis McKee" userId="a41c9158-7a42-473b-b968-9f3029bb07e3" providerId="ADAL" clId="{3B19CFDA-6B77-4B72-BBA1-7DB939D2F430}" dt="2020-05-21T03:17:25.367" v="2383" actId="165"/>
          <ac:spMkLst>
            <pc:docMk/>
            <pc:sldMk cId="2177346385" sldId="274"/>
            <ac:spMk id="9" creationId="{5F01CC6E-895B-41D9-B2D9-54D72005B133}"/>
          </ac:spMkLst>
        </pc:spChg>
        <pc:spChg chg="del mod topLvl">
          <ac:chgData name="Travis McKee" userId="a41c9158-7a42-473b-b968-9f3029bb07e3" providerId="ADAL" clId="{3B19CFDA-6B77-4B72-BBA1-7DB939D2F430}" dt="2020-05-21T02:41:04.972" v="2226" actId="21"/>
          <ac:spMkLst>
            <pc:docMk/>
            <pc:sldMk cId="2177346385" sldId="274"/>
            <ac:spMk id="19" creationId="{49060A15-A14E-4CF3-A16E-D52768760055}"/>
          </ac:spMkLst>
        </pc:spChg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20" creationId="{5C9202D1-413E-40FB-9886-27B43D3054B8}"/>
          </ac:spMkLst>
        </pc:spChg>
        <pc:spChg chg="del mod topLvl">
          <ac:chgData name="Travis McKee" userId="a41c9158-7a42-473b-b968-9f3029bb07e3" providerId="ADAL" clId="{3B19CFDA-6B77-4B72-BBA1-7DB939D2F430}" dt="2020-05-21T02:40:57.280" v="2224" actId="478"/>
          <ac:spMkLst>
            <pc:docMk/>
            <pc:sldMk cId="2177346385" sldId="274"/>
            <ac:spMk id="21" creationId="{20698630-5D93-47B5-8A76-9619DD9D34AE}"/>
          </ac:spMkLst>
        </pc:spChg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22" creationId="{A32D8E56-5D84-4D00-A0FE-DC8F565F6104}"/>
          </ac:spMkLst>
        </pc:spChg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23" creationId="{FA940EC8-67AA-4858-9B8C-0F099F2D9A4E}"/>
          </ac:spMkLst>
        </pc:spChg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24" creationId="{E93D73C3-D41B-435A-ADD9-E0A05DF7CA71}"/>
          </ac:spMkLst>
        </pc:spChg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25" creationId="{EAE232FD-8C19-470C-84BE-93F136ABC3C1}"/>
          </ac:spMkLst>
        </pc:spChg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26" creationId="{359AD84F-4F6E-4201-B026-0A3381311ABF}"/>
          </ac:spMkLst>
        </pc:spChg>
        <pc:spChg chg="del mod topLvl">
          <ac:chgData name="Travis McKee" userId="a41c9158-7a42-473b-b968-9f3029bb07e3" providerId="ADAL" clId="{3B19CFDA-6B77-4B72-BBA1-7DB939D2F430}" dt="2020-05-21T02:40:57.280" v="2224" actId="478"/>
          <ac:spMkLst>
            <pc:docMk/>
            <pc:sldMk cId="2177346385" sldId="274"/>
            <ac:spMk id="27" creationId="{F8C2E38A-A3E7-4663-AA8A-DDBC30BAB920}"/>
          </ac:spMkLst>
        </pc:spChg>
        <pc:spChg chg="del mod topLvl">
          <ac:chgData name="Travis McKee" userId="a41c9158-7a42-473b-b968-9f3029bb07e3" providerId="ADAL" clId="{3B19CFDA-6B77-4B72-BBA1-7DB939D2F430}" dt="2020-05-21T02:40:57.280" v="2224" actId="478"/>
          <ac:spMkLst>
            <pc:docMk/>
            <pc:sldMk cId="2177346385" sldId="274"/>
            <ac:spMk id="28" creationId="{D704D9CC-F3B1-4187-A85E-1FBB1E216961}"/>
          </ac:spMkLst>
        </pc:spChg>
        <pc:spChg chg="del mod topLvl">
          <ac:chgData name="Travis McKee" userId="a41c9158-7a42-473b-b968-9f3029bb07e3" providerId="ADAL" clId="{3B19CFDA-6B77-4B72-BBA1-7DB939D2F430}" dt="2020-05-21T02:40:57.280" v="2224" actId="478"/>
          <ac:spMkLst>
            <pc:docMk/>
            <pc:sldMk cId="2177346385" sldId="274"/>
            <ac:spMk id="29" creationId="{6187047B-D71E-452B-8F45-5F9A043DA8F3}"/>
          </ac:spMkLst>
        </pc:spChg>
        <pc:spChg chg="del mod topLvl">
          <ac:chgData name="Travis McKee" userId="a41c9158-7a42-473b-b968-9f3029bb07e3" providerId="ADAL" clId="{3B19CFDA-6B77-4B72-BBA1-7DB939D2F430}" dt="2020-05-21T02:40:57.280" v="2224" actId="478"/>
          <ac:spMkLst>
            <pc:docMk/>
            <pc:sldMk cId="2177346385" sldId="274"/>
            <ac:spMk id="30" creationId="{BB3EAC7D-B4B1-43B4-8544-375D645B9DE3}"/>
          </ac:spMkLst>
        </pc:spChg>
        <pc:spChg chg="del mod topLvl">
          <ac:chgData name="Travis McKee" userId="a41c9158-7a42-473b-b968-9f3029bb07e3" providerId="ADAL" clId="{3B19CFDA-6B77-4B72-BBA1-7DB939D2F430}" dt="2020-05-21T02:40:57.280" v="2224" actId="478"/>
          <ac:spMkLst>
            <pc:docMk/>
            <pc:sldMk cId="2177346385" sldId="274"/>
            <ac:spMk id="31" creationId="{1EE46484-EEAD-427E-8ADD-654938F37D1A}"/>
          </ac:spMkLst>
        </pc:spChg>
        <pc:spChg chg="del mod topLvl">
          <ac:chgData name="Travis McKee" userId="a41c9158-7a42-473b-b968-9f3029bb07e3" providerId="ADAL" clId="{3B19CFDA-6B77-4B72-BBA1-7DB939D2F430}" dt="2020-05-21T02:40:57.280" v="2224" actId="478"/>
          <ac:spMkLst>
            <pc:docMk/>
            <pc:sldMk cId="2177346385" sldId="274"/>
            <ac:spMk id="32" creationId="{67027E43-4D61-4A87-B4D8-7C4842EF0C98}"/>
          </ac:spMkLst>
        </pc:spChg>
        <pc:spChg chg="add mod topLvl">
          <ac:chgData name="Travis McKee" userId="a41c9158-7a42-473b-b968-9f3029bb07e3" providerId="ADAL" clId="{3B19CFDA-6B77-4B72-BBA1-7DB939D2F430}" dt="2020-05-21T03:17:25.367" v="2383" actId="165"/>
          <ac:spMkLst>
            <pc:docMk/>
            <pc:sldMk cId="2177346385" sldId="274"/>
            <ac:spMk id="33" creationId="{C0641DD9-DFEA-4D60-B6A5-ACFF1ED5F18E}"/>
          </ac:spMkLst>
        </pc:spChg>
        <pc:spChg chg="del mod topLvl">
          <ac:chgData name="Travis McKee" userId="a41c9158-7a42-473b-b968-9f3029bb07e3" providerId="ADAL" clId="{3B19CFDA-6B77-4B72-BBA1-7DB939D2F430}" dt="2020-05-21T02:40:51.490" v="2223" actId="21"/>
          <ac:spMkLst>
            <pc:docMk/>
            <pc:sldMk cId="2177346385" sldId="274"/>
            <ac:spMk id="39" creationId="{83C569D8-D77A-4263-A723-0DD6CBBE78BC}"/>
          </ac:spMkLst>
        </pc:spChg>
        <pc:spChg chg="mod">
          <ac:chgData name="Travis McKee" userId="a41c9158-7a42-473b-b968-9f3029bb07e3" providerId="ADAL" clId="{3B19CFDA-6B77-4B72-BBA1-7DB939D2F430}" dt="2020-05-21T02:40:23.672" v="2219" actId="165"/>
          <ac:spMkLst>
            <pc:docMk/>
            <pc:sldMk cId="2177346385" sldId="274"/>
            <ac:spMk id="42" creationId="{64946A38-9AE0-415E-AF75-DF39E61BCF80}"/>
          </ac:spMkLst>
        </pc:spChg>
        <pc:spChg chg="del">
          <ac:chgData name="Travis McKee" userId="a41c9158-7a42-473b-b968-9f3029bb07e3" providerId="ADAL" clId="{3B19CFDA-6B77-4B72-BBA1-7DB939D2F430}" dt="2020-05-21T02:40:14.204" v="2216" actId="478"/>
          <ac:spMkLst>
            <pc:docMk/>
            <pc:sldMk cId="2177346385" sldId="274"/>
            <ac:spMk id="43" creationId="{19B999CA-F93C-439B-8FC4-E1D16D8682D2}"/>
          </ac:spMkLst>
        </pc:spChg>
        <pc:spChg chg="del mod">
          <ac:chgData name="Travis McKee" userId="a41c9158-7a42-473b-b968-9f3029bb07e3" providerId="ADAL" clId="{3B19CFDA-6B77-4B72-BBA1-7DB939D2F430}" dt="2020-05-21T02:40:14.204" v="2216" actId="478"/>
          <ac:spMkLst>
            <pc:docMk/>
            <pc:sldMk cId="2177346385" sldId="274"/>
            <ac:spMk id="44" creationId="{2516B035-F6C4-496B-8E90-BD4CEB306DD2}"/>
          </ac:spMkLst>
        </pc:spChg>
        <pc:spChg chg="add mod topLvl">
          <ac:chgData name="Travis McKee" userId="a41c9158-7a42-473b-b968-9f3029bb07e3" providerId="ADAL" clId="{3B19CFDA-6B77-4B72-BBA1-7DB939D2F430}" dt="2020-05-21T03:17:25.367" v="2383" actId="165"/>
          <ac:spMkLst>
            <pc:docMk/>
            <pc:sldMk cId="2177346385" sldId="274"/>
            <ac:spMk id="48" creationId="{F3B9CA2A-B1B0-4097-920D-ED1FCE20E1E5}"/>
          </ac:spMkLst>
        </pc:spChg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49" creationId="{3A9FEDD5-33B6-47D4-8B59-40C93532CBC2}"/>
          </ac:spMkLst>
        </pc:spChg>
        <pc:spChg chg="add mod topLvl">
          <ac:chgData name="Travis McKee" userId="a41c9158-7a42-473b-b968-9f3029bb07e3" providerId="ADAL" clId="{3B19CFDA-6B77-4B72-BBA1-7DB939D2F430}" dt="2020-05-21T03:17:25.367" v="2383" actId="165"/>
          <ac:spMkLst>
            <pc:docMk/>
            <pc:sldMk cId="2177346385" sldId="274"/>
            <ac:spMk id="50" creationId="{9A27B670-72CD-4C68-96BD-7436560F58BB}"/>
          </ac:spMkLst>
        </pc:spChg>
        <pc:spChg chg="mod topLvl">
          <ac:chgData name="Travis McKee" userId="a41c9158-7a42-473b-b968-9f3029bb07e3" providerId="ADAL" clId="{3B19CFDA-6B77-4B72-BBA1-7DB939D2F430}" dt="2020-05-21T03:17:25.438" v="2384" actId="20577"/>
          <ac:spMkLst>
            <pc:docMk/>
            <pc:sldMk cId="2177346385" sldId="274"/>
            <ac:spMk id="51" creationId="{FDF50AD5-E418-4BD0-8386-0DF0DEA7A869}"/>
          </ac:spMkLst>
        </pc:spChg>
        <pc:spChg chg="del mod topLvl">
          <ac:chgData name="Travis McKee" userId="a41c9158-7a42-473b-b968-9f3029bb07e3" providerId="ADAL" clId="{3B19CFDA-6B77-4B72-BBA1-7DB939D2F430}" dt="2020-05-21T02:40:35.849" v="2220" actId="478"/>
          <ac:spMkLst>
            <pc:docMk/>
            <pc:sldMk cId="2177346385" sldId="274"/>
            <ac:spMk id="52" creationId="{8CC94129-321E-4E19-AAAC-006055E8E77E}"/>
          </ac:spMkLst>
        </pc:spChg>
        <pc:spChg chg="del">
          <ac:chgData name="Travis McKee" userId="a41c9158-7a42-473b-b968-9f3029bb07e3" providerId="ADAL" clId="{3B19CFDA-6B77-4B72-BBA1-7DB939D2F430}" dt="2020-05-21T02:40:14.204" v="2216" actId="478"/>
          <ac:spMkLst>
            <pc:docMk/>
            <pc:sldMk cId="2177346385" sldId="274"/>
            <ac:spMk id="53" creationId="{F17AA513-871C-4FAC-BCFC-8C83D3D8F30E}"/>
          </ac:spMkLst>
        </pc:spChg>
        <pc:spChg chg="mod topLvl">
          <ac:chgData name="Travis McKee" userId="a41c9158-7a42-473b-b968-9f3029bb07e3" providerId="ADAL" clId="{3B19CFDA-6B77-4B72-BBA1-7DB939D2F430}" dt="2020-05-21T03:17:25.367" v="2383" actId="165"/>
          <ac:spMkLst>
            <pc:docMk/>
            <pc:sldMk cId="2177346385" sldId="274"/>
            <ac:spMk id="55" creationId="{E0685A57-2B66-4C82-8FE7-5107938C7BFC}"/>
          </ac:spMkLst>
        </pc:spChg>
        <pc:spChg chg="del mod topLvl">
          <ac:chgData name="Travis McKee" userId="a41c9158-7a42-473b-b968-9f3029bb07e3" providerId="ADAL" clId="{3B19CFDA-6B77-4B72-BBA1-7DB939D2F430}" dt="2020-05-21T02:41:45.040" v="2245" actId="21"/>
          <ac:spMkLst>
            <pc:docMk/>
            <pc:sldMk cId="2177346385" sldId="274"/>
            <ac:spMk id="58" creationId="{0CEB3D5F-6F4E-4F1D-A1E0-56267C1C053D}"/>
          </ac:spMkLst>
        </pc:spChg>
        <pc:spChg chg="mod topLvl">
          <ac:chgData name="Travis McKee" userId="a41c9158-7a42-473b-b968-9f3029bb07e3" providerId="ADAL" clId="{3B19CFDA-6B77-4B72-BBA1-7DB939D2F430}" dt="2020-05-21T03:17:25.367" v="2383" actId="165"/>
          <ac:spMkLst>
            <pc:docMk/>
            <pc:sldMk cId="2177346385" sldId="274"/>
            <ac:spMk id="59" creationId="{6CACBF20-9C95-4A53-9E2E-8200B7545E48}"/>
          </ac:spMkLst>
        </pc:spChg>
        <pc:grpChg chg="del mod">
          <ac:chgData name="Travis McKee" userId="a41c9158-7a42-473b-b968-9f3029bb07e3" providerId="ADAL" clId="{3B19CFDA-6B77-4B72-BBA1-7DB939D2F430}" dt="2020-05-21T02:40:23.672" v="2219" actId="165"/>
          <ac:grpSpMkLst>
            <pc:docMk/>
            <pc:sldMk cId="2177346385" sldId="274"/>
            <ac:grpSpMk id="7" creationId="{CFE0EFD8-8077-425B-B43E-45324C8C80A4}"/>
          </ac:grpSpMkLst>
        </pc:grpChg>
        <pc:grpChg chg="add del mod">
          <ac:chgData name="Travis McKee" userId="a41c9158-7a42-473b-b968-9f3029bb07e3" providerId="ADAL" clId="{3B19CFDA-6B77-4B72-BBA1-7DB939D2F430}" dt="2020-05-21T03:17:25.367" v="2383" actId="165"/>
          <ac:grpSpMkLst>
            <pc:docMk/>
            <pc:sldMk cId="2177346385" sldId="274"/>
            <ac:grpSpMk id="34" creationId="{B1F01579-F660-4876-BB1F-CF3DA65671C8}"/>
          </ac:grpSpMkLst>
        </pc:grpChg>
        <pc:grpChg chg="del mod topLvl">
          <ac:chgData name="Travis McKee" userId="a41c9158-7a42-473b-b968-9f3029bb07e3" providerId="ADAL" clId="{3B19CFDA-6B77-4B72-BBA1-7DB939D2F430}" dt="2020-05-21T02:40:35.849" v="2220" actId="478"/>
          <ac:grpSpMkLst>
            <pc:docMk/>
            <pc:sldMk cId="2177346385" sldId="274"/>
            <ac:grpSpMk id="40" creationId="{422490F9-8F92-40EA-A7D5-24E77A88CB0B}"/>
          </ac:grpSpMkLst>
        </pc:grpChg>
        <pc:cxnChg chg="del mod topLvl">
          <ac:chgData name="Travis McKee" userId="a41c9158-7a42-473b-b968-9f3029bb07e3" providerId="ADAL" clId="{3B19CFDA-6B77-4B72-BBA1-7DB939D2F430}" dt="2020-05-21T02:40:57.280" v="2224" actId="478"/>
          <ac:cxnSpMkLst>
            <pc:docMk/>
            <pc:sldMk cId="2177346385" sldId="274"/>
            <ac:cxnSpMk id="10" creationId="{05274858-CFDA-4342-8F42-4B5042654D52}"/>
          </ac:cxnSpMkLst>
        </pc:cxnChg>
        <pc:cxnChg chg="del mod topLvl">
          <ac:chgData name="Travis McKee" userId="a41c9158-7a42-473b-b968-9f3029bb07e3" providerId="ADAL" clId="{3B19CFDA-6B77-4B72-BBA1-7DB939D2F430}" dt="2020-05-21T02:40:57.280" v="2224" actId="478"/>
          <ac:cxnSpMkLst>
            <pc:docMk/>
            <pc:sldMk cId="2177346385" sldId="274"/>
            <ac:cxnSpMk id="11" creationId="{F4B92F15-E306-42A1-8487-1F17CB529F52}"/>
          </ac:cxnSpMkLst>
        </pc:cxnChg>
        <pc:cxnChg chg="del mod topLvl">
          <ac:chgData name="Travis McKee" userId="a41c9158-7a42-473b-b968-9f3029bb07e3" providerId="ADAL" clId="{3B19CFDA-6B77-4B72-BBA1-7DB939D2F430}" dt="2020-05-21T02:40:57.280" v="2224" actId="478"/>
          <ac:cxnSpMkLst>
            <pc:docMk/>
            <pc:sldMk cId="2177346385" sldId="274"/>
            <ac:cxnSpMk id="12" creationId="{610502AD-AEFB-467B-9EE5-4F17CB5B116B}"/>
          </ac:cxnSpMkLst>
        </pc:cxnChg>
        <pc:cxnChg chg="del mod topLvl">
          <ac:chgData name="Travis McKee" userId="a41c9158-7a42-473b-b968-9f3029bb07e3" providerId="ADAL" clId="{3B19CFDA-6B77-4B72-BBA1-7DB939D2F430}" dt="2020-05-21T02:40:57.280" v="2224" actId="478"/>
          <ac:cxnSpMkLst>
            <pc:docMk/>
            <pc:sldMk cId="2177346385" sldId="274"/>
            <ac:cxnSpMk id="13" creationId="{9A96BAB7-780F-4FA9-8029-51B075A9749E}"/>
          </ac:cxnSpMkLst>
        </pc:cxnChg>
        <pc:cxnChg chg="del mod topLvl">
          <ac:chgData name="Travis McKee" userId="a41c9158-7a42-473b-b968-9f3029bb07e3" providerId="ADAL" clId="{3B19CFDA-6B77-4B72-BBA1-7DB939D2F430}" dt="2020-05-21T02:40:57.280" v="2224" actId="478"/>
          <ac:cxnSpMkLst>
            <pc:docMk/>
            <pc:sldMk cId="2177346385" sldId="274"/>
            <ac:cxnSpMk id="14" creationId="{15A4718D-79AB-4EC3-A84D-35EB2A7AEFC3}"/>
          </ac:cxnSpMkLst>
        </pc:cxnChg>
        <pc:cxnChg chg="del mod topLvl">
          <ac:chgData name="Travis McKee" userId="a41c9158-7a42-473b-b968-9f3029bb07e3" providerId="ADAL" clId="{3B19CFDA-6B77-4B72-BBA1-7DB939D2F430}" dt="2020-05-21T02:40:57.280" v="2224" actId="478"/>
          <ac:cxnSpMkLst>
            <pc:docMk/>
            <pc:sldMk cId="2177346385" sldId="274"/>
            <ac:cxnSpMk id="15" creationId="{BB69D37D-4978-4BF0-9102-677E6976BFC2}"/>
          </ac:cxnSpMkLst>
        </pc:cxnChg>
        <pc:cxnChg chg="del mod topLvl">
          <ac:chgData name="Travis McKee" userId="a41c9158-7a42-473b-b968-9f3029bb07e3" providerId="ADAL" clId="{3B19CFDA-6B77-4B72-BBA1-7DB939D2F430}" dt="2020-05-21T02:40:57.280" v="2224" actId="478"/>
          <ac:cxnSpMkLst>
            <pc:docMk/>
            <pc:sldMk cId="2177346385" sldId="274"/>
            <ac:cxnSpMk id="16" creationId="{650B9420-5A0A-4BB4-A1EF-0F0D4D93A0EE}"/>
          </ac:cxnSpMkLst>
        </pc:cxnChg>
        <pc:cxnChg chg="del mod topLvl">
          <ac:chgData name="Travis McKee" userId="a41c9158-7a42-473b-b968-9f3029bb07e3" providerId="ADAL" clId="{3B19CFDA-6B77-4B72-BBA1-7DB939D2F430}" dt="2020-05-21T02:40:40.327" v="2221" actId="478"/>
          <ac:cxnSpMkLst>
            <pc:docMk/>
            <pc:sldMk cId="2177346385" sldId="274"/>
            <ac:cxnSpMk id="17" creationId="{07C6B7E5-BC10-4ED1-8F83-03320F8C0264}"/>
          </ac:cxnSpMkLst>
        </pc:cxnChg>
        <pc:cxnChg chg="del mod topLvl">
          <ac:chgData name="Travis McKee" userId="a41c9158-7a42-473b-b968-9f3029bb07e3" providerId="ADAL" clId="{3B19CFDA-6B77-4B72-BBA1-7DB939D2F430}" dt="2020-05-21T02:40:35.849" v="2220" actId="478"/>
          <ac:cxnSpMkLst>
            <pc:docMk/>
            <pc:sldMk cId="2177346385" sldId="274"/>
            <ac:cxnSpMk id="18" creationId="{3DB0A3D5-657B-41AA-BC38-C44D19586314}"/>
          </ac:cxnSpMkLst>
        </pc:cxnChg>
        <pc:cxnChg chg="mod">
          <ac:chgData name="Travis McKee" userId="a41c9158-7a42-473b-b968-9f3029bb07e3" providerId="ADAL" clId="{3B19CFDA-6B77-4B72-BBA1-7DB939D2F430}" dt="2020-05-21T02:40:35.849" v="2220" actId="478"/>
          <ac:cxnSpMkLst>
            <pc:docMk/>
            <pc:sldMk cId="2177346385" sldId="274"/>
            <ac:cxnSpMk id="41" creationId="{E8B58BA5-BD12-4D99-9A73-678BE719C8F8}"/>
          </ac:cxnSpMkLst>
        </pc:cxnChg>
        <pc:cxnChg chg="mod topLvl">
          <ac:chgData name="Travis McKee" userId="a41c9158-7a42-473b-b968-9f3029bb07e3" providerId="ADAL" clId="{3B19CFDA-6B77-4B72-BBA1-7DB939D2F430}" dt="2020-05-21T03:17:25.367" v="2383" actId="165"/>
          <ac:cxnSpMkLst>
            <pc:docMk/>
            <pc:sldMk cId="2177346385" sldId="274"/>
            <ac:cxnSpMk id="84" creationId="{DEA1AD88-3B8A-4455-BCAC-075C0C5EB7FF}"/>
          </ac:cxnSpMkLst>
        </pc:cxnChg>
        <pc:cxnChg chg="mod topLvl">
          <ac:chgData name="Travis McKee" userId="a41c9158-7a42-473b-b968-9f3029bb07e3" providerId="ADAL" clId="{3B19CFDA-6B77-4B72-BBA1-7DB939D2F430}" dt="2020-05-21T03:17:25.367" v="2383" actId="165"/>
          <ac:cxnSpMkLst>
            <pc:docMk/>
            <pc:sldMk cId="2177346385" sldId="274"/>
            <ac:cxnSpMk id="86" creationId="{F78CE050-8FDD-40DC-9512-1311BDA75E3A}"/>
          </ac:cxnSpMkLst>
        </pc:cxnChg>
      </pc:sldChg>
      <pc:sldChg chg="addSp delSp modSp add mod">
        <pc:chgData name="Travis McKee" userId="a41c9158-7a42-473b-b968-9f3029bb07e3" providerId="ADAL" clId="{3B19CFDA-6B77-4B72-BBA1-7DB939D2F430}" dt="2020-06-07T00:52:45.267" v="2857" actId="165"/>
        <pc:sldMkLst>
          <pc:docMk/>
          <pc:sldMk cId="3570757995" sldId="275"/>
        </pc:sldMkLst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3" creationId="{24BA1568-1D2B-4EFD-B750-0E821A8947F1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4" creationId="{E4EF60C9-0A2F-4EF9-985A-48A95D891A73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5" creationId="{9FF69C00-98F8-4A17-96EE-229504D6752E}"/>
          </ac:spMkLst>
        </pc:spChg>
        <pc:spChg chg="del mod topLvl">
          <ac:chgData name="Travis McKee" userId="a41c9158-7a42-473b-b968-9f3029bb07e3" providerId="ADAL" clId="{3B19CFDA-6B77-4B72-BBA1-7DB939D2F430}" dt="2020-05-21T04:01:33.416" v="2423" actId="478"/>
          <ac:spMkLst>
            <pc:docMk/>
            <pc:sldMk cId="3570757995" sldId="275"/>
            <ac:spMk id="9" creationId="{CF0AD3C2-E4A3-48BA-BD6E-6D3FF8729EED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19" creationId="{49060A15-A14E-4CF3-A16E-D52768760055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0" creationId="{5C9202D1-413E-40FB-9886-27B43D3054B8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1" creationId="{20698630-5D93-47B5-8A76-9619DD9D34AE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2" creationId="{A32D8E56-5D84-4D00-A0FE-DC8F565F6104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3" creationId="{FA940EC8-67AA-4858-9B8C-0F099F2D9A4E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4" creationId="{E93D73C3-D41B-435A-ADD9-E0A05DF7CA71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5" creationId="{EAE232FD-8C19-470C-84BE-93F136ABC3C1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6" creationId="{359AD84F-4F6E-4201-B026-0A3381311ABF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7" creationId="{F8C2E38A-A3E7-4663-AA8A-DDBC30BAB920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8" creationId="{D704D9CC-F3B1-4187-A85E-1FBB1E216961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29" creationId="{6187047B-D71E-452B-8F45-5F9A043DA8F3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30" creationId="{BB3EAC7D-B4B1-43B4-8544-375D645B9DE3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31" creationId="{1EE46484-EEAD-427E-8ADD-654938F37D1A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32" creationId="{67027E43-4D61-4A87-B4D8-7C4842EF0C98}"/>
          </ac:spMkLst>
        </pc:spChg>
        <pc:spChg chg="del mod topLvl">
          <ac:chgData name="Travis McKee" userId="a41c9158-7a42-473b-b968-9f3029bb07e3" providerId="ADAL" clId="{3B19CFDA-6B77-4B72-BBA1-7DB939D2F430}" dt="2020-05-21T04:01:34.206" v="2424" actId="478"/>
          <ac:spMkLst>
            <pc:docMk/>
            <pc:sldMk cId="3570757995" sldId="275"/>
            <ac:spMk id="38" creationId="{5DA2B747-E851-455A-9A88-CB35F2FE8EB1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39" creationId="{83C569D8-D77A-4263-A723-0DD6CBBE78BC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45" creationId="{1484EE65-0E09-4E95-B700-343F22F048F6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49" creationId="{3A9FEDD5-33B6-47D4-8B59-40C93532CBC2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51" creationId="{FDF50AD5-E418-4BD0-8386-0DF0DEA7A869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52" creationId="{8CC94129-321E-4E19-AAAC-006055E8E77E}"/>
          </ac:spMkLst>
        </pc:spChg>
        <pc:spChg chg="add 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53" creationId="{23F8B00A-936E-45F7-A135-5DB88E550742}"/>
          </ac:spMkLst>
        </pc:spChg>
        <pc:spChg chg="mod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55" creationId="{FF1D540D-C604-46D1-B43D-81539CC4DA74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63" creationId="{EE733299-04B9-4AA8-A1B6-B27CCA048E66}"/>
          </ac:spMkLst>
        </pc:spChg>
        <pc:spChg chg="del mod topLvl">
          <ac:chgData name="Travis McKee" userId="a41c9158-7a42-473b-b968-9f3029bb07e3" providerId="ADAL" clId="{3B19CFDA-6B77-4B72-BBA1-7DB939D2F430}" dt="2020-05-21T04:01:33.416" v="2423" actId="478"/>
          <ac:spMkLst>
            <pc:docMk/>
            <pc:sldMk cId="3570757995" sldId="275"/>
            <ac:spMk id="67" creationId="{DEE0B85F-0EF2-4492-9BB5-199FE2FBA3B5}"/>
          </ac:spMkLst>
        </pc:spChg>
        <pc:spChg chg="del mod topLvl">
          <ac:chgData name="Travis McKee" userId="a41c9158-7a42-473b-b968-9f3029bb07e3" providerId="ADAL" clId="{3B19CFDA-6B77-4B72-BBA1-7DB939D2F430}" dt="2020-05-21T04:01:33.416" v="2423" actId="478"/>
          <ac:spMkLst>
            <pc:docMk/>
            <pc:sldMk cId="3570757995" sldId="275"/>
            <ac:spMk id="68" creationId="{A7613905-5019-4886-9C13-62DBFCA39611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69" creationId="{208AA995-0F9E-4532-8DD3-D2880552F5B4}"/>
          </ac:spMkLst>
        </pc:spChg>
        <pc:spChg chg="mod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71" creationId="{345B9E9D-9668-4200-93AB-6F2D5FA26E96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73" creationId="{CA2C048C-69D4-497E-80DF-1CD8BCC9D149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74" creationId="{117E5754-64A2-48CE-ACF0-10EEC547176E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75" creationId="{033EB3B4-496B-4B90-BAEA-5C881881FC94}"/>
          </ac:spMkLst>
        </pc:spChg>
        <pc:spChg chg="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76" creationId="{D8C1E0EE-3CD4-4B99-904D-ECC7BF3967DD}"/>
          </ac:spMkLst>
        </pc:spChg>
        <pc:spChg chg="add 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78" creationId="{0C5C5A46-E0BA-4580-A946-78C05D46D01D}"/>
          </ac:spMkLst>
        </pc:spChg>
        <pc:spChg chg="del mod topLvl">
          <ac:chgData name="Travis McKee" userId="a41c9158-7a42-473b-b968-9f3029bb07e3" providerId="ADAL" clId="{3B19CFDA-6B77-4B72-BBA1-7DB939D2F430}" dt="2020-05-21T04:01:33.416" v="2423" actId="478"/>
          <ac:spMkLst>
            <pc:docMk/>
            <pc:sldMk cId="3570757995" sldId="275"/>
            <ac:spMk id="110" creationId="{A97A9B9F-79A6-41E2-B6F2-611457FEB4A7}"/>
          </ac:spMkLst>
        </pc:spChg>
        <pc:spChg chg="add mod topLvl">
          <ac:chgData name="Travis McKee" userId="a41c9158-7a42-473b-b968-9f3029bb07e3" providerId="ADAL" clId="{3B19CFDA-6B77-4B72-BBA1-7DB939D2F430}" dt="2020-06-07T00:52:45.267" v="2857" actId="165"/>
          <ac:spMkLst>
            <pc:docMk/>
            <pc:sldMk cId="3570757995" sldId="275"/>
            <ac:spMk id="142" creationId="{88695F8C-1520-495D-93A1-C6300E1B9BF2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56" creationId="{B4FCEFBE-DEB7-4F18-8F89-0A4FBF090A13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58" creationId="{F4057BEB-E360-4FE2-B031-E97FC4458414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64" creationId="{074ADE5A-301D-44EA-A5E3-62CF7DDD914A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77" creationId="{630240FC-80C9-4102-B3B4-686CE0D2C887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82" creationId="{F5B5D801-B01C-41BA-8CF1-DDF9ED37CBE0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84" creationId="{E8B87ACB-DEDC-4DEA-A918-AB03EF80B0EF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87" creationId="{FC720E68-6BA4-4D72-B639-EA0DD840853B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92" creationId="{8BC8538D-0C7C-47B8-BF4D-3EB94F6A45BF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94" creationId="{7DB6574B-16E1-41AF-AB2C-5D0FEF89C039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197" creationId="{8E29EBDB-26B2-4930-B819-5B03AEE1B93D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202" creationId="{BE5156EA-5BFE-44F7-A246-978D153472B8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204" creationId="{F998A50F-7F08-428F-A963-75F4735581DD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207" creationId="{0DEB7C2C-29F8-4084-904D-CB30D9D2DF22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212" creationId="{8DFC15B5-20D1-4A6A-BC76-60D01BCE16B6}"/>
          </ac:spMkLst>
        </pc:spChg>
        <pc:spChg chg="mod">
          <ac:chgData name="Travis McKee" userId="a41c9158-7a42-473b-b968-9f3029bb07e3" providerId="ADAL" clId="{3B19CFDA-6B77-4B72-BBA1-7DB939D2F430}" dt="2020-05-21T04:00:40.034" v="2394" actId="165"/>
          <ac:spMkLst>
            <pc:docMk/>
            <pc:sldMk cId="3570757995" sldId="275"/>
            <ac:spMk id="214" creationId="{E5E3A62D-D994-4666-9CA8-4845D977BADE}"/>
          </ac:spMkLst>
        </pc:spChg>
        <pc:spChg chg="del mod topLvl">
          <ac:chgData name="Travis McKee" userId="a41c9158-7a42-473b-b968-9f3029bb07e3" providerId="ADAL" clId="{3B19CFDA-6B77-4B72-BBA1-7DB939D2F430}" dt="2020-05-21T04:01:33.416" v="2423" actId="478"/>
          <ac:spMkLst>
            <pc:docMk/>
            <pc:sldMk cId="3570757995" sldId="275"/>
            <ac:spMk id="222" creationId="{DDE14244-7A41-401F-80FD-5560EBD9C0FE}"/>
          </ac:spMkLst>
        </pc:spChg>
        <pc:grpChg chg="del">
          <ac:chgData name="Travis McKee" userId="a41c9158-7a42-473b-b968-9f3029bb07e3" providerId="ADAL" clId="{3B19CFDA-6B77-4B72-BBA1-7DB939D2F430}" dt="2020-05-21T04:00:40.034" v="2394" actId="165"/>
          <ac:grpSpMkLst>
            <pc:docMk/>
            <pc:sldMk cId="3570757995" sldId="275"/>
            <ac:grpSpMk id="7" creationId="{11B14C8A-363F-4B96-9FA0-21E6C14A2C48}"/>
          </ac:grpSpMkLst>
        </pc:grpChg>
        <pc:grpChg chg="del mod topLvl">
          <ac:chgData name="Travis McKee" userId="a41c9158-7a42-473b-b968-9f3029bb07e3" providerId="ADAL" clId="{3B19CFDA-6B77-4B72-BBA1-7DB939D2F430}" dt="2020-05-21T04:01:30.844" v="2422" actId="478"/>
          <ac:grpSpMkLst>
            <pc:docMk/>
            <pc:sldMk cId="3570757995" sldId="275"/>
            <ac:grpSpMk id="40" creationId="{EEB02147-5960-414F-96EE-C98CCDD7D763}"/>
          </ac:grpSpMkLst>
        </pc:grpChg>
        <pc:grpChg chg="add mod">
          <ac:chgData name="Travis McKee" userId="a41c9158-7a42-473b-b968-9f3029bb07e3" providerId="ADAL" clId="{3B19CFDA-6B77-4B72-BBA1-7DB939D2F430}" dt="2020-05-21T04:05:38.594" v="2484" actId="164"/>
          <ac:grpSpMkLst>
            <pc:docMk/>
            <pc:sldMk cId="3570757995" sldId="275"/>
            <ac:grpSpMk id="54" creationId="{D8EB4DE7-57F5-40B6-99EB-95EE6B12EA69}"/>
          </ac:grpSpMkLst>
        </pc:grpChg>
        <pc:grpChg chg="add mod">
          <ac:chgData name="Travis McKee" userId="a41c9158-7a42-473b-b968-9f3029bb07e3" providerId="ADAL" clId="{3B19CFDA-6B77-4B72-BBA1-7DB939D2F430}" dt="2020-05-21T04:05:38.117" v="2483" actId="164"/>
          <ac:grpSpMkLst>
            <pc:docMk/>
            <pc:sldMk cId="3570757995" sldId="275"/>
            <ac:grpSpMk id="56" creationId="{72A54D74-53B0-4020-8EA7-6A89E68B7A1F}"/>
          </ac:grpSpMkLst>
        </pc:grpChg>
        <pc:grpChg chg="mod topLvl">
          <ac:chgData name="Travis McKee" userId="a41c9158-7a42-473b-b968-9f3029bb07e3" providerId="ADAL" clId="{3B19CFDA-6B77-4B72-BBA1-7DB939D2F430}" dt="2020-06-07T00:52:45.267" v="2857" actId="165"/>
          <ac:grpSpMkLst>
            <pc:docMk/>
            <pc:sldMk cId="3570757995" sldId="275"/>
            <ac:grpSpMk id="59" creationId="{29F7967B-142A-4740-A564-AE656383FA1E}"/>
          </ac:grpSpMkLst>
        </pc:grpChg>
        <pc:grpChg chg="del mod topLvl">
          <ac:chgData name="Travis McKee" userId="a41c9158-7a42-473b-b968-9f3029bb07e3" providerId="ADAL" clId="{3B19CFDA-6B77-4B72-BBA1-7DB939D2F430}" dt="2020-05-21T04:01:33.416" v="2423" actId="478"/>
          <ac:grpSpMkLst>
            <pc:docMk/>
            <pc:sldMk cId="3570757995" sldId="275"/>
            <ac:grpSpMk id="62" creationId="{7A81CBAF-F25D-4FA0-814F-85D6102F1D41}"/>
          </ac:grpSpMkLst>
        </pc:grpChg>
        <pc:grpChg chg="mod topLvl">
          <ac:chgData name="Travis McKee" userId="a41c9158-7a42-473b-b968-9f3029bb07e3" providerId="ADAL" clId="{3B19CFDA-6B77-4B72-BBA1-7DB939D2F430}" dt="2020-06-07T00:52:45.267" v="2857" actId="165"/>
          <ac:grpSpMkLst>
            <pc:docMk/>
            <pc:sldMk cId="3570757995" sldId="275"/>
            <ac:grpSpMk id="70" creationId="{936CE852-8988-4407-8714-06BFC816F82F}"/>
          </ac:grpSpMkLst>
        </pc:grpChg>
        <pc:grpChg chg="add del mod">
          <ac:chgData name="Travis McKee" userId="a41c9158-7a42-473b-b968-9f3029bb07e3" providerId="ADAL" clId="{3B19CFDA-6B77-4B72-BBA1-7DB939D2F430}" dt="2020-06-07T00:52:45.267" v="2857" actId="165"/>
          <ac:grpSpMkLst>
            <pc:docMk/>
            <pc:sldMk cId="3570757995" sldId="275"/>
            <ac:grpSpMk id="79" creationId="{BF93D3CE-3AEB-491C-A126-49FD3B2A617B}"/>
          </ac:grpSpMkLst>
        </pc:grpChg>
        <pc:grpChg chg="mod">
          <ac:chgData name="Travis McKee" userId="a41c9158-7a42-473b-b968-9f3029bb07e3" providerId="ADAL" clId="{3B19CFDA-6B77-4B72-BBA1-7DB939D2F430}" dt="2020-05-21T04:00:40.034" v="2394" actId="165"/>
          <ac:grpSpMkLst>
            <pc:docMk/>
            <pc:sldMk cId="3570757995" sldId="275"/>
            <ac:grpSpMk id="165" creationId="{BAF8F8D7-81C0-4D09-83A8-A4FE543819F3}"/>
          </ac:grpSpMkLst>
        </pc:grpChg>
        <pc:grpChg chg="del mod topLvl">
          <ac:chgData name="Travis McKee" userId="a41c9158-7a42-473b-b968-9f3029bb07e3" providerId="ADAL" clId="{3B19CFDA-6B77-4B72-BBA1-7DB939D2F430}" dt="2020-05-21T04:01:30.844" v="2422" actId="478"/>
          <ac:grpSpMkLst>
            <pc:docMk/>
            <pc:sldMk cId="3570757995" sldId="275"/>
            <ac:grpSpMk id="174" creationId="{13931704-E460-44AD-B223-A49C324273CE}"/>
          </ac:grpSpMkLst>
        </pc:grpChg>
        <pc:grpChg chg="del mod topLvl">
          <ac:chgData name="Travis McKee" userId="a41c9158-7a42-473b-b968-9f3029bb07e3" providerId="ADAL" clId="{3B19CFDA-6B77-4B72-BBA1-7DB939D2F430}" dt="2020-05-21T04:01:30.844" v="2422" actId="478"/>
          <ac:grpSpMkLst>
            <pc:docMk/>
            <pc:sldMk cId="3570757995" sldId="275"/>
            <ac:grpSpMk id="175" creationId="{648D66CF-D4D3-4F2F-8106-A5FD847C2E73}"/>
          </ac:grpSpMkLst>
        </pc:grpChg>
        <pc:grpChg chg="mod">
          <ac:chgData name="Travis McKee" userId="a41c9158-7a42-473b-b968-9f3029bb07e3" providerId="ADAL" clId="{3B19CFDA-6B77-4B72-BBA1-7DB939D2F430}" dt="2020-05-21T04:00:40.034" v="2394" actId="165"/>
          <ac:grpSpMkLst>
            <pc:docMk/>
            <pc:sldMk cId="3570757995" sldId="275"/>
            <ac:grpSpMk id="176" creationId="{82CF1061-84AD-422C-8EA3-78D3A59AA81E}"/>
          </ac:grpSpMkLst>
        </pc:grpChg>
        <pc:grpChg chg="del mod topLvl">
          <ac:chgData name="Travis McKee" userId="a41c9158-7a42-473b-b968-9f3029bb07e3" providerId="ADAL" clId="{3B19CFDA-6B77-4B72-BBA1-7DB939D2F430}" dt="2020-05-21T04:01:30.844" v="2422" actId="478"/>
          <ac:grpSpMkLst>
            <pc:docMk/>
            <pc:sldMk cId="3570757995" sldId="275"/>
            <ac:grpSpMk id="185" creationId="{B890ABFB-AC4F-4B6A-A8DB-90A4DFD258CA}"/>
          </ac:grpSpMkLst>
        </pc:grpChg>
        <pc:grpChg chg="mod">
          <ac:chgData name="Travis McKee" userId="a41c9158-7a42-473b-b968-9f3029bb07e3" providerId="ADAL" clId="{3B19CFDA-6B77-4B72-BBA1-7DB939D2F430}" dt="2020-05-21T04:00:40.034" v="2394" actId="165"/>
          <ac:grpSpMkLst>
            <pc:docMk/>
            <pc:sldMk cId="3570757995" sldId="275"/>
            <ac:grpSpMk id="186" creationId="{BCA2F7D3-D2F9-4B04-A4D8-37E674195F37}"/>
          </ac:grpSpMkLst>
        </pc:grpChg>
        <pc:grpChg chg="del mod topLvl">
          <ac:chgData name="Travis McKee" userId="a41c9158-7a42-473b-b968-9f3029bb07e3" providerId="ADAL" clId="{3B19CFDA-6B77-4B72-BBA1-7DB939D2F430}" dt="2020-05-21T04:01:30.844" v="2422" actId="478"/>
          <ac:grpSpMkLst>
            <pc:docMk/>
            <pc:sldMk cId="3570757995" sldId="275"/>
            <ac:grpSpMk id="195" creationId="{A98C2A58-DB69-4BF5-8454-5259A4D414A0}"/>
          </ac:grpSpMkLst>
        </pc:grpChg>
        <pc:grpChg chg="mod">
          <ac:chgData name="Travis McKee" userId="a41c9158-7a42-473b-b968-9f3029bb07e3" providerId="ADAL" clId="{3B19CFDA-6B77-4B72-BBA1-7DB939D2F430}" dt="2020-05-21T04:00:40.034" v="2394" actId="165"/>
          <ac:grpSpMkLst>
            <pc:docMk/>
            <pc:sldMk cId="3570757995" sldId="275"/>
            <ac:grpSpMk id="196" creationId="{3E028D6E-4A0F-47AD-9239-37027632AAD3}"/>
          </ac:grpSpMkLst>
        </pc:grpChg>
        <pc:grpChg chg="del mod topLvl">
          <ac:chgData name="Travis McKee" userId="a41c9158-7a42-473b-b968-9f3029bb07e3" providerId="ADAL" clId="{3B19CFDA-6B77-4B72-BBA1-7DB939D2F430}" dt="2020-05-21T04:01:30.844" v="2422" actId="478"/>
          <ac:grpSpMkLst>
            <pc:docMk/>
            <pc:sldMk cId="3570757995" sldId="275"/>
            <ac:grpSpMk id="205" creationId="{3096631D-22CB-4DB4-8C8A-C0B8498AFF79}"/>
          </ac:grpSpMkLst>
        </pc:grpChg>
        <pc:grpChg chg="mod">
          <ac:chgData name="Travis McKee" userId="a41c9158-7a42-473b-b968-9f3029bb07e3" providerId="ADAL" clId="{3B19CFDA-6B77-4B72-BBA1-7DB939D2F430}" dt="2020-05-21T04:00:40.034" v="2394" actId="165"/>
          <ac:grpSpMkLst>
            <pc:docMk/>
            <pc:sldMk cId="3570757995" sldId="275"/>
            <ac:grpSpMk id="206" creationId="{16F9C50E-C820-4C38-A537-63B1A29C4044}"/>
          </ac:grpSpMkLst>
        </pc:grpChg>
        <pc:grpChg chg="del mod topLvl">
          <ac:chgData name="Travis McKee" userId="a41c9158-7a42-473b-b968-9f3029bb07e3" providerId="ADAL" clId="{3B19CFDA-6B77-4B72-BBA1-7DB939D2F430}" dt="2020-05-21T04:01:30.844" v="2422" actId="478"/>
          <ac:grpSpMkLst>
            <pc:docMk/>
            <pc:sldMk cId="3570757995" sldId="275"/>
            <ac:grpSpMk id="221" creationId="{D63F37DC-95E1-4BF9-9A01-532724DD661F}"/>
          </ac:grpSpMkLst>
        </pc:grpChg>
        <pc:cxnChg chg="mod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6" creationId="{A4CBE001-456A-44DA-879E-B68C7F718877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0" creationId="{05274858-CFDA-4342-8F42-4B5042654D52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1" creationId="{F4B92F15-E306-42A1-8487-1F17CB529F52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2" creationId="{610502AD-AEFB-467B-9EE5-4F17CB5B116B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3" creationId="{9A96BAB7-780F-4FA9-8029-51B075A9749E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4" creationId="{15A4718D-79AB-4EC3-A84D-35EB2A7AEFC3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5" creationId="{BB69D37D-4978-4BF0-9102-677E6976BFC2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6" creationId="{650B9420-5A0A-4BB4-A1EF-0F0D4D93A0EE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7" creationId="{07C6B7E5-BC10-4ED1-8F83-03320F8C0264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8" creationId="{3DB0A3D5-657B-41AA-BC38-C44D19586314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35" creationId="{930A67E9-BFB0-49B4-BB09-E18BF369AC61}"/>
          </ac:cxnSpMkLst>
        </pc:cxnChg>
        <pc:cxnChg chg="del mod topLvl">
          <ac:chgData name="Travis McKee" userId="a41c9158-7a42-473b-b968-9f3029bb07e3" providerId="ADAL" clId="{3B19CFDA-6B77-4B72-BBA1-7DB939D2F430}" dt="2020-05-21T04:03:06.201" v="2450" actId="478"/>
          <ac:cxnSpMkLst>
            <pc:docMk/>
            <pc:sldMk cId="3570757995" sldId="275"/>
            <ac:cxnSpMk id="37" creationId="{891E32B6-3021-42B8-97E3-881473379B56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46" creationId="{1269ECA8-3C6E-4C97-B318-4484D7468EB8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64" creationId="{3BECE200-2CA1-45CD-BC64-814133A2C6B7}"/>
          </ac:cxnSpMkLst>
        </pc:cxnChg>
        <pc:cxnChg chg="mod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72" creationId="{BDA4526D-FC8D-4F7A-8EA5-74F9A58A8047}"/>
          </ac:cxnSpMkLst>
        </pc:cxnChg>
        <pc:cxnChg chg="del mod topLvl">
          <ac:chgData name="Travis McKee" userId="a41c9158-7a42-473b-b968-9f3029bb07e3" providerId="ADAL" clId="{3B19CFDA-6B77-4B72-BBA1-7DB939D2F430}" dt="2020-05-21T04:01:33.416" v="2423" actId="478"/>
          <ac:cxnSpMkLst>
            <pc:docMk/>
            <pc:sldMk cId="3570757995" sldId="275"/>
            <ac:cxnSpMk id="88" creationId="{97BED8B9-E7AC-464A-91D0-E122D23F0450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08" creationId="{66661072-DD4C-4D96-8E30-283FB31766C6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14" creationId="{26D301A5-B318-4981-8901-39A948A7EF3A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15" creationId="{7A6C24E0-B89A-43E6-836B-8C0CCAC29446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17" creationId="{255BB022-91C8-4067-AF64-BF730A0EA602}"/>
          </ac:cxnSpMkLst>
        </pc:cxnChg>
        <pc:cxnChg chg="mod topLvl">
          <ac:chgData name="Travis McKee" userId="a41c9158-7a42-473b-b968-9f3029bb07e3" providerId="ADAL" clId="{3B19CFDA-6B77-4B72-BBA1-7DB939D2F430}" dt="2020-06-07T00:52:45.267" v="2857" actId="165"/>
          <ac:cxnSpMkLst>
            <pc:docMk/>
            <pc:sldMk cId="3570757995" sldId="275"/>
            <ac:cxnSpMk id="118" creationId="{AE6D9F77-DF6B-4620-AB8C-1B36087CD8F2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23" creationId="{4A4C9E8E-D4BC-460D-8B25-2F2A805F8830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24" creationId="{9EEB38C2-690A-474B-A60B-C917EB34DDFA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43" creationId="{E4FE75F5-431E-48CA-9AE1-FF0920266044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44" creationId="{B7BB8D9A-478D-4963-BD88-165193F4773B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53" creationId="{A6780FC1-2C9C-4502-9A17-487424224EF3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55" creationId="{42374F8A-8530-451E-B01A-7D00D95B8C68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57" creationId="{A361B654-B933-435F-A03D-757819863EC8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78" creationId="{37BC44F8-6BAB-49A0-811C-5F38EB328937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79" creationId="{2AC67101-ABB7-4800-8BB7-29A35AA77B91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80" creationId="{55B8819D-92CE-472D-A281-D35FBE727BC7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81" creationId="{877D299B-6205-486C-8155-ECC00A905B7A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83" creationId="{84E652C8-ED03-4E3A-B97B-A14434353C39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88" creationId="{827F5C2E-5C69-4497-8927-44C6961251DF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89" creationId="{AE05C73F-DDA1-4D93-9487-9AEF75A603CD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90" creationId="{147BFCEC-C38D-48DE-99EC-BDB4B8C7C276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91" creationId="{30F4FCD4-7255-4B37-9430-C093958F4C80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93" creationId="{F2852599-2D7D-4926-8872-37830B70F19F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98" creationId="{2D76B7D7-5AE5-40B7-BEAC-EC5D54302B64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199" creationId="{AFFA485F-BEA6-4856-B6CB-5621E4C61789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200" creationId="{7F52089D-A244-4A52-9500-730FD37BFA90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201" creationId="{0C964EDC-A5F7-4E27-B783-9670AD69AADB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203" creationId="{781040B8-8162-4FD6-A1E8-881C6B1ABB0C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208" creationId="{A2633B49-52ED-4F8E-A79A-89868F675D2E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209" creationId="{21063A0D-B196-4DE4-9444-94C20C3CCE6C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210" creationId="{66DBCD29-466D-4176-BC46-AADD30540475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211" creationId="{F1F68F86-97DA-4D23-BE13-8D60A4664ECA}"/>
          </ac:cxnSpMkLst>
        </pc:cxnChg>
        <pc:cxnChg chg="mod">
          <ac:chgData name="Travis McKee" userId="a41c9158-7a42-473b-b968-9f3029bb07e3" providerId="ADAL" clId="{3B19CFDA-6B77-4B72-BBA1-7DB939D2F430}" dt="2020-05-21T04:00:40.034" v="2394" actId="165"/>
          <ac:cxnSpMkLst>
            <pc:docMk/>
            <pc:sldMk cId="3570757995" sldId="275"/>
            <ac:cxnSpMk id="213" creationId="{31ED5AA8-39CE-42C5-9FDD-0220413E196E}"/>
          </ac:cxnSpMkLst>
        </pc:cxnChg>
        <pc:cxnChg chg="del mod topLvl">
          <ac:chgData name="Travis McKee" userId="a41c9158-7a42-473b-b968-9f3029bb07e3" providerId="ADAL" clId="{3B19CFDA-6B77-4B72-BBA1-7DB939D2F430}" dt="2020-05-21T04:01:30.844" v="2422" actId="478"/>
          <ac:cxnSpMkLst>
            <pc:docMk/>
            <pc:sldMk cId="3570757995" sldId="275"/>
            <ac:cxnSpMk id="216" creationId="{A86D5ED3-AF72-4F51-A73A-3103E9FF3DDD}"/>
          </ac:cxnSpMkLst>
        </pc:cxnChg>
        <pc:cxnChg chg="del mod topLvl">
          <ac:chgData name="Travis McKee" userId="a41c9158-7a42-473b-b968-9f3029bb07e3" providerId="ADAL" clId="{3B19CFDA-6B77-4B72-BBA1-7DB939D2F430}" dt="2020-05-21T04:01:30.844" v="2422" actId="478"/>
          <ac:cxnSpMkLst>
            <pc:docMk/>
            <pc:sldMk cId="3570757995" sldId="275"/>
            <ac:cxnSpMk id="217" creationId="{7DFC95C8-CDD7-438E-9500-A070F5CE125E}"/>
          </ac:cxnSpMkLst>
        </pc:cxnChg>
      </pc:sldChg>
      <pc:sldChg chg="addSp delSp modSp new mod">
        <pc:chgData name="Travis McKee" userId="a41c9158-7a42-473b-b968-9f3029bb07e3" providerId="ADAL" clId="{3B19CFDA-6B77-4B72-BBA1-7DB939D2F430}" dt="2020-05-31T07:15:48.412" v="2854" actId="1076"/>
        <pc:sldMkLst>
          <pc:docMk/>
          <pc:sldMk cId="499665277" sldId="276"/>
        </pc:sldMkLst>
        <pc:spChg chg="mod">
          <ac:chgData name="Travis McKee" userId="a41c9158-7a42-473b-b968-9f3029bb07e3" providerId="ADAL" clId="{3B19CFDA-6B77-4B72-BBA1-7DB939D2F430}" dt="2020-05-31T07:14:39.532" v="2847"/>
          <ac:spMkLst>
            <pc:docMk/>
            <pc:sldMk cId="499665277" sldId="276"/>
            <ac:spMk id="2" creationId="{EC4F80B6-BA4B-4EED-9CBA-5CB4F15621DB}"/>
          </ac:spMkLst>
        </pc:spChg>
        <pc:spChg chg="del">
          <ac:chgData name="Travis McKee" userId="a41c9158-7a42-473b-b968-9f3029bb07e3" providerId="ADAL" clId="{3B19CFDA-6B77-4B72-BBA1-7DB939D2F430}" dt="2020-05-31T07:01:17.885" v="2725" actId="478"/>
          <ac:spMkLst>
            <pc:docMk/>
            <pc:sldMk cId="499665277" sldId="276"/>
            <ac:spMk id="3" creationId="{D9D477A7-46C1-47C6-BFE9-D96C4CBF6D4C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5" creationId="{BF886D9C-3FFC-4AA1-9FE4-E8A7A98FCD7F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6" creationId="{5AD1A56D-78F4-49DB-BC60-40AC14BB545D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7" creationId="{50ABF081-BB1E-4AA8-A8BC-0FFFE4A54D1D}"/>
          </ac:spMkLst>
        </pc:spChg>
        <pc:spChg chg="add del mod">
          <ac:chgData name="Travis McKee" userId="a41c9158-7a42-473b-b968-9f3029bb07e3" providerId="ADAL" clId="{3B19CFDA-6B77-4B72-BBA1-7DB939D2F430}" dt="2020-05-31T07:03:10.957" v="2756"/>
          <ac:spMkLst>
            <pc:docMk/>
            <pc:sldMk cId="499665277" sldId="276"/>
            <ac:spMk id="8" creationId="{36A10F64-3973-420D-9D79-B11E7B75764D}"/>
          </ac:spMkLst>
        </pc:spChg>
        <pc:spChg chg="add del mod">
          <ac:chgData name="Travis McKee" userId="a41c9158-7a42-473b-b968-9f3029bb07e3" providerId="ADAL" clId="{3B19CFDA-6B77-4B72-BBA1-7DB939D2F430}" dt="2020-05-31T07:03:10.957" v="2756"/>
          <ac:spMkLst>
            <pc:docMk/>
            <pc:sldMk cId="499665277" sldId="276"/>
            <ac:spMk id="9" creationId="{8F32385F-7096-4BDC-8DC2-562651163CB0}"/>
          </ac:spMkLst>
        </pc:spChg>
        <pc:spChg chg="add del mod">
          <ac:chgData name="Travis McKee" userId="a41c9158-7a42-473b-b968-9f3029bb07e3" providerId="ADAL" clId="{3B19CFDA-6B77-4B72-BBA1-7DB939D2F430}" dt="2020-05-31T07:03:10.957" v="2756"/>
          <ac:spMkLst>
            <pc:docMk/>
            <pc:sldMk cId="499665277" sldId="276"/>
            <ac:spMk id="10" creationId="{317984DE-3945-4A61-8180-0545986883FB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11" creationId="{C8BC000D-97CA-4FB8-9FC0-974876369740}"/>
          </ac:spMkLst>
        </pc:spChg>
        <pc:spChg chg="add mod">
          <ac:chgData name="Travis McKee" userId="a41c9158-7a42-473b-b968-9f3029bb07e3" providerId="ADAL" clId="{3B19CFDA-6B77-4B72-BBA1-7DB939D2F430}" dt="2020-05-31T07:05:30.301" v="2783" actId="164"/>
          <ac:spMkLst>
            <pc:docMk/>
            <pc:sldMk cId="499665277" sldId="276"/>
            <ac:spMk id="12" creationId="{AD435B85-EFB7-4C65-B0E9-FAA402274907}"/>
          </ac:spMkLst>
        </pc:spChg>
        <pc:spChg chg="mod">
          <ac:chgData name="Travis McKee" userId="a41c9158-7a42-473b-b968-9f3029bb07e3" providerId="ADAL" clId="{3B19CFDA-6B77-4B72-BBA1-7DB939D2F430}" dt="2020-05-31T07:04:35.154" v="2767"/>
          <ac:spMkLst>
            <pc:docMk/>
            <pc:sldMk cId="499665277" sldId="276"/>
            <ac:spMk id="15" creationId="{FCBF5183-D86A-447B-BEED-DE277443207B}"/>
          </ac:spMkLst>
        </pc:spChg>
        <pc:spChg chg="add del mod">
          <ac:chgData name="Travis McKee" userId="a41c9158-7a42-473b-b968-9f3029bb07e3" providerId="ADAL" clId="{3B19CFDA-6B77-4B72-BBA1-7DB939D2F430}" dt="2020-05-31T07:05:32.343" v="2785" actId="478"/>
          <ac:spMkLst>
            <pc:docMk/>
            <pc:sldMk cId="499665277" sldId="276"/>
            <ac:spMk id="16" creationId="{3622E67B-A31F-4AF3-8961-530241838D98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18" creationId="{7EBCB7FB-396F-4081-A68A-0E03D80228F2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19" creationId="{F4F0AA7D-242A-4611-8CC8-CB518D5DA35D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20" creationId="{C911CF3D-DE5A-463F-84C2-2E9A74F29765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21" creationId="{D365FFF1-2922-4C5F-AF9C-4C6224B5AAEE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22" creationId="{43875F9E-51F4-48B1-82F4-167206DB5FD4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23" creationId="{CFADCDCF-498E-463D-B2E4-F41B5DCC04C6}"/>
          </ac:spMkLst>
        </pc:spChg>
        <pc:spChg chg="add mod">
          <ac:chgData name="Travis McKee" userId="a41c9158-7a42-473b-b968-9f3029bb07e3" providerId="ADAL" clId="{3B19CFDA-6B77-4B72-BBA1-7DB939D2F430}" dt="2020-05-31T07:13:57.345" v="2844" actId="164"/>
          <ac:spMkLst>
            <pc:docMk/>
            <pc:sldMk cId="499665277" sldId="276"/>
            <ac:spMk id="24" creationId="{AFCE1A69-F12A-4FEC-AC02-0EFD3143AF10}"/>
          </ac:spMkLst>
        </pc:spChg>
        <pc:spChg chg="mod">
          <ac:chgData name="Travis McKee" userId="a41c9158-7a42-473b-b968-9f3029bb07e3" providerId="ADAL" clId="{3B19CFDA-6B77-4B72-BBA1-7DB939D2F430}" dt="2020-05-31T07:12:24.636" v="2827"/>
          <ac:spMkLst>
            <pc:docMk/>
            <pc:sldMk cId="499665277" sldId="276"/>
            <ac:spMk id="27" creationId="{2A0718E7-FE74-49A0-91F8-B608A2FFD5EB}"/>
          </ac:spMkLst>
        </pc:spChg>
        <pc:spChg chg="mod">
          <ac:chgData name="Travis McKee" userId="a41c9158-7a42-473b-b968-9f3029bb07e3" providerId="ADAL" clId="{3B19CFDA-6B77-4B72-BBA1-7DB939D2F430}" dt="2020-05-31T07:12:24.636" v="2827"/>
          <ac:spMkLst>
            <pc:docMk/>
            <pc:sldMk cId="499665277" sldId="276"/>
            <ac:spMk id="30" creationId="{5DBE023C-11C0-4B90-BF1B-56DD952870CC}"/>
          </ac:spMkLst>
        </pc:spChg>
        <pc:spChg chg="mod">
          <ac:chgData name="Travis McKee" userId="a41c9158-7a42-473b-b968-9f3029bb07e3" providerId="ADAL" clId="{3B19CFDA-6B77-4B72-BBA1-7DB939D2F430}" dt="2020-05-31T07:12:27.070" v="2829"/>
          <ac:spMkLst>
            <pc:docMk/>
            <pc:sldMk cId="499665277" sldId="276"/>
            <ac:spMk id="32" creationId="{35D8EBA9-9AF4-4771-A91A-0835CCF7A683}"/>
          </ac:spMkLst>
        </pc:spChg>
        <pc:spChg chg="mod">
          <ac:chgData name="Travis McKee" userId="a41c9158-7a42-473b-b968-9f3029bb07e3" providerId="ADAL" clId="{3B19CFDA-6B77-4B72-BBA1-7DB939D2F430}" dt="2020-05-31T07:12:27.070" v="2829"/>
          <ac:spMkLst>
            <pc:docMk/>
            <pc:sldMk cId="499665277" sldId="276"/>
            <ac:spMk id="35" creationId="{F93A7F6A-12B8-45B8-A4A0-FD768C9168BE}"/>
          </ac:spMkLst>
        </pc:spChg>
        <pc:spChg chg="mod">
          <ac:chgData name="Travis McKee" userId="a41c9158-7a42-473b-b968-9f3029bb07e3" providerId="ADAL" clId="{3B19CFDA-6B77-4B72-BBA1-7DB939D2F430}" dt="2020-05-31T07:12:29.392" v="2831"/>
          <ac:spMkLst>
            <pc:docMk/>
            <pc:sldMk cId="499665277" sldId="276"/>
            <ac:spMk id="37" creationId="{5D422AF0-964D-40AE-84BA-2B3CA378C7BF}"/>
          </ac:spMkLst>
        </pc:spChg>
        <pc:spChg chg="mod">
          <ac:chgData name="Travis McKee" userId="a41c9158-7a42-473b-b968-9f3029bb07e3" providerId="ADAL" clId="{3B19CFDA-6B77-4B72-BBA1-7DB939D2F430}" dt="2020-05-31T07:12:29.392" v="2831"/>
          <ac:spMkLst>
            <pc:docMk/>
            <pc:sldMk cId="499665277" sldId="276"/>
            <ac:spMk id="40" creationId="{BF03B0FD-936E-4CDE-BC71-22263C15A786}"/>
          </ac:spMkLst>
        </pc:spChg>
        <pc:spChg chg="mod">
          <ac:chgData name="Travis McKee" userId="a41c9158-7a42-473b-b968-9f3029bb07e3" providerId="ADAL" clId="{3B19CFDA-6B77-4B72-BBA1-7DB939D2F430}" dt="2020-05-31T07:12:32.174" v="2833"/>
          <ac:spMkLst>
            <pc:docMk/>
            <pc:sldMk cId="499665277" sldId="276"/>
            <ac:spMk id="42" creationId="{090B64E8-B825-4AC2-B151-4D3066607AA4}"/>
          </ac:spMkLst>
        </pc:spChg>
        <pc:spChg chg="mod">
          <ac:chgData name="Travis McKee" userId="a41c9158-7a42-473b-b968-9f3029bb07e3" providerId="ADAL" clId="{3B19CFDA-6B77-4B72-BBA1-7DB939D2F430}" dt="2020-05-31T07:12:32.174" v="2833"/>
          <ac:spMkLst>
            <pc:docMk/>
            <pc:sldMk cId="499665277" sldId="276"/>
            <ac:spMk id="45" creationId="{FBE61971-E62F-46FB-B39B-0D8BDBA18367}"/>
          </ac:spMkLst>
        </pc:spChg>
        <pc:spChg chg="mod">
          <ac:chgData name="Travis McKee" userId="a41c9158-7a42-473b-b968-9f3029bb07e3" providerId="ADAL" clId="{3B19CFDA-6B77-4B72-BBA1-7DB939D2F430}" dt="2020-05-31T07:12:35.186" v="2835"/>
          <ac:spMkLst>
            <pc:docMk/>
            <pc:sldMk cId="499665277" sldId="276"/>
            <ac:spMk id="47" creationId="{F02B7240-BB0D-4B2D-A9BA-248243A39345}"/>
          </ac:spMkLst>
        </pc:spChg>
        <pc:spChg chg="mod">
          <ac:chgData name="Travis McKee" userId="a41c9158-7a42-473b-b968-9f3029bb07e3" providerId="ADAL" clId="{3B19CFDA-6B77-4B72-BBA1-7DB939D2F430}" dt="2020-05-31T07:12:35.186" v="2835"/>
          <ac:spMkLst>
            <pc:docMk/>
            <pc:sldMk cId="499665277" sldId="276"/>
            <ac:spMk id="50" creationId="{9372D4FD-5FE3-4936-8D03-F15915EC950F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52" creationId="{A1A23F66-0EC9-4EE7-B540-F1FA3B82B156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53" creationId="{0A74854C-1627-4719-BD80-795A9B4C7F69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54" creationId="{898C2593-7A4E-46FE-9F75-3B8E99D47AAF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55" creationId="{AB24131A-C439-436F-877E-D87FB7030F88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56" creationId="{7355F8D8-C499-4CA2-B09D-29678B06F76E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57" creationId="{FAC59F80-8F97-4E4D-9F51-E2CC06BB3363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58" creationId="{0D40A967-97F6-4E93-BF34-D0783DA85E15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59" creationId="{2382BBB3-3973-4B63-BC60-327601F6F971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60" creationId="{79CE9318-BA53-417A-9E7F-FFCF54BFCCDC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61" creationId="{85DD12DD-284B-42FD-8064-A5B9FDAC7246}"/>
          </ac:spMkLst>
        </pc:spChg>
        <pc:spChg chg="add mod">
          <ac:chgData name="Travis McKee" userId="a41c9158-7a42-473b-b968-9f3029bb07e3" providerId="ADAL" clId="{3B19CFDA-6B77-4B72-BBA1-7DB939D2F430}" dt="2020-05-31T07:13:53.025" v="2843" actId="571"/>
          <ac:spMkLst>
            <pc:docMk/>
            <pc:sldMk cId="499665277" sldId="276"/>
            <ac:spMk id="62" creationId="{8504C339-59A5-4A78-A3BC-F103BC3D9C9D}"/>
          </ac:spMkLst>
        </pc:spChg>
        <pc:grpChg chg="add mod">
          <ac:chgData name="Travis McKee" userId="a41c9158-7a42-473b-b968-9f3029bb07e3" providerId="ADAL" clId="{3B19CFDA-6B77-4B72-BBA1-7DB939D2F430}" dt="2020-05-31T07:05:30.301" v="2783" actId="164"/>
          <ac:grpSpMkLst>
            <pc:docMk/>
            <pc:sldMk cId="499665277" sldId="276"/>
            <ac:grpSpMk id="13" creationId="{9B869C3B-0909-4E1E-8494-4B880DDC4152}"/>
          </ac:grpSpMkLst>
        </pc:grpChg>
        <pc:grpChg chg="add mod">
          <ac:chgData name="Travis McKee" userId="a41c9158-7a42-473b-b968-9f3029bb07e3" providerId="ADAL" clId="{3B19CFDA-6B77-4B72-BBA1-7DB939D2F430}" dt="2020-05-31T07:15:39.527" v="2849" actId="1076"/>
          <ac:grpSpMkLst>
            <pc:docMk/>
            <pc:sldMk cId="499665277" sldId="276"/>
            <ac:grpSpMk id="17" creationId="{423ADF2F-045F-4650-B991-1D6F0350D880}"/>
          </ac:grpSpMkLst>
        </pc:grpChg>
        <pc:grpChg chg="add mod">
          <ac:chgData name="Travis McKee" userId="a41c9158-7a42-473b-b968-9f3029bb07e3" providerId="ADAL" clId="{3B19CFDA-6B77-4B72-BBA1-7DB939D2F430}" dt="2020-05-31T07:15:45.036" v="2852" actId="1076"/>
          <ac:grpSpMkLst>
            <pc:docMk/>
            <pc:sldMk cId="499665277" sldId="276"/>
            <ac:grpSpMk id="26" creationId="{6DC45FD2-773B-42D2-80F7-60CEE1F964D6}"/>
          </ac:grpSpMkLst>
        </pc:grpChg>
        <pc:grpChg chg="mod">
          <ac:chgData name="Travis McKee" userId="a41c9158-7a42-473b-b968-9f3029bb07e3" providerId="ADAL" clId="{3B19CFDA-6B77-4B72-BBA1-7DB939D2F430}" dt="2020-05-31T07:12:24.636" v="2827"/>
          <ac:grpSpMkLst>
            <pc:docMk/>
            <pc:sldMk cId="499665277" sldId="276"/>
            <ac:grpSpMk id="28" creationId="{53279413-6461-4F33-B5B8-81B6AFC8E657}"/>
          </ac:grpSpMkLst>
        </pc:grpChg>
        <pc:grpChg chg="add mod">
          <ac:chgData name="Travis McKee" userId="a41c9158-7a42-473b-b968-9f3029bb07e3" providerId="ADAL" clId="{3B19CFDA-6B77-4B72-BBA1-7DB939D2F430}" dt="2020-05-31T07:12:29.125" v="2830" actId="1076"/>
          <ac:grpSpMkLst>
            <pc:docMk/>
            <pc:sldMk cId="499665277" sldId="276"/>
            <ac:grpSpMk id="31" creationId="{CCFAF13B-AE7A-4CE1-BB4F-24F67895D3FC}"/>
          </ac:grpSpMkLst>
        </pc:grpChg>
        <pc:grpChg chg="mod">
          <ac:chgData name="Travis McKee" userId="a41c9158-7a42-473b-b968-9f3029bb07e3" providerId="ADAL" clId="{3B19CFDA-6B77-4B72-BBA1-7DB939D2F430}" dt="2020-05-31T07:12:27.070" v="2829"/>
          <ac:grpSpMkLst>
            <pc:docMk/>
            <pc:sldMk cId="499665277" sldId="276"/>
            <ac:grpSpMk id="33" creationId="{FFCD64B3-7E74-416B-87CD-450C1F33FA4E}"/>
          </ac:grpSpMkLst>
        </pc:grpChg>
        <pc:grpChg chg="add mod">
          <ac:chgData name="Travis McKee" userId="a41c9158-7a42-473b-b968-9f3029bb07e3" providerId="ADAL" clId="{3B19CFDA-6B77-4B72-BBA1-7DB939D2F430}" dt="2020-05-31T07:15:46.812" v="2853" actId="1076"/>
          <ac:grpSpMkLst>
            <pc:docMk/>
            <pc:sldMk cId="499665277" sldId="276"/>
            <ac:grpSpMk id="36" creationId="{BD020821-FDF1-4D0F-A7AE-2637E06CAE30}"/>
          </ac:grpSpMkLst>
        </pc:grpChg>
        <pc:grpChg chg="mod">
          <ac:chgData name="Travis McKee" userId="a41c9158-7a42-473b-b968-9f3029bb07e3" providerId="ADAL" clId="{3B19CFDA-6B77-4B72-BBA1-7DB939D2F430}" dt="2020-05-31T07:12:29.392" v="2831"/>
          <ac:grpSpMkLst>
            <pc:docMk/>
            <pc:sldMk cId="499665277" sldId="276"/>
            <ac:grpSpMk id="38" creationId="{CACDDDBA-4D92-4228-854F-D7072F743424}"/>
          </ac:grpSpMkLst>
        </pc:grpChg>
        <pc:grpChg chg="add mod">
          <ac:chgData name="Travis McKee" userId="a41c9158-7a42-473b-b968-9f3029bb07e3" providerId="ADAL" clId="{3B19CFDA-6B77-4B72-BBA1-7DB939D2F430}" dt="2020-05-31T07:12:34.192" v="2834" actId="1076"/>
          <ac:grpSpMkLst>
            <pc:docMk/>
            <pc:sldMk cId="499665277" sldId="276"/>
            <ac:grpSpMk id="41" creationId="{C43BFB14-1692-46C2-A02F-4603919DCFC5}"/>
          </ac:grpSpMkLst>
        </pc:grpChg>
        <pc:grpChg chg="mod">
          <ac:chgData name="Travis McKee" userId="a41c9158-7a42-473b-b968-9f3029bb07e3" providerId="ADAL" clId="{3B19CFDA-6B77-4B72-BBA1-7DB939D2F430}" dt="2020-05-31T07:12:32.174" v="2833"/>
          <ac:grpSpMkLst>
            <pc:docMk/>
            <pc:sldMk cId="499665277" sldId="276"/>
            <ac:grpSpMk id="43" creationId="{38A130F3-56DE-41A8-865D-2DE14A3B71F1}"/>
          </ac:grpSpMkLst>
        </pc:grpChg>
        <pc:grpChg chg="add mod">
          <ac:chgData name="Travis McKee" userId="a41c9158-7a42-473b-b968-9f3029bb07e3" providerId="ADAL" clId="{3B19CFDA-6B77-4B72-BBA1-7DB939D2F430}" dt="2020-05-31T07:15:48.412" v="2854" actId="1076"/>
          <ac:grpSpMkLst>
            <pc:docMk/>
            <pc:sldMk cId="499665277" sldId="276"/>
            <ac:grpSpMk id="46" creationId="{246F0499-D137-42C1-AC16-F9082DD341F2}"/>
          </ac:grpSpMkLst>
        </pc:grpChg>
        <pc:grpChg chg="mod">
          <ac:chgData name="Travis McKee" userId="a41c9158-7a42-473b-b968-9f3029bb07e3" providerId="ADAL" clId="{3B19CFDA-6B77-4B72-BBA1-7DB939D2F430}" dt="2020-05-31T07:12:35.186" v="2835"/>
          <ac:grpSpMkLst>
            <pc:docMk/>
            <pc:sldMk cId="499665277" sldId="276"/>
            <ac:grpSpMk id="48" creationId="{415AC707-CF9C-4A6F-9B61-29B148E35247}"/>
          </ac:grpSpMkLst>
        </pc:grpChg>
        <pc:grpChg chg="add mod">
          <ac:chgData name="Travis McKee" userId="a41c9158-7a42-473b-b968-9f3029bb07e3" providerId="ADAL" clId="{3B19CFDA-6B77-4B72-BBA1-7DB939D2F430}" dt="2020-05-31T07:13:52.584" v="2842" actId="164"/>
          <ac:grpSpMkLst>
            <pc:docMk/>
            <pc:sldMk cId="499665277" sldId="276"/>
            <ac:grpSpMk id="63" creationId="{27DAFC0B-5FE1-441F-BFF1-958918AF79CE}"/>
          </ac:grpSpMkLst>
        </pc:grpChg>
        <pc:grpChg chg="add mod">
          <ac:chgData name="Travis McKee" userId="a41c9158-7a42-473b-b968-9f3029bb07e3" providerId="ADAL" clId="{3B19CFDA-6B77-4B72-BBA1-7DB939D2F430}" dt="2020-05-31T07:14:05.335" v="2845" actId="1076"/>
          <ac:grpSpMkLst>
            <pc:docMk/>
            <pc:sldMk cId="499665277" sldId="276"/>
            <ac:grpSpMk id="64" creationId="{EF895FBD-EFB0-4D7F-AB59-072C43AD7FC5}"/>
          </ac:grpSpMkLst>
        </pc:grpChg>
        <pc:picChg chg="add mod">
          <ac:chgData name="Travis McKee" userId="a41c9158-7a42-473b-b968-9f3029bb07e3" providerId="ADAL" clId="{3B19CFDA-6B77-4B72-BBA1-7DB939D2F430}" dt="2020-05-31T07:13:57.345" v="2844" actId="164"/>
          <ac:picMkLst>
            <pc:docMk/>
            <pc:sldMk cId="499665277" sldId="276"/>
            <ac:picMk id="4" creationId="{18578FEF-EB38-4FCD-9533-C5FFF3C2E79D}"/>
          </ac:picMkLst>
        </pc:picChg>
        <pc:picChg chg="add mod ord">
          <ac:chgData name="Travis McKee" userId="a41c9158-7a42-473b-b968-9f3029bb07e3" providerId="ADAL" clId="{3B19CFDA-6B77-4B72-BBA1-7DB939D2F430}" dt="2020-05-31T07:15:35.807" v="2848" actId="14100"/>
          <ac:picMkLst>
            <pc:docMk/>
            <pc:sldMk cId="499665277" sldId="276"/>
            <ac:picMk id="25" creationId="{B642E247-1C25-4C72-93E4-0ADC8CE1D2A9}"/>
          </ac:picMkLst>
        </pc:picChg>
        <pc:picChg chg="add mod">
          <ac:chgData name="Travis McKee" userId="a41c9158-7a42-473b-b968-9f3029bb07e3" providerId="ADAL" clId="{3B19CFDA-6B77-4B72-BBA1-7DB939D2F430}" dt="2020-05-31T07:13:53.025" v="2843" actId="571"/>
          <ac:picMkLst>
            <pc:docMk/>
            <pc:sldMk cId="499665277" sldId="276"/>
            <ac:picMk id="51" creationId="{626DB1DD-B291-4260-B9C5-268C3841C9B3}"/>
          </ac:picMkLst>
        </pc:picChg>
        <pc:cxnChg chg="mod">
          <ac:chgData name="Travis McKee" userId="a41c9158-7a42-473b-b968-9f3029bb07e3" providerId="ADAL" clId="{3B19CFDA-6B77-4B72-BBA1-7DB939D2F430}" dt="2020-05-31T07:04:35.154" v="2767"/>
          <ac:cxnSpMkLst>
            <pc:docMk/>
            <pc:sldMk cId="499665277" sldId="276"/>
            <ac:cxnSpMk id="14" creationId="{59075A93-715F-4233-986A-FF3803FF88EF}"/>
          </ac:cxnSpMkLst>
        </pc:cxnChg>
        <pc:cxnChg chg="mod">
          <ac:chgData name="Travis McKee" userId="a41c9158-7a42-473b-b968-9f3029bb07e3" providerId="ADAL" clId="{3B19CFDA-6B77-4B72-BBA1-7DB939D2F430}" dt="2020-05-31T07:12:24.636" v="2827"/>
          <ac:cxnSpMkLst>
            <pc:docMk/>
            <pc:sldMk cId="499665277" sldId="276"/>
            <ac:cxnSpMk id="29" creationId="{D3445CE8-C4A6-41E4-988F-4357F3D419C2}"/>
          </ac:cxnSpMkLst>
        </pc:cxnChg>
        <pc:cxnChg chg="mod">
          <ac:chgData name="Travis McKee" userId="a41c9158-7a42-473b-b968-9f3029bb07e3" providerId="ADAL" clId="{3B19CFDA-6B77-4B72-BBA1-7DB939D2F430}" dt="2020-05-31T07:12:27.070" v="2829"/>
          <ac:cxnSpMkLst>
            <pc:docMk/>
            <pc:sldMk cId="499665277" sldId="276"/>
            <ac:cxnSpMk id="34" creationId="{F6E8D121-DE30-4E60-9FCF-08C7980CFF4F}"/>
          </ac:cxnSpMkLst>
        </pc:cxnChg>
        <pc:cxnChg chg="mod">
          <ac:chgData name="Travis McKee" userId="a41c9158-7a42-473b-b968-9f3029bb07e3" providerId="ADAL" clId="{3B19CFDA-6B77-4B72-BBA1-7DB939D2F430}" dt="2020-05-31T07:12:29.392" v="2831"/>
          <ac:cxnSpMkLst>
            <pc:docMk/>
            <pc:sldMk cId="499665277" sldId="276"/>
            <ac:cxnSpMk id="39" creationId="{55EB66A7-049D-4152-B3B8-A24244ADFFE1}"/>
          </ac:cxnSpMkLst>
        </pc:cxnChg>
        <pc:cxnChg chg="mod">
          <ac:chgData name="Travis McKee" userId="a41c9158-7a42-473b-b968-9f3029bb07e3" providerId="ADAL" clId="{3B19CFDA-6B77-4B72-BBA1-7DB939D2F430}" dt="2020-05-31T07:12:32.174" v="2833"/>
          <ac:cxnSpMkLst>
            <pc:docMk/>
            <pc:sldMk cId="499665277" sldId="276"/>
            <ac:cxnSpMk id="44" creationId="{EC0E93A6-32A4-482F-8125-F7EF55DA746C}"/>
          </ac:cxnSpMkLst>
        </pc:cxnChg>
        <pc:cxnChg chg="mod">
          <ac:chgData name="Travis McKee" userId="a41c9158-7a42-473b-b968-9f3029bb07e3" providerId="ADAL" clId="{3B19CFDA-6B77-4B72-BBA1-7DB939D2F430}" dt="2020-05-31T07:12:35.186" v="2835"/>
          <ac:cxnSpMkLst>
            <pc:docMk/>
            <pc:sldMk cId="499665277" sldId="276"/>
            <ac:cxnSpMk id="49" creationId="{2C4DAC03-0D2A-4876-8E62-C7D079B99D96}"/>
          </ac:cxnSpMkLst>
        </pc:cxnChg>
      </pc:sldChg>
      <pc:sldChg chg="addSp new">
        <pc:chgData name="Travis McKee" userId="a41c9158-7a42-473b-b968-9f3029bb07e3" providerId="ADAL" clId="{3B19CFDA-6B77-4B72-BBA1-7DB939D2F430}" dt="2020-06-05T04:39:03.629" v="2856"/>
        <pc:sldMkLst>
          <pc:docMk/>
          <pc:sldMk cId="1282021140" sldId="277"/>
        </pc:sldMkLst>
        <pc:picChg chg="add">
          <ac:chgData name="Travis McKee" userId="a41c9158-7a42-473b-b968-9f3029bb07e3" providerId="ADAL" clId="{3B19CFDA-6B77-4B72-BBA1-7DB939D2F430}" dt="2020-06-05T04:39:03.629" v="2856"/>
          <ac:picMkLst>
            <pc:docMk/>
            <pc:sldMk cId="1282021140" sldId="277"/>
            <ac:picMk id="4" creationId="{1F9E021C-467F-4B0B-8880-C0831EA4D11A}"/>
          </ac:picMkLst>
        </pc:picChg>
      </pc:sldChg>
      <pc:sldChg chg="addSp delSp modSp add mod">
        <pc:chgData name="Travis McKee" userId="a41c9158-7a42-473b-b968-9f3029bb07e3" providerId="ADAL" clId="{3B19CFDA-6B77-4B72-BBA1-7DB939D2F430}" dt="2020-06-08T03:34:29.800" v="3076" actId="164"/>
        <pc:sldMkLst>
          <pc:docMk/>
          <pc:sldMk cId="2969120248" sldId="278"/>
        </pc:sldMkLst>
        <pc:spChg chg="del mod">
          <ac:chgData name="Travis McKee" userId="a41c9158-7a42-473b-b968-9f3029bb07e3" providerId="ADAL" clId="{3B19CFDA-6B77-4B72-BBA1-7DB939D2F430}" dt="2020-06-08T03:26:56.843" v="2928" actId="21"/>
          <ac:spMkLst>
            <pc:docMk/>
            <pc:sldMk cId="2969120248" sldId="278"/>
            <ac:spMk id="2" creationId="{3DDB35FE-6DD3-45DA-A0A0-4CBC56BE0767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3" creationId="{24BA1568-1D2B-4EFD-B750-0E821A8947F1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4" creationId="{E4EF60C9-0A2F-4EF9-985A-48A95D891A73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5" creationId="{9FF69C00-98F8-4A17-96EE-229504D6752E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19" creationId="{49060A15-A14E-4CF3-A16E-D52768760055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0" creationId="{5C9202D1-413E-40FB-9886-27B43D3054B8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1" creationId="{20698630-5D93-47B5-8A76-9619DD9D34AE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2" creationId="{A32D8E56-5D84-4D00-A0FE-DC8F565F6104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3" creationId="{FA940EC8-67AA-4858-9B8C-0F099F2D9A4E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4" creationId="{E93D73C3-D41B-435A-ADD9-E0A05DF7CA71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5" creationId="{EAE232FD-8C19-470C-84BE-93F136ABC3C1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6" creationId="{359AD84F-4F6E-4201-B026-0A3381311ABF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7" creationId="{F8C2E38A-A3E7-4663-AA8A-DDBC30BAB920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8" creationId="{D704D9CC-F3B1-4187-A85E-1FBB1E216961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29" creationId="{6187047B-D71E-452B-8F45-5F9A043DA8F3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30" creationId="{BB3EAC7D-B4B1-43B4-8544-375D645B9DE3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31" creationId="{1EE46484-EEAD-427E-8ADD-654938F37D1A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32" creationId="{67027E43-4D61-4A87-B4D8-7C4842EF0C98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39" creationId="{83C569D8-D77A-4263-A723-0DD6CBBE78BC}"/>
          </ac:spMkLst>
        </pc:spChg>
        <pc:spChg chg="del">
          <ac:chgData name="Travis McKee" userId="a41c9158-7a42-473b-b968-9f3029bb07e3" providerId="ADAL" clId="{3B19CFDA-6B77-4B72-BBA1-7DB939D2F430}" dt="2020-06-08T03:22:22.567" v="2882" actId="478"/>
          <ac:spMkLst>
            <pc:docMk/>
            <pc:sldMk cId="2969120248" sldId="278"/>
            <ac:spMk id="42" creationId="{64946A38-9AE0-415E-AF75-DF39E61BCF80}"/>
          </ac:spMkLst>
        </pc:spChg>
        <pc:spChg chg="mod">
          <ac:chgData name="Travis McKee" userId="a41c9158-7a42-473b-b968-9f3029bb07e3" providerId="ADAL" clId="{3B19CFDA-6B77-4B72-BBA1-7DB939D2F430}" dt="2020-06-08T03:24:35.310" v="2893" actId="1076"/>
          <ac:spMkLst>
            <pc:docMk/>
            <pc:sldMk cId="2969120248" sldId="278"/>
            <ac:spMk id="49" creationId="{3A9FEDD5-33B6-47D4-8B59-40C93532CBC2}"/>
          </ac:spMkLst>
        </pc:spChg>
        <pc:spChg chg="mod">
          <ac:chgData name="Travis McKee" userId="a41c9158-7a42-473b-b968-9f3029bb07e3" providerId="ADAL" clId="{3B19CFDA-6B77-4B72-BBA1-7DB939D2F430}" dt="2020-06-08T03:21:09.150" v="2874" actId="164"/>
          <ac:spMkLst>
            <pc:docMk/>
            <pc:sldMk cId="2969120248" sldId="278"/>
            <ac:spMk id="51" creationId="{FDF50AD5-E418-4BD0-8386-0DF0DEA7A869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52" creationId="{8CC94129-321E-4E19-AAAC-006055E8E77E}"/>
          </ac:spMkLst>
        </pc:spChg>
        <pc:spChg chg="add mod">
          <ac:chgData name="Travis McKee" userId="a41c9158-7a42-473b-b968-9f3029bb07e3" providerId="ADAL" clId="{3B19CFDA-6B77-4B72-BBA1-7DB939D2F430}" dt="2020-06-08T03:34:29.800" v="3076" actId="164"/>
          <ac:spMkLst>
            <pc:docMk/>
            <pc:sldMk cId="2969120248" sldId="278"/>
            <ac:spMk id="53" creationId="{2339F93D-CD6A-4F5A-A3BF-353059298ED0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55" creationId="{E0685A57-2B66-4C82-8FE7-5107938C7BFC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58" creationId="{0CEB3D5F-6F4E-4F1D-A1E0-56267C1C053D}"/>
          </ac:spMkLst>
        </pc:spChg>
        <pc:spChg chg="mod">
          <ac:chgData name="Travis McKee" userId="a41c9158-7a42-473b-b968-9f3029bb07e3" providerId="ADAL" clId="{3B19CFDA-6B77-4B72-BBA1-7DB939D2F430}" dt="2020-06-08T03:20:56.417" v="2869" actId="164"/>
          <ac:spMkLst>
            <pc:docMk/>
            <pc:sldMk cId="2969120248" sldId="278"/>
            <ac:spMk id="59" creationId="{6CACBF20-9C95-4A53-9E2E-8200B7545E48}"/>
          </ac:spMkLst>
        </pc:spChg>
        <pc:spChg chg="del">
          <ac:chgData name="Travis McKee" userId="a41c9158-7a42-473b-b968-9f3029bb07e3" providerId="ADAL" clId="{3B19CFDA-6B77-4B72-BBA1-7DB939D2F430}" dt="2020-06-08T03:21:00.755" v="2871" actId="478"/>
          <ac:spMkLst>
            <pc:docMk/>
            <pc:sldMk cId="2969120248" sldId="278"/>
            <ac:spMk id="99" creationId="{9DB7833A-3632-4C3B-AEF4-7FBA0737E826}"/>
          </ac:spMkLst>
        </pc:spChg>
        <pc:spChg chg="del">
          <ac:chgData name="Travis McKee" userId="a41c9158-7a42-473b-b968-9f3029bb07e3" providerId="ADAL" clId="{3B19CFDA-6B77-4B72-BBA1-7DB939D2F430}" dt="2020-06-08T03:21:00.755" v="2871" actId="478"/>
          <ac:spMkLst>
            <pc:docMk/>
            <pc:sldMk cId="2969120248" sldId="278"/>
            <ac:spMk id="100" creationId="{88C27D53-A4E7-42DE-99B0-50B41E31F50C}"/>
          </ac:spMkLst>
        </pc:spChg>
        <pc:spChg chg="del">
          <ac:chgData name="Travis McKee" userId="a41c9158-7a42-473b-b968-9f3029bb07e3" providerId="ADAL" clId="{3B19CFDA-6B77-4B72-BBA1-7DB939D2F430}" dt="2020-06-08T03:21:00.755" v="2871" actId="478"/>
          <ac:spMkLst>
            <pc:docMk/>
            <pc:sldMk cId="2969120248" sldId="278"/>
            <ac:spMk id="103" creationId="{CB778887-5364-4530-B868-DE7BE90B6C2A}"/>
          </ac:spMkLst>
        </pc:spChg>
        <pc:spChg chg="del">
          <ac:chgData name="Travis McKee" userId="a41c9158-7a42-473b-b968-9f3029bb07e3" providerId="ADAL" clId="{3B19CFDA-6B77-4B72-BBA1-7DB939D2F430}" dt="2020-06-08T03:21:00.755" v="2871" actId="478"/>
          <ac:spMkLst>
            <pc:docMk/>
            <pc:sldMk cId="2969120248" sldId="278"/>
            <ac:spMk id="104" creationId="{7ECE8856-7C18-44E5-8B17-3CC09AC55863}"/>
          </ac:spMkLst>
        </pc:spChg>
        <pc:spChg chg="del">
          <ac:chgData name="Travis McKee" userId="a41c9158-7a42-473b-b968-9f3029bb07e3" providerId="ADAL" clId="{3B19CFDA-6B77-4B72-BBA1-7DB939D2F430}" dt="2020-06-08T03:21:00.755" v="2871" actId="478"/>
          <ac:spMkLst>
            <pc:docMk/>
            <pc:sldMk cId="2969120248" sldId="278"/>
            <ac:spMk id="105" creationId="{B32CFA11-5AB5-4552-8BFE-9ABE5260AAC3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07" creationId="{FE26833F-6A69-4525-B6B5-A461A201613B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09" creationId="{DC5C02C4-4E03-4C4E-813B-1D6BC2AFDF05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10" creationId="{B5D90A40-DC00-4EF8-8299-2224C189D3A8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11" creationId="{320859C3-0909-4715-BBCE-7E9C831710CC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0" creationId="{A8DE245D-9D4E-4667-8C53-5EB77EFCEB37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1" creationId="{44C2A2C4-1EA7-4A0D-ABAB-D76E223A117E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2" creationId="{EE677661-5E6E-420C-A803-C32DA53D850C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3" creationId="{E2E41A98-D13A-4741-99A0-4047CFF6360E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4" creationId="{DB225E71-3F86-47DC-AF47-EF09F69E3FDC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5" creationId="{70589970-1336-4AE0-994B-FE8C63B08424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6" creationId="{66CCC8C1-739F-483D-909A-5770411264B4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7" creationId="{C1CBD713-5AD2-4B04-964A-556A01D0B256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8" creationId="{2F73ECB5-DAED-46CB-B0D4-47A6E55FDB54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29" creationId="{3202639C-E599-4092-9006-3344EF88F133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30" creationId="{54E794F7-C79A-41E0-9658-975E9B20D769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31" creationId="{DEF7F9E5-FA5D-466C-A87E-1FA8979E3A0A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32" creationId="{036F5850-5420-48F0-A77F-6DF46F78C35F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33" creationId="{27041C14-ABB3-4A23-B76C-F91003DD4E3A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35" creationId="{3B2E95D4-6891-4201-BDD9-E94A2682C7E1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36" creationId="{0B7ABBC5-E21A-4898-985F-AE7525FCB970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37" creationId="{95D99AC7-CECA-4201-92FC-6E8D9030B6C4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39" creationId="{55CFCE65-1BCC-48CF-AE87-2AE7131D6516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40" creationId="{970C8120-3865-4A57-A0C3-D3D907949CEB}"/>
          </ac:spMkLst>
        </pc:spChg>
        <pc:spChg chg="mod">
          <ac:chgData name="Travis McKee" userId="a41c9158-7a42-473b-b968-9f3029bb07e3" providerId="ADAL" clId="{3B19CFDA-6B77-4B72-BBA1-7DB939D2F430}" dt="2020-06-08T03:21:58.890" v="2878"/>
          <ac:spMkLst>
            <pc:docMk/>
            <pc:sldMk cId="2969120248" sldId="278"/>
            <ac:spMk id="141" creationId="{C6BBF14B-DC04-4607-8899-5A68F242F874}"/>
          </ac:spMkLst>
        </pc:spChg>
        <pc:spChg chg="del mod">
          <ac:chgData name="Travis McKee" userId="a41c9158-7a42-473b-b968-9f3029bb07e3" providerId="ADAL" clId="{3B19CFDA-6B77-4B72-BBA1-7DB939D2F430}" dt="2020-06-08T03:22:34.120" v="2883" actId="478"/>
          <ac:spMkLst>
            <pc:docMk/>
            <pc:sldMk cId="2969120248" sldId="278"/>
            <ac:spMk id="145" creationId="{21EEF948-956C-4D36-98A3-3AD090CECF7D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47" creationId="{6EBE014A-93D6-40F2-98F8-28DBECB00027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49" creationId="{B9E8373D-3942-4C5C-B142-986EFDE66C25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50" creationId="{0EBA4C57-9A71-41DE-A82F-333DBB916F5B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51" creationId="{16727332-F8A3-4CA3-B96D-E8214BDD4245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0" creationId="{17076D04-1BD7-4BC1-93AF-4045202B94B7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1" creationId="{0E785D35-C347-4351-A342-D828DC36C63A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2" creationId="{49893662-C675-46F9-B817-63A1EB2DC4EE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3" creationId="{99FC6563-E50D-4BA9-A6BD-64C022BFEC89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4" creationId="{6C3B07A1-8336-4EB3-AC7F-48602C303C37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5" creationId="{6FECB30E-EC5D-4FFF-B8CD-C20C880BB546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6" creationId="{D8C10A99-87FC-4F31-AAD1-BFB246840258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7" creationId="{5CDDF722-B572-4881-9710-5A7165EF63C0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8" creationId="{97D04454-5537-40F1-96A9-A68BA2440839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69" creationId="{FEF119D4-30EC-40D6-BF18-D119E44B8372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70" creationId="{B58E4CF8-F846-40DE-A58E-25FD676D5B65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71" creationId="{10691963-C1BF-4FD7-8894-FFF3BC7E4F0A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72" creationId="{5B194672-D620-4ED0-AC61-89FC32B34684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73" creationId="{A5C68CD2-2D1E-45A6-9F50-350931A5B505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75" creationId="{B5785FF8-2544-4D18-92DC-2D74FB4D489D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76" creationId="{D8A509C5-9D7A-47C1-8E56-9F46C86ED612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77" creationId="{912709BB-8585-4A0B-BBC8-A2A607F210CC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79" creationId="{2A83A103-1BF6-4DBE-8988-2548A813F771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80" creationId="{0EA23644-F671-4851-8312-1221235E77A2}"/>
          </ac:spMkLst>
        </pc:spChg>
        <pc:spChg chg="mod">
          <ac:chgData name="Travis McKee" userId="a41c9158-7a42-473b-b968-9f3029bb07e3" providerId="ADAL" clId="{3B19CFDA-6B77-4B72-BBA1-7DB939D2F430}" dt="2020-06-08T03:23:11.287" v="2886"/>
          <ac:spMkLst>
            <pc:docMk/>
            <pc:sldMk cId="2969120248" sldId="278"/>
            <ac:spMk id="181" creationId="{5B5338AD-AACC-45F8-82AE-61EB1A2A168B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185" creationId="{5EEA96A7-29F5-4825-B123-8187E72F27B6}"/>
          </ac:spMkLst>
        </pc:spChg>
        <pc:spChg chg="del mod">
          <ac:chgData name="Travis McKee" userId="a41c9158-7a42-473b-b968-9f3029bb07e3" providerId="ADAL" clId="{3B19CFDA-6B77-4B72-BBA1-7DB939D2F430}" dt="2020-06-08T03:24:24.387" v="2890" actId="478"/>
          <ac:spMkLst>
            <pc:docMk/>
            <pc:sldMk cId="2969120248" sldId="278"/>
            <ac:spMk id="187" creationId="{79CF177B-45EC-4137-9AE1-117771B00606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188" creationId="{A041C2A3-C08E-4C9F-B256-0030A6A625F9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189" creationId="{25F9375E-560C-4142-B821-2FFEEE218491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198" creationId="{0DC5A7B4-9000-4E06-B426-743D07305C6E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199" creationId="{63D7B6CC-AA44-40B1-9A69-75273D0F7313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0" creationId="{76E538BB-DA75-4032-BEB2-31B325040698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1" creationId="{165C2490-7B12-4C34-B308-B70C4848CC14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2" creationId="{9933EE55-9BA3-438F-BBE4-ABD2942B082C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3" creationId="{95C2C59E-26A8-4108-B365-1545DB8EAC08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4" creationId="{F6B5BCB0-6F08-49B8-9DC2-149A8AFBBFC3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5" creationId="{97B7EA96-DD8C-4B27-B65A-DCD4FE491F1E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6" creationId="{747EA48A-FF7C-468E-896B-F125C8AD60F8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7" creationId="{4A38D4D0-594A-42B7-9107-C4D76479D7B9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8" creationId="{CB0B82E8-9372-4013-81CE-587E3835F8CB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09" creationId="{25067911-D59A-4B95-BB7F-75A50910D508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10" creationId="{B045956C-49B1-4228-AF50-9D43EAE2A869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11" creationId="{66114C6F-C5A3-49E0-AA9E-BAE2727A4AF3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13" creationId="{D9E54B3B-A112-48E4-8ABB-69278267BCA2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14" creationId="{E7ED09A8-BBCF-4AE9-9966-EC945FC92CC1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15" creationId="{4CF50B8D-B258-418E-9C18-C1DC841FA8A6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17" creationId="{8682BA0A-4CAD-492E-BE46-D6F8A87691F7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18" creationId="{DE159757-5E40-4A7F-9440-FD7B7A2F5F4E}"/>
          </ac:spMkLst>
        </pc:spChg>
        <pc:spChg chg="mod">
          <ac:chgData name="Travis McKee" userId="a41c9158-7a42-473b-b968-9f3029bb07e3" providerId="ADAL" clId="{3B19CFDA-6B77-4B72-BBA1-7DB939D2F430}" dt="2020-06-08T03:24:02.425" v="2888"/>
          <ac:spMkLst>
            <pc:docMk/>
            <pc:sldMk cId="2969120248" sldId="278"/>
            <ac:spMk id="219" creationId="{D4405CF8-ECDD-4FF2-8B9E-15F1695D14B5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23" creationId="{D0BAEA4F-D9EC-4BA0-9EF4-AA70D317702E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24" creationId="{8528F61E-8136-40C6-96D0-5765B1DD3D74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30" creationId="{A3FF8173-8528-4B59-9307-801BFE41B8E0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32" creationId="{32E59C22-3B2B-4D7A-8A9E-ED170CA33402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33" creationId="{4D92D19A-0F93-4DF3-83CA-BF0AB068C23C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34" creationId="{B1268C34-C1F8-4FC0-9490-16482A5684AE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35" creationId="{A2FCD9BE-9C4A-453E-899B-97DE559A9231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36" creationId="{C99768E0-D265-4393-935C-1181156AF76F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37" creationId="{24950BFF-FE4B-4DD5-96CF-F8F595282ADA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38" creationId="{C50671BF-7F32-4552-A996-65EEB634F285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39" creationId="{779215E4-6B09-4CE3-98AA-357039ADEC92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0" creationId="{E3D3061D-3978-4D84-A835-492751ED415F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1" creationId="{088AA929-555B-42A6-9DEB-CF687D2ED6D3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2" creationId="{EEF70F54-2FFA-4E17-A600-ED82835B4CD7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3" creationId="{0C5C0E4B-53C4-4F89-8448-9740420792FF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4" creationId="{CE590FF6-AC6A-4586-8F9C-21C15423255B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5" creationId="{1B6F55BB-535D-4E49-BABA-02A9E25EBDFF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6" creationId="{3C0D5F79-BF5E-4615-B8AB-273C432F88A6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7" creationId="{96FC05B3-8C61-4ED7-889C-41881FFD9E44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8" creationId="{D61A78F6-2C63-4934-B911-3E901DF7FAD5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49" creationId="{5DDF8DCF-83BA-4E36-AC08-7FD5FF24251D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50" creationId="{9958B4A2-D4FF-4537-98F5-4514A675653C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51" creationId="{5EABF25D-55BD-4F28-B097-132552BCAD43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52" creationId="{A3A3718D-CAE9-414A-A71D-6C2A121DCC3D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53" creationId="{638D0E2B-2257-47E2-8B78-F63A398321B1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57" creationId="{4B5A281D-25A5-41F8-9F4E-56C6B9DB8EAB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58" creationId="{CB5F0D64-1DCE-4F1C-A91E-89A60FEB4A1F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59" creationId="{A7919CE2-91C6-477C-AA78-8BA6A8D48622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60" creationId="{8231AD5D-96FC-4E3F-8513-D32D911055BE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63" creationId="{E63B90DC-31FC-4187-93A1-0D26E0722B3D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67" creationId="{27B50574-C352-4326-92F8-5C027D1C4CCD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68" creationId="{F7053C7B-E09C-4D73-A583-99166BAFA1B1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69" creationId="{4569B18A-7F18-407D-BCF1-728AEC7B76A9}"/>
          </ac:spMkLst>
        </pc:spChg>
        <pc:spChg chg="mod">
          <ac:chgData name="Travis McKee" userId="a41c9158-7a42-473b-b968-9f3029bb07e3" providerId="ADAL" clId="{3B19CFDA-6B77-4B72-BBA1-7DB939D2F430}" dt="2020-06-08T03:25:00.944" v="2899"/>
          <ac:spMkLst>
            <pc:docMk/>
            <pc:sldMk cId="2969120248" sldId="278"/>
            <ac:spMk id="274" creationId="{385FAD86-93D8-4CEE-8888-4E43997274B5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289" creationId="{D2D374A9-79BC-4ADA-91BB-5483A838BB00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291" creationId="{48E877EF-D332-497C-86BA-6074BC701F8D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292" creationId="{F89D62A7-51EB-4229-9FAB-1CEF8378402C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293" creationId="{FC783772-9F43-421F-B6FE-4A1B2A61CCD4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02" creationId="{43EB3592-7C2A-4A07-B239-8FF941C84146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03" creationId="{0AEE5259-F0E3-4394-9BDD-E50D9084C057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04" creationId="{D2B45CD0-825A-4C8D-9E06-36BD37B8D0C8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05" creationId="{3F8D217E-F7C2-47B0-A9E9-629ABEF3E289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06" creationId="{799E8E05-60E5-4A0F-BEAC-82C9998C4516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07" creationId="{992D29AC-9ED1-4C66-AB46-E0C437B0CD67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08" creationId="{1DA52EE4-A48A-4418-A5F1-C23CAE47036F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09" creationId="{5CDAFB91-2D62-4D3A-BEFD-225C66900533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10" creationId="{921E8CFF-A6BB-474C-9B81-2D166D303272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11" creationId="{1ACECACD-E00D-4BA5-BDE3-9B00AE4E52DA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12" creationId="{7E46A4D7-8EB8-481A-924C-FD762F26A77D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13" creationId="{A49CE9EA-CF54-45F0-8A72-D1DE2812E34C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14" creationId="{D47FA682-6E3D-484E-9AF2-47EFB3BFF3E2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15" creationId="{9F37D330-1E89-4CA5-B5E6-70FC93237116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17" creationId="{5E07B839-B65C-4A97-8B2A-FD4FA6ED5218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18" creationId="{46C7DF7E-205F-41A1-BEAC-99017B23974A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19" creationId="{C0AD4754-F9DA-40C2-82BC-008F351164C9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21" creationId="{BA4087CB-6D51-4835-81BE-193A03BB2927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22" creationId="{E9E8476D-1108-49BA-9F8B-ECAF98496677}"/>
          </ac:spMkLst>
        </pc:spChg>
        <pc:spChg chg="mod">
          <ac:chgData name="Travis McKee" userId="a41c9158-7a42-473b-b968-9f3029bb07e3" providerId="ADAL" clId="{3B19CFDA-6B77-4B72-BBA1-7DB939D2F430}" dt="2020-06-08T03:33:02.330" v="2966"/>
          <ac:spMkLst>
            <pc:docMk/>
            <pc:sldMk cId="2969120248" sldId="278"/>
            <ac:spMk id="323" creationId="{5C083597-A1B2-48E8-8999-A65D6165B9CF}"/>
          </ac:spMkLst>
        </pc:spChg>
        <pc:spChg chg="add mod">
          <ac:chgData name="Travis McKee" userId="a41c9158-7a42-473b-b968-9f3029bb07e3" providerId="ADAL" clId="{3B19CFDA-6B77-4B72-BBA1-7DB939D2F430}" dt="2020-06-08T03:34:29.800" v="3076" actId="164"/>
          <ac:spMkLst>
            <pc:docMk/>
            <pc:sldMk cId="2969120248" sldId="278"/>
            <ac:spMk id="326" creationId="{5F8F27AD-7E21-4FD4-B95E-215D7B29680A}"/>
          </ac:spMkLst>
        </pc:spChg>
        <pc:spChg chg="add mod">
          <ac:chgData name="Travis McKee" userId="a41c9158-7a42-473b-b968-9f3029bb07e3" providerId="ADAL" clId="{3B19CFDA-6B77-4B72-BBA1-7DB939D2F430}" dt="2020-06-08T03:34:29.800" v="3076" actId="164"/>
          <ac:spMkLst>
            <pc:docMk/>
            <pc:sldMk cId="2969120248" sldId="278"/>
            <ac:spMk id="327" creationId="{DA8A052D-3AE3-4E82-9CE0-8272BD8715F9}"/>
          </ac:spMkLst>
        </pc:spChg>
        <pc:grpChg chg="add mod">
          <ac:chgData name="Travis McKee" userId="a41c9158-7a42-473b-b968-9f3029bb07e3" providerId="ADAL" clId="{3B19CFDA-6B77-4B72-BBA1-7DB939D2F430}" dt="2020-06-08T03:21:09.150" v="2874" actId="164"/>
          <ac:grpSpMkLst>
            <pc:docMk/>
            <pc:sldMk cId="2969120248" sldId="278"/>
            <ac:grpSpMk id="6" creationId="{12DE2767-A95F-4EC4-9CA9-0633AD1AE595}"/>
          </ac:grpSpMkLst>
        </pc:grpChg>
        <pc:grpChg chg="add del mod">
          <ac:chgData name="Travis McKee" userId="a41c9158-7a42-473b-b968-9f3029bb07e3" providerId="ADAL" clId="{3B19CFDA-6B77-4B72-BBA1-7DB939D2F430}" dt="2020-06-08T03:33:01.577" v="2965" actId="478"/>
          <ac:grpSpMkLst>
            <pc:docMk/>
            <pc:sldMk cId="2969120248" sldId="278"/>
            <ac:grpSpMk id="7" creationId="{B9B722F6-95BF-4AFA-9992-E8B465A225DD}"/>
          </ac:grpSpMkLst>
        </pc:grpChg>
        <pc:grpChg chg="del mod">
          <ac:chgData name="Travis McKee" userId="a41c9158-7a42-473b-b968-9f3029bb07e3" providerId="ADAL" clId="{3B19CFDA-6B77-4B72-BBA1-7DB939D2F430}" dt="2020-06-08T03:22:22.567" v="2882" actId="478"/>
          <ac:grpSpMkLst>
            <pc:docMk/>
            <pc:sldMk cId="2969120248" sldId="278"/>
            <ac:grpSpMk id="40" creationId="{422490F9-8F92-40EA-A7D5-24E77A88CB0B}"/>
          </ac:grpSpMkLst>
        </pc:grpChg>
        <pc:grpChg chg="add mod">
          <ac:chgData name="Travis McKee" userId="a41c9158-7a42-473b-b968-9f3029bb07e3" providerId="ADAL" clId="{3B19CFDA-6B77-4B72-BBA1-7DB939D2F430}" dt="2020-06-08T03:34:29.800" v="3076" actId="164"/>
          <ac:grpSpMkLst>
            <pc:docMk/>
            <pc:sldMk cId="2969120248" sldId="278"/>
            <ac:grpSpMk id="54" creationId="{100C3894-11B1-4685-822B-17481BFF53E8}"/>
          </ac:grpSpMkLst>
        </pc:grpChg>
        <pc:grpChg chg="del">
          <ac:chgData name="Travis McKee" userId="a41c9158-7a42-473b-b968-9f3029bb07e3" providerId="ADAL" clId="{3B19CFDA-6B77-4B72-BBA1-7DB939D2F430}" dt="2020-06-08T03:20:58.762" v="2870" actId="478"/>
          <ac:grpSpMkLst>
            <pc:docMk/>
            <pc:sldMk cId="2969120248" sldId="278"/>
            <ac:grpSpMk id="57" creationId="{19B7DD04-5F88-480F-A8D4-AD1998C1AEDC}"/>
          </ac:grpSpMkLst>
        </pc:grpChg>
        <pc:grpChg chg="add del mod">
          <ac:chgData name="Travis McKee" userId="a41c9158-7a42-473b-b968-9f3029bb07e3" providerId="ADAL" clId="{3B19CFDA-6B77-4B72-BBA1-7DB939D2F430}" dt="2020-06-08T03:22:36.331" v="2884" actId="478"/>
          <ac:grpSpMkLst>
            <pc:docMk/>
            <pc:sldMk cId="2969120248" sldId="278"/>
            <ac:grpSpMk id="106" creationId="{94033C49-A544-4B39-9E0C-2B1D37456ADD}"/>
          </ac:grpSpMkLst>
        </pc:grpChg>
        <pc:grpChg chg="mod">
          <ac:chgData name="Travis McKee" userId="a41c9158-7a42-473b-b968-9f3029bb07e3" providerId="ADAL" clId="{3B19CFDA-6B77-4B72-BBA1-7DB939D2F430}" dt="2020-06-08T03:21:58.890" v="2878"/>
          <ac:grpSpMkLst>
            <pc:docMk/>
            <pc:sldMk cId="2969120248" sldId="278"/>
            <ac:grpSpMk id="108" creationId="{6C2B17C5-BED7-40D2-B39C-88CB3E6DF0FA}"/>
          </ac:grpSpMkLst>
        </pc:grpChg>
        <pc:grpChg chg="del mod">
          <ac:chgData name="Travis McKee" userId="a41c9158-7a42-473b-b968-9f3029bb07e3" providerId="ADAL" clId="{3B19CFDA-6B77-4B72-BBA1-7DB939D2F430}" dt="2020-06-08T03:22:34.120" v="2883" actId="478"/>
          <ac:grpSpMkLst>
            <pc:docMk/>
            <pc:sldMk cId="2969120248" sldId="278"/>
            <ac:grpSpMk id="138" creationId="{AA0DE8C5-A839-4363-9B6C-4A1F26BC1993}"/>
          </ac:grpSpMkLst>
        </pc:grpChg>
        <pc:grpChg chg="add del mod">
          <ac:chgData name="Travis McKee" userId="a41c9158-7a42-473b-b968-9f3029bb07e3" providerId="ADAL" clId="{3B19CFDA-6B77-4B72-BBA1-7DB939D2F430}" dt="2020-06-08T03:23:32.138" v="2887" actId="21"/>
          <ac:grpSpMkLst>
            <pc:docMk/>
            <pc:sldMk cId="2969120248" sldId="278"/>
            <ac:grpSpMk id="146" creationId="{775B30F1-B0A9-4AD0-90D2-CCD930AFF146}"/>
          </ac:grpSpMkLst>
        </pc:grpChg>
        <pc:grpChg chg="mod">
          <ac:chgData name="Travis McKee" userId="a41c9158-7a42-473b-b968-9f3029bb07e3" providerId="ADAL" clId="{3B19CFDA-6B77-4B72-BBA1-7DB939D2F430}" dt="2020-06-08T03:23:11.287" v="2886"/>
          <ac:grpSpMkLst>
            <pc:docMk/>
            <pc:sldMk cId="2969120248" sldId="278"/>
            <ac:grpSpMk id="148" creationId="{F8439830-AF30-4812-A0CF-DDB7798DA2C0}"/>
          </ac:grpSpMkLst>
        </pc:grpChg>
        <pc:grpChg chg="add del mod">
          <ac:chgData name="Travis McKee" userId="a41c9158-7a42-473b-b968-9f3029bb07e3" providerId="ADAL" clId="{3B19CFDA-6B77-4B72-BBA1-7DB939D2F430}" dt="2020-06-08T03:24:26.934" v="2891" actId="478"/>
          <ac:grpSpMkLst>
            <pc:docMk/>
            <pc:sldMk cId="2969120248" sldId="278"/>
            <ac:grpSpMk id="184" creationId="{5FDC688F-45F9-42A8-A0CF-740CFB89BC52}"/>
          </ac:grpSpMkLst>
        </pc:grpChg>
        <pc:grpChg chg="mod">
          <ac:chgData name="Travis McKee" userId="a41c9158-7a42-473b-b968-9f3029bb07e3" providerId="ADAL" clId="{3B19CFDA-6B77-4B72-BBA1-7DB939D2F430}" dt="2020-06-08T03:24:02.425" v="2888"/>
          <ac:grpSpMkLst>
            <pc:docMk/>
            <pc:sldMk cId="2969120248" sldId="278"/>
            <ac:grpSpMk id="186" creationId="{EE52818E-55D8-4F74-A598-084693C2CF87}"/>
          </ac:grpSpMkLst>
        </pc:grpChg>
        <pc:grpChg chg="add del mod">
          <ac:chgData name="Travis McKee" userId="a41c9158-7a42-473b-b968-9f3029bb07e3" providerId="ADAL" clId="{3B19CFDA-6B77-4B72-BBA1-7DB939D2F430}" dt="2020-06-08T03:25:33.129" v="2906" actId="478"/>
          <ac:grpSpMkLst>
            <pc:docMk/>
            <pc:sldMk cId="2969120248" sldId="278"/>
            <ac:grpSpMk id="222" creationId="{8CC6B70D-82C5-4CA3-BCE4-BFDD3E3CDE93}"/>
          </ac:grpSpMkLst>
        </pc:grpChg>
        <pc:grpChg chg="mod">
          <ac:chgData name="Travis McKee" userId="a41c9158-7a42-473b-b968-9f3029bb07e3" providerId="ADAL" clId="{3B19CFDA-6B77-4B72-BBA1-7DB939D2F430}" dt="2020-06-08T03:25:00.944" v="2899"/>
          <ac:grpSpMkLst>
            <pc:docMk/>
            <pc:sldMk cId="2969120248" sldId="278"/>
            <ac:grpSpMk id="231" creationId="{8AA22323-F0AB-4E1D-A5C4-72A112277457}"/>
          </ac:grpSpMkLst>
        </pc:grpChg>
        <pc:grpChg chg="add del mod">
          <ac:chgData name="Travis McKee" userId="a41c9158-7a42-473b-b968-9f3029bb07e3" providerId="ADAL" clId="{3B19CFDA-6B77-4B72-BBA1-7DB939D2F430}" dt="2020-06-08T03:33:03.338" v="2967"/>
          <ac:grpSpMkLst>
            <pc:docMk/>
            <pc:sldMk cId="2969120248" sldId="278"/>
            <ac:grpSpMk id="288" creationId="{E5403AA3-9344-4CBD-943B-0A86A544033B}"/>
          </ac:grpSpMkLst>
        </pc:grpChg>
        <pc:grpChg chg="mod">
          <ac:chgData name="Travis McKee" userId="a41c9158-7a42-473b-b968-9f3029bb07e3" providerId="ADAL" clId="{3B19CFDA-6B77-4B72-BBA1-7DB939D2F430}" dt="2020-06-08T03:33:02.330" v="2966"/>
          <ac:grpSpMkLst>
            <pc:docMk/>
            <pc:sldMk cId="2969120248" sldId="278"/>
            <ac:grpSpMk id="290" creationId="{8A36153E-F102-4EF4-BC8C-DBA323CD8761}"/>
          </ac:grpSpMkLst>
        </pc:grpChg>
        <pc:picChg chg="add mod">
          <ac:chgData name="Travis McKee" userId="a41c9158-7a42-473b-b968-9f3029bb07e3" providerId="ADAL" clId="{3B19CFDA-6B77-4B72-BBA1-7DB939D2F430}" dt="2020-06-08T03:34:29.800" v="3076" actId="164"/>
          <ac:picMkLst>
            <pc:docMk/>
            <pc:sldMk cId="2969120248" sldId="278"/>
            <ac:picMk id="34" creationId="{B488D645-912F-40E2-BDD5-2F19D9336537}"/>
          </ac:picMkLst>
        </pc:picChg>
        <pc:picChg chg="add mod">
          <ac:chgData name="Travis McKee" userId="a41c9158-7a42-473b-b968-9f3029bb07e3" providerId="ADAL" clId="{3B19CFDA-6B77-4B72-BBA1-7DB939D2F430}" dt="2020-06-08T03:34:29.800" v="3076" actId="164"/>
          <ac:picMkLst>
            <pc:docMk/>
            <pc:sldMk cId="2969120248" sldId="278"/>
            <ac:picMk id="50" creationId="{B84E9E74-A26D-4B61-8A3A-A01693B20AFD}"/>
          </ac:picMkLst>
        </pc:picChg>
        <pc:picChg chg="add mod">
          <ac:chgData name="Travis McKee" userId="a41c9158-7a42-473b-b968-9f3029bb07e3" providerId="ADAL" clId="{3B19CFDA-6B77-4B72-BBA1-7DB939D2F430}" dt="2020-06-08T03:34:29.800" v="3076" actId="164"/>
          <ac:picMkLst>
            <pc:docMk/>
            <pc:sldMk cId="2969120248" sldId="278"/>
            <ac:picMk id="281" creationId="{4E04A559-2BAC-4CC3-A5BD-A8D9EF2C240F}"/>
          </ac:picMkLst>
        </pc:pic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10" creationId="{05274858-CFDA-4342-8F42-4B5042654D52}"/>
          </ac:cxnSpMkLst>
        </pc:cxn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11" creationId="{F4B92F15-E306-42A1-8487-1F17CB529F52}"/>
          </ac:cxnSpMkLst>
        </pc:cxn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12" creationId="{610502AD-AEFB-467B-9EE5-4F17CB5B116B}"/>
          </ac:cxnSpMkLst>
        </pc:cxn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13" creationId="{9A96BAB7-780F-4FA9-8029-51B075A9749E}"/>
          </ac:cxnSpMkLst>
        </pc:cxn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14" creationId="{15A4718D-79AB-4EC3-A84D-35EB2A7AEFC3}"/>
          </ac:cxnSpMkLst>
        </pc:cxn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15" creationId="{BB69D37D-4978-4BF0-9102-677E6976BFC2}"/>
          </ac:cxnSpMkLst>
        </pc:cxn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16" creationId="{650B9420-5A0A-4BB4-A1EF-0F0D4D93A0EE}"/>
          </ac:cxnSpMkLst>
        </pc:cxnChg>
        <pc:cxnChg chg="mod">
          <ac:chgData name="Travis McKee" userId="a41c9158-7a42-473b-b968-9f3029bb07e3" providerId="ADAL" clId="{3B19CFDA-6B77-4B72-BBA1-7DB939D2F430}" dt="2020-06-08T03:33:01.577" v="2965" actId="478"/>
          <ac:cxnSpMkLst>
            <pc:docMk/>
            <pc:sldMk cId="2969120248" sldId="278"/>
            <ac:cxnSpMk id="17" creationId="{07C6B7E5-BC10-4ED1-8F83-03320F8C0264}"/>
          </ac:cxnSpMkLst>
        </pc:cxn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18" creationId="{3DB0A3D5-657B-41AA-BC38-C44D19586314}"/>
          </ac:cxnSpMkLst>
        </pc:cxnChg>
        <pc:cxnChg chg="mod">
          <ac:chgData name="Travis McKee" userId="a41c9158-7a42-473b-b968-9f3029bb07e3" providerId="ADAL" clId="{3B19CFDA-6B77-4B72-BBA1-7DB939D2F430}" dt="2020-06-08T03:27:15.877" v="2930" actId="14100"/>
          <ac:cxnSpMkLst>
            <pc:docMk/>
            <pc:sldMk cId="2969120248" sldId="278"/>
            <ac:cxnSpMk id="41" creationId="{E8B58BA5-BD12-4D99-9A73-678BE719C8F8}"/>
          </ac:cxnSpMkLst>
        </pc:cxn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84" creationId="{DEA1AD88-3B8A-4455-BCAC-075C0C5EB7FF}"/>
          </ac:cxnSpMkLst>
        </pc:cxnChg>
        <pc:cxnChg chg="mod">
          <ac:chgData name="Travis McKee" userId="a41c9158-7a42-473b-b968-9f3029bb07e3" providerId="ADAL" clId="{3B19CFDA-6B77-4B72-BBA1-7DB939D2F430}" dt="2020-06-08T03:20:56.417" v="2869" actId="164"/>
          <ac:cxnSpMkLst>
            <pc:docMk/>
            <pc:sldMk cId="2969120248" sldId="278"/>
            <ac:cxnSpMk id="86" creationId="{F78CE050-8FDD-40DC-9512-1311BDA75E3A}"/>
          </ac:cxnSpMkLst>
        </pc:cxnChg>
        <pc:cxnChg chg="mod">
          <ac:chgData name="Travis McKee" userId="a41c9158-7a42-473b-b968-9f3029bb07e3" providerId="ADAL" clId="{3B19CFDA-6B77-4B72-BBA1-7DB939D2F430}" dt="2020-06-08T03:20:58.762" v="2870" actId="478"/>
          <ac:cxnSpMkLst>
            <pc:docMk/>
            <pc:sldMk cId="2969120248" sldId="278"/>
            <ac:cxnSpMk id="97" creationId="{0C065992-C9A7-4111-A49F-F36035B5EE6F}"/>
          </ac:cxnSpMkLst>
        </pc:cxnChg>
        <pc:cxnChg chg="del">
          <ac:chgData name="Travis McKee" userId="a41c9158-7a42-473b-b968-9f3029bb07e3" providerId="ADAL" clId="{3B19CFDA-6B77-4B72-BBA1-7DB939D2F430}" dt="2020-06-08T03:21:00.755" v="2871" actId="478"/>
          <ac:cxnSpMkLst>
            <pc:docMk/>
            <pc:sldMk cId="2969120248" sldId="278"/>
            <ac:cxnSpMk id="101" creationId="{67A0DC13-89C4-4EA6-AA16-B8ECFFF4D5A4}"/>
          </ac:cxnSpMkLst>
        </pc:cxnChg>
        <pc:cxnChg chg="del">
          <ac:chgData name="Travis McKee" userId="a41c9158-7a42-473b-b968-9f3029bb07e3" providerId="ADAL" clId="{3B19CFDA-6B77-4B72-BBA1-7DB939D2F430}" dt="2020-06-08T03:21:00.755" v="2871" actId="478"/>
          <ac:cxnSpMkLst>
            <pc:docMk/>
            <pc:sldMk cId="2969120248" sldId="278"/>
            <ac:cxnSpMk id="102" creationId="{54C7518C-6EDA-4E39-A2DD-3B1F05E2B9ED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12" creationId="{A0D7ED43-33D6-451F-A6A1-735F0CCD181F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13" creationId="{B6043626-53B3-489E-8984-D17E73760AA6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14" creationId="{55B14CBD-ED44-4F97-96AC-91608C40B82F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15" creationId="{72C07322-0C2B-443A-B706-0103027733EF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16" creationId="{9A5A10B1-49D5-43AC-B40C-C54F81B56BFD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17" creationId="{E68A13BB-324D-4AE6-A64A-E093267BA3DD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18" creationId="{608962C4-6D0E-4A01-9288-BFE1546676BC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19" creationId="{95959A48-B648-4C17-9AEE-CE6DF5C6C54C}"/>
          </ac:cxnSpMkLst>
        </pc:cxnChg>
        <pc:cxnChg chg="mod">
          <ac:chgData name="Travis McKee" userId="a41c9158-7a42-473b-b968-9f3029bb07e3" providerId="ADAL" clId="{3B19CFDA-6B77-4B72-BBA1-7DB939D2F430}" dt="2020-06-08T03:22:36.331" v="2884" actId="478"/>
          <ac:cxnSpMkLst>
            <pc:docMk/>
            <pc:sldMk cId="2969120248" sldId="278"/>
            <ac:cxnSpMk id="134" creationId="{E02E39BE-C2C1-4EBA-A532-2DF96CCD0BBB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42" creationId="{A3EA5457-5B6E-4029-AF38-CB26AA1E741E}"/>
          </ac:cxnSpMkLst>
        </pc:cxnChg>
        <pc:cxnChg chg="mod">
          <ac:chgData name="Travis McKee" userId="a41c9158-7a42-473b-b968-9f3029bb07e3" providerId="ADAL" clId="{3B19CFDA-6B77-4B72-BBA1-7DB939D2F430}" dt="2020-06-08T03:21:58.890" v="2878"/>
          <ac:cxnSpMkLst>
            <pc:docMk/>
            <pc:sldMk cId="2969120248" sldId="278"/>
            <ac:cxnSpMk id="143" creationId="{F3459BBE-4D53-4C96-9CF1-E6CCAA741EF1}"/>
          </ac:cxnSpMkLst>
        </pc:cxnChg>
        <pc:cxnChg chg="mod">
          <ac:chgData name="Travis McKee" userId="a41c9158-7a42-473b-b968-9f3029bb07e3" providerId="ADAL" clId="{3B19CFDA-6B77-4B72-BBA1-7DB939D2F430}" dt="2020-06-08T03:22:34.120" v="2883" actId="478"/>
          <ac:cxnSpMkLst>
            <pc:docMk/>
            <pc:sldMk cId="2969120248" sldId="278"/>
            <ac:cxnSpMk id="144" creationId="{E5470B1F-6104-42CB-9D87-4BAB5AA26ACF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52" creationId="{F8311512-E1EE-4734-9725-4D8D9F3F7AC8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53" creationId="{7927F28C-9C38-470A-8225-C36C8689D562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54" creationId="{5171B380-0336-4A19-A8E9-9A578F65770A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55" creationId="{A20D9416-6719-4FDD-8669-6450F9E68347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56" creationId="{2AE2C01F-D3FF-427F-83CD-A06A22E8C0A3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57" creationId="{3CF7D54A-BF2F-4709-A954-B30F6648EF11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58" creationId="{12A39952-5980-47CD-A8B6-1C3D7FF19F72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59" creationId="{F50B4605-3326-430E-B576-5F09D470554D}"/>
          </ac:cxnSpMkLst>
        </pc:cxnChg>
        <pc:cxnChg chg="mod">
          <ac:chgData name="Travis McKee" userId="a41c9158-7a42-473b-b968-9f3029bb07e3" providerId="ADAL" clId="{3B19CFDA-6B77-4B72-BBA1-7DB939D2F430}" dt="2020-06-08T03:23:32.138" v="2887" actId="21"/>
          <ac:cxnSpMkLst>
            <pc:docMk/>
            <pc:sldMk cId="2969120248" sldId="278"/>
            <ac:cxnSpMk id="174" creationId="{4634F392-7300-4B23-A40D-D56BB5831486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78" creationId="{B45867FC-66EF-4504-957F-EC2E552EAD87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82" creationId="{7343DAD5-3C92-486C-B838-B4CD4C5674D6}"/>
          </ac:cxnSpMkLst>
        </pc:cxnChg>
        <pc:cxnChg chg="mod">
          <ac:chgData name="Travis McKee" userId="a41c9158-7a42-473b-b968-9f3029bb07e3" providerId="ADAL" clId="{3B19CFDA-6B77-4B72-BBA1-7DB939D2F430}" dt="2020-06-08T03:23:11.287" v="2886"/>
          <ac:cxnSpMkLst>
            <pc:docMk/>
            <pc:sldMk cId="2969120248" sldId="278"/>
            <ac:cxnSpMk id="183" creationId="{34B84D40-FD73-4A67-834F-5F815F6EF1F9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190" creationId="{918B277B-AB8E-4037-9EC5-2714320196BA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191" creationId="{E2359B5F-A66B-45CF-8B49-F4F26AECA112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192" creationId="{8E81E08C-3813-441A-B2BE-BF233DBB9739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193" creationId="{27697F3E-E1A8-49AA-BC25-A8AA8A5A86CC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194" creationId="{0F861BCA-DC40-4B9F-AC43-078D7FD20F8E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195" creationId="{12AFBE22-EBA2-4E3F-A29C-9BDB55A87310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196" creationId="{2EFA6540-2E3E-480B-B402-96B26799C549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197" creationId="{A548DAD4-52B8-4B49-8CB3-10CEEAD120B1}"/>
          </ac:cxnSpMkLst>
        </pc:cxnChg>
        <pc:cxnChg chg="mod">
          <ac:chgData name="Travis McKee" userId="a41c9158-7a42-473b-b968-9f3029bb07e3" providerId="ADAL" clId="{3B19CFDA-6B77-4B72-BBA1-7DB939D2F430}" dt="2020-06-08T03:24:26.934" v="2891" actId="478"/>
          <ac:cxnSpMkLst>
            <pc:docMk/>
            <pc:sldMk cId="2969120248" sldId="278"/>
            <ac:cxnSpMk id="212" creationId="{4A94A627-3C08-420F-91C9-137E3C5DCC40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216" creationId="{FD262570-D841-4333-A0FF-FBB425800AB4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220" creationId="{BDBDB696-4CC9-4B62-915D-472276A46C9B}"/>
          </ac:cxnSpMkLst>
        </pc:cxnChg>
        <pc:cxnChg chg="mod">
          <ac:chgData name="Travis McKee" userId="a41c9158-7a42-473b-b968-9f3029bb07e3" providerId="ADAL" clId="{3B19CFDA-6B77-4B72-BBA1-7DB939D2F430}" dt="2020-06-08T03:24:02.425" v="2888"/>
          <ac:cxnSpMkLst>
            <pc:docMk/>
            <pc:sldMk cId="2969120248" sldId="278"/>
            <ac:cxnSpMk id="221" creationId="{EBC66D02-9443-4C90-8255-ADDE2B87CC50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25" creationId="{13A1BF8A-6506-4A56-8198-C2C75E8D0B46}"/>
          </ac:cxnSpMkLst>
        </pc:cxnChg>
        <pc:cxnChg chg="del mod">
          <ac:chgData name="Travis McKee" userId="a41c9158-7a42-473b-b968-9f3029bb07e3" providerId="ADAL" clId="{3B19CFDA-6B77-4B72-BBA1-7DB939D2F430}" dt="2020-06-08T03:25:16.624" v="2904" actId="478"/>
          <ac:cxnSpMkLst>
            <pc:docMk/>
            <pc:sldMk cId="2969120248" sldId="278"/>
            <ac:cxnSpMk id="226" creationId="{95306E97-9363-4E2D-AADD-59DD2C43FA5F}"/>
          </ac:cxnSpMkLst>
        </pc:cxnChg>
        <pc:cxnChg chg="del mod">
          <ac:chgData name="Travis McKee" userId="a41c9158-7a42-473b-b968-9f3029bb07e3" providerId="ADAL" clId="{3B19CFDA-6B77-4B72-BBA1-7DB939D2F430}" dt="2020-06-08T03:25:19.241" v="2905" actId="478"/>
          <ac:cxnSpMkLst>
            <pc:docMk/>
            <pc:sldMk cId="2969120248" sldId="278"/>
            <ac:cxnSpMk id="227" creationId="{51590F62-8A72-47F7-97ED-1EA8DDE1E20A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28" creationId="{38AACDDE-F6F8-4EB6-8F2A-E29CBD12D1F6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29" creationId="{CE037CA9-0120-445A-A3A0-23DF073E4FE0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54" creationId="{58EC5C46-29EC-4939-9EA0-0377845D2D7C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55" creationId="{05B60C1D-73AF-427E-A2CD-64303C3A870F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56" creationId="{B9CF3401-7BF6-45C3-80C0-1144B24F16C8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61" creationId="{1A8FC1E2-BDF8-453C-9089-842811A7FBEA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62" creationId="{647C78CB-68B1-4B98-A36D-396F23723E72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64" creationId="{355503F8-3B3F-4D81-A394-77360C4A0416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65" creationId="{0CA30854-20D1-43FF-9DCF-7E703D68B8BB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66" creationId="{83E06BD2-5374-4B2D-95CF-E88EF06F4909}"/>
          </ac:cxnSpMkLst>
        </pc:cxnChg>
        <pc:cxnChg chg="mod">
          <ac:chgData name="Travis McKee" userId="a41c9158-7a42-473b-b968-9f3029bb07e3" providerId="ADAL" clId="{3B19CFDA-6B77-4B72-BBA1-7DB939D2F430}" dt="2020-06-08T03:25:33.129" v="2906" actId="478"/>
          <ac:cxnSpMkLst>
            <pc:docMk/>
            <pc:sldMk cId="2969120248" sldId="278"/>
            <ac:cxnSpMk id="270" creationId="{F081439A-AE97-40D2-A4D6-E67F73B81526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71" creationId="{D8D4EDF8-C5BE-483C-A732-AB8D40160D06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72" creationId="{EFFA4076-96F6-4925-B6A4-9C7446A1B3C2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73" creationId="{E93E12B4-837D-42E8-B5AC-1D82C2ADDB50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75" creationId="{827A352A-03FB-4FA2-89BD-E4342D7700D7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76" creationId="{74054BFA-0339-4B0A-B7F8-C406D41773E9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77" creationId="{DA84A18A-D228-4E4F-AD7F-91FB4466922E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78" creationId="{AE28BED3-2851-4AEC-8A6B-BC1A06387BFA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79" creationId="{9069F407-617F-4FC0-AE4E-4B7FCF2B403B}"/>
          </ac:cxnSpMkLst>
        </pc:cxnChg>
        <pc:cxnChg chg="mod">
          <ac:chgData name="Travis McKee" userId="a41c9158-7a42-473b-b968-9f3029bb07e3" providerId="ADAL" clId="{3B19CFDA-6B77-4B72-BBA1-7DB939D2F430}" dt="2020-06-08T03:25:00.944" v="2899"/>
          <ac:cxnSpMkLst>
            <pc:docMk/>
            <pc:sldMk cId="2969120248" sldId="278"/>
            <ac:cxnSpMk id="280" creationId="{D8C48944-9D94-4FCD-8855-C36982B99439}"/>
          </ac:cxnSpMkLst>
        </pc:cxnChg>
        <pc:cxnChg chg="add mod">
          <ac:chgData name="Travis McKee" userId="a41c9158-7a42-473b-b968-9f3029bb07e3" providerId="ADAL" clId="{3B19CFDA-6B77-4B72-BBA1-7DB939D2F430}" dt="2020-06-08T03:34:29.800" v="3076" actId="164"/>
          <ac:cxnSpMkLst>
            <pc:docMk/>
            <pc:sldMk cId="2969120248" sldId="278"/>
            <ac:cxnSpMk id="282" creationId="{93DBAF47-C5EF-4D1B-840F-791560114617}"/>
          </ac:cxnSpMkLst>
        </pc:cxnChg>
        <pc:cxnChg chg="add mod">
          <ac:chgData name="Travis McKee" userId="a41c9158-7a42-473b-b968-9f3029bb07e3" providerId="ADAL" clId="{3B19CFDA-6B77-4B72-BBA1-7DB939D2F430}" dt="2020-06-08T03:34:29.800" v="3076" actId="164"/>
          <ac:cxnSpMkLst>
            <pc:docMk/>
            <pc:sldMk cId="2969120248" sldId="278"/>
            <ac:cxnSpMk id="283" creationId="{01755ACB-DC3D-4CD4-B3CF-8F3879707B21}"/>
          </ac:cxnSpMkLst>
        </pc:cxnChg>
        <pc:cxnChg chg="add mod">
          <ac:chgData name="Travis McKee" userId="a41c9158-7a42-473b-b968-9f3029bb07e3" providerId="ADAL" clId="{3B19CFDA-6B77-4B72-BBA1-7DB939D2F430}" dt="2020-06-08T03:34:29.800" v="3076" actId="164"/>
          <ac:cxnSpMkLst>
            <pc:docMk/>
            <pc:sldMk cId="2969120248" sldId="278"/>
            <ac:cxnSpMk id="284" creationId="{7FF22429-D705-4324-A1C6-6ECEA348AB0B}"/>
          </ac:cxnSpMkLst>
        </pc:cxnChg>
        <pc:cxnChg chg="add mod">
          <ac:chgData name="Travis McKee" userId="a41c9158-7a42-473b-b968-9f3029bb07e3" providerId="ADAL" clId="{3B19CFDA-6B77-4B72-BBA1-7DB939D2F430}" dt="2020-06-08T03:34:29.800" v="3076" actId="164"/>
          <ac:cxnSpMkLst>
            <pc:docMk/>
            <pc:sldMk cId="2969120248" sldId="278"/>
            <ac:cxnSpMk id="285" creationId="{95EC4B19-718B-4A3D-9A63-BB0401463FEF}"/>
          </ac:cxnSpMkLst>
        </pc:cxnChg>
        <pc:cxnChg chg="add mod">
          <ac:chgData name="Travis McKee" userId="a41c9158-7a42-473b-b968-9f3029bb07e3" providerId="ADAL" clId="{3B19CFDA-6B77-4B72-BBA1-7DB939D2F430}" dt="2020-06-08T03:34:29.800" v="3076" actId="164"/>
          <ac:cxnSpMkLst>
            <pc:docMk/>
            <pc:sldMk cId="2969120248" sldId="278"/>
            <ac:cxnSpMk id="286" creationId="{38866F1A-057E-4765-BE87-DA4FCBC6C004}"/>
          </ac:cxnSpMkLst>
        </pc:cxnChg>
        <pc:cxnChg chg="add mod">
          <ac:chgData name="Travis McKee" userId="a41c9158-7a42-473b-b968-9f3029bb07e3" providerId="ADAL" clId="{3B19CFDA-6B77-4B72-BBA1-7DB939D2F430}" dt="2020-06-08T03:34:29.800" v="3076" actId="164"/>
          <ac:cxnSpMkLst>
            <pc:docMk/>
            <pc:sldMk cId="2969120248" sldId="278"/>
            <ac:cxnSpMk id="287" creationId="{5517995E-3B83-42B5-86A5-666A65E5EB0C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294" creationId="{627294B6-F75A-4405-A15A-5CE719B88D05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295" creationId="{7FD27149-515F-40D3-8F9A-6EE0419C2E33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296" creationId="{FD386015-044B-4418-9068-6279095791D7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297" creationId="{1E5A267F-E99A-40E9-A66A-20E4FC48359C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298" creationId="{BC452F84-1011-4B72-B9E3-81FF502C2B89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299" creationId="{2D217813-5349-41C0-BF4D-39371D48638B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300" creationId="{D58A8B21-E18C-45BB-8415-9AAB160FA713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301" creationId="{11E34794-46F6-42AC-96D4-AE15E76FB3CB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316" creationId="{1D48A014-8B96-4FDE-AC31-C14837F831E3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320" creationId="{3DC334D5-B7B5-4E23-92C9-AEB12E57B1AA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324" creationId="{C63335A1-67DF-4D5A-98EF-9CADCB60BC49}"/>
          </ac:cxnSpMkLst>
        </pc:cxnChg>
        <pc:cxnChg chg="mod">
          <ac:chgData name="Travis McKee" userId="a41c9158-7a42-473b-b968-9f3029bb07e3" providerId="ADAL" clId="{3B19CFDA-6B77-4B72-BBA1-7DB939D2F430}" dt="2020-06-08T03:33:02.330" v="2966"/>
          <ac:cxnSpMkLst>
            <pc:docMk/>
            <pc:sldMk cId="2969120248" sldId="278"/>
            <ac:cxnSpMk id="325" creationId="{662784FA-7C03-4472-ACA9-17E19FCFF04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2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4520 0 0,'0'0'99'0'0,"0"0"11"0"0,0 0 12 0 0,0 0 64 0 0,0 0 228 0 0,0 0 97 0 0,0 0 23 0 0,0 0-70 0 0,0-1-306 0 0,0 0-68 0 0,0 0 280 0 0,0 1 118 0 0,0 0 22 0 0,0 0-96 0 0,0 0-388 0 0,0 0-70 0 0,0 0 118 0 0,0 0 57 0 0,0 1 67 0 0,0 0 2535 0 0,-2 34-1737 0 0,2-28-711 0 0,0-5-1101 0 0,1-3-2489 0 0,0-1-107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8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11976 0 0,'0'0'266'0'0,"0"0"44"0"0,0 0 15 0 0,0 0-26 0 0,0 1-198 0 0,0 0 277 0 0,-1 1 0 0 0,1 0 1 0 0,-1 0-1 0 0,1 0 0 0 0,0 0 0 0 0,0-1 0 0 0,0 1 1 0 0,0 0-1 0 0,0 0 0 0 0,0 0 0 0 0,1 0 1 0 0,-1 0-1 0 0,1-1 0 0 0,-1 2-378 0 0,1 2 347 0 0,0 4-92 0 0,0 1-1 0 0,-1 0 0 0 0,-1 7-254 0 0,-1 9-4162 0 0,2-23 1994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8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10512 0 0,'0'0'306'0'0,"0"0"-4"0"0,1 21 3612 0 0,3 30-1335 0 0,0-1-3171 0 0,-4-41 378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8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12816 0 0,'0'21'2436'0'0,"0"29"116"0"0,0 25-3317 0 0,3-46-3761 0 0,-3-23 2981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9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8288 0 0,'0'0'190'0'0,"0"0"28"0"0,0 0 7 0 0,0 0 111 0 0,0 0 444 0 0,0 0 196 0 0,0 0 43 0 0,0 0-22 0 0,0 0-112 0 0,0 0-49 0 0,0 0-10 0 0,0 0-22 0 0,1 7 3050 0 0,0 7-2573 0 0,2 54 1049 0 0,1 0-4581 0 0,-4-64-37 0 0,-1-1-4826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9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12120 0 0,'0'0'273'0'0,"0"0"40"0"0,0 0 22 0 0,0 0-39 0 0,1 2 6216 0 0,5 5-5062 0 0,-4 1-1394 0 0,-1 0 0 0 0,0 0 0 0 0,0-1-1 0 0,0 1 1 0 0,-1 0 0 0 0,-1 4-56 0 0,2 16 69 0 0,2 88-3341 0 0,-1-93 903 0 0,-1-19 1787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3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2864 0 0,'0'0'83'0'0,"2"15"10"0"0,0 46 4061 0 0,2-9-2458 0 0,-5-37-1659 0 0,0-11-13 0 0,1 1 0 0 0,0-1 0 0 0,0 1 0 0 0,0-1 1 0 0,0 1-1 0 0,1-1 0 0 0,0 4-24 0 0,0-6 16 0 0,-1-2-18 0 0,1 1 0 0 0,-1 0 0 0 0,0 0 0 0 0,0 0 0 0 0,1 0 0 0 0,-1 0 1 0 0,0-1-1 0 0,0 1 0 0 0,0 0 0 0 0,0 0 0 0 0,0 0 0 0 0,0 0 0 0 0,0 0 0 0 0,-1 0 1 0 0,1-1-1 0 0,0 2 2 0 0,-2 14-34 0 0,2-15 34 0 0,0 8 0 0 0,1 0 0 0 0,-1 0 0 0 0,1-1 0 0 0,1 1 0 0 0,0 0 0 0 0,-1-4 10 0 0,-2 1 31 0 0,1 2-3 0 0,-1 0-19 0 0,1-8 41 0 0,0 0 14 0 0,0 0 12 0 0,0 0 2 0 0,0 0 0 0 0,-1-25 1880 0 0,-1-2-280 0 0,-3-21-1538 0 0,8-22 1900 0 0,-8 17-2032 0 0,5 53 37 0 0,0-1 16 0 0,-1-1 77 0 0,0 0 0 0 0,1 0 0 0 0,-1-1 1 0 0,1 1-1 0 0,-1 0 0 0 0,1-1 1 0 0,0 1-1 0 0,0 0 0 0 0,0-1 0 0 0,0 0-148 0 0,0-7 411 0 0,0 9-345 0 0,0 1-2 0 0,0-4-205 0 0,-1 2 130 0 0,1 0 11 0 0,0-8 15 0 0,0 10 54 0 0,0 0-790 0 0,0-1-3321 0 0,-1 0-1430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3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5904 0 0,'0'0'132'0'0,"0"0"17"0"0,0 0 11 0 0,0 0 12 0 0,0 0 24 0 0,0 0 11 0 0,0 0 1 0 0,0 0-51 0 0,2 22 3339 0 0,-2 8-3045 0 0,0-30-359 0 0,0 0-18 0 0,0 0-8 0 0,1 16 606 0 0,1 46-376 0 0,-3-27 200 0 0,3 5-432 0 0,-4 6 192 0 0,1-45-256 0 0,0 12-90 0 0,1-12 186 0 0,0 0 0 0 0,0 1-1 0 0,0-1 1 0 0,0 0 0 0 0,0 0-1 0 0,0 0 1 0 0,0 0 0 0 0,0 0-1 0 0,0 0 1 0 0,-1 0 0 0 0,1 0-1 0 0,0 0-95 0 0,-1 0-112 0 0,1-1-650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1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5 221 6416 0 0,'-3'-2'6413'0'0,"2"-5"-3659"0"0,2-13-2779 0 0,0 5 762 0 0,-1 15-607 0 0,1-3 1411 0 0,0 30-1460 0 0,2-3-1201 0 0,-3-23 1022 0 0,0-1 22 0 0,1-19 284 0 0,3-11 726 0 0,-4 30-612 0 0,0 2 7 0 0,-1 5-277 0 0,-1 3-1005 0 0,5-32 1783 0 0,-1-8-839 0 0,-2 30 52 0 0,0-2-21 0 0,-1 2 38 0 0,-5 24 140 0 0,5-17-200 0 0,0-6 0 0 0,1-7 0 0 0,2 0 0 0 0,1-8-23 0 0,-4 14 106 0 0,-1 6 297 0 0,0 15-879 0 0,2-19 534 0 0,0-4 42 0 0,0-15 158 0 0,1 6 47 0 0,-1 13 461 0 0,-1 0-720 0 0,-3 22-60 0 0,4-22 65 0 0,1-4 89 0 0,-1-14 526 0 0,0 2-351 0 0,0 6-149 0 0,0 7-93 0 0,0 4-22 0 0,1 14-28 0 0,-1-16 0 0 0,3-15 0 0 0,-5-15 64 0 0,3 38-124 0 0,1-18 51 0 0,-2-2 18 0 0,-1 9-7 0 0,-1 4-8 0 0,3-2 7 0 0,0-17 9 0 0,-1 17 43 0 0,0 0 14 0 0,0 0 8 0 0,0 0-3 0 0,0 0 2 0 0,0 1-59 0 0,-1 3-13 0 0,1-18-3 0 0,1 9 46 0 0,-1 1 71 0 0,-2 6-23 0 0,10-22-67 0 0,-3 8 5 0 0,-4 10-20 0 0,-2 6-5 0 0,8-16-6 0 0,-6 10 0 0 0,-2 3 0 0 0,2-2 0 0 0,2 1 0 0 0,2-16 0 0 0,-4 8 0 0 0,-1 7 0 0 0,-3 7 0 0 0,1-3 0 0 0,3-9 0 0 0,-2 59 0 0 0,1-39 0 0 0,-1 9-774 0 0,1-23 698 0 0,0 0-19 0 0,0 0 19 0 0,0 0-15 0 0,0 0-5 0 0,0 0-1 0 0,0 0-6 0 0,0 0-1 0 0,0 0 2 0 0,0-6-380 0 0,0 4 390 0 0,0 2 28 0 0,0-2 63 0 0,0 2 70 0 0,0 0 78 0 0,0 0 28 0 0,-1 19 941 0 0,1 42-999 0 0,0-61-160 0 0,-1-7 85 0 0,1 2-44 0 0,4-11 0 0 0,-4 16-2 0 0,-1 9 2 0 0,-1 32-261 0 0,2-30 482 0 0,3-29-347 0 0,-1 9 106 0 0,-2 8 17 0 0,0 3 2 0 0,-4 35 61 0 0,8-61 61 0 0,-4 13-298 0 0,-1-2 695 0 0,0-9 324 0 0,5-12-712 0 0,-4 33-128 0 0,1-1 0 0 0,0-34 64 0 0,0 36-64 0 0,0-2 0 0 0,-3-9 0 0 0,2 0 253 0 0,0 8-187 0 0,0 0-1 0 0,0 0 1 0 0,0 0 0 0 0,0 0-1 0 0,0 1 1 0 0,-1-1-1 0 0,0-3-65 0 0,1 5-45 0 0,-1 3-76 0 0,0 6-245 0 0,1 16-166 0 0,4 41 532 0 0,-2-15 0 0 0,-2-35 53 0 0,-1 4-178 0 0,0 3 935 0 0,1-22-592 0 0,0 0-318 0 0,-1 8-551 0 0,-1-3 463 0 0,6-9 753 0 0,-4 3-852 0 0,3-14-8 0 0,-3 12 295 0 0,0 1 0 0 0,2-15 0 0 0,-2-8 203 0 0,0 24-150 0 0,0 1 11 0 0,-2-26 558 0 0,2-14-2101 0 0,0 40-6343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2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4776 0 0,'0'0'135'0'0,"0"0"73"0"0,2 23 1913 0 0,-1 5-2876 0 0,-1-28-1618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3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8288 0 0,'0'0'190'0'0,"0"0"28"0"0,0 0 7 0 0,0 0 111 0 0,0 0 444 0 0,0 0 196 0 0,0 7 2559 0 0,0 8-2802 0 0,0 34-917 0 0,0-28-4113 0 0,7-85 7135 0 0,-7 63-2726 0 0,0 1 18 0 0,0 0-2 0 0,0 0 16 0 0,0 0 65 0 0,0 0 23 0 0,0 14 4114 0 0,1 25-4430 0 0,1-18-859 0 0,-2-21 816 0 0,0 0 0 0 0,0 0 1 0 0,0 0-1 0 0,0 0 0 0 0,0 0 1 0 0,0 0-1 0 0,0 0 0 0 0,0 0 1 0 0,0 0-1 0 0,0 0 0 0 0,0 0 1 0 0,0 0-1 0 0,0 0 0 0 0,-1 0 1 0 0,1 0-1 0 0,0 1 0 0 0,0-1 1 0 0,0 0-1 0 0,0 0 0 0 0,0 0 1 0 0,0 0 126 0 0,-2-13-2644 0 0,1-11-2294 0 0,2 15 5656 0 0,2 15 8996 0 0,-1 15-9460 0 0,0-1 1 0 0,-1 1-1 0 0,-1 1-254 0 0,0-9-4605 0 0,-1-16-631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6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73 9128 0 0,'0'0'200'0'0,"-1"3"9869"0"0,-4 11-8483 0 0,5 79-550 0 0,0-97-1496 0 0,-1-7-1080 0 0,1 0 0 0 0,1 0 0 0 0,0 0 1 0 0,1-6 1539 0 0,2 87 4863 0 0,-3-68-4863 0 0,-1 0 0 0 0,0-1 12 0 0,0 0 60 0 0,6-111 2476 0 0,-8 75-2420 0 0,1 32-81 0 0,1 4-6 0 0,-1 19-1 0 0,7 66-968 0 0,-7-132 1045 0 0,0-8 142 0 0,2 151-195 0 0,-1-95-64 0 0,1-1 0 0 0,1-28 0 0 0,-3-16 106 0 0,2 33-69 0 0,-1 1 1 0 0,0 0 0 0 0,-1-1-1 0 0,-2-7-37 0 0,3 79 192 0 0,6-19-418 0 0,-6-43 172 0 0,-3-19 70 0 0,0 0 0 0 0,2 0 0 0 0,0-1 0 0 0,2-2-16 0 0,-1 19 0 0 0,0-17 64 0 0,0 10-20 0 0,1 9-29 0 0,-1 5-10 0 0,0 12 35 0 0,-1 6-61 0 0,2 0 0 0 0,3 18 21 0 0,-2-29-121 0 0,-2-13 74 0 0,-1-21 63 0 0,0 8-22 0 0,0-2 9 0 0,0 13 5 0 0,1-1 0 0 0,-1 1 0 0 0,1 0 0 0 0,0 0 0 0 0,1 0 0 0 0,-1-1 0 0 0,1 1 0 0 0,-1 0 0 0 0,2-1-8 0 0,-1 3 53 0 0,-1 2 11 0 0,1-8 302 0 0,-1 7-264 0 0,0 1 6 0 0,0 0-4 0 0,0 0 6 0 0,2 19 604 0 0,0 9-743 0 0,-1 1 1 0 0,-1 2 28 0 0,0-9-331 0 0,0-20 319 0 0,-5-27 12 0 0,3-79 192 0 0,2 103-128 0 0,0 2-10 0 0,-4 7-758 0 0,4-8 916 0 0,0 0 20 0 0,0 4 70 0 0,1 46-192 0 0,0-24 15 0 0,-1-1 0 0 0,-1 6-125 0 0,3-2-71 0 0,-2-17 16 0 0,-1-18 29 0 0,-1-31-2160 0 0,0 8-1558 0 0,2 25-3157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7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8232 0 0,'0'0'182'0'0,"0"0"29"0"0,0 0 14 0 0,0 0 142 0 0,0 0 545 0 0,0 0 236 0 0,0 0 48 0 0,0 0-63 0 0,0 0-307 0 0,0 0-140 0 0,0 0-22 0 0,0 0-41 0 0,0 0-149 0 0,0 0-67 0 0,0 0-14 0 0,0 0-18 0 0,0 0-75 0 0,2-14 1229 0 0,-3-1 915 0 0,0 24-902 0 0,1 5-1503 0 0,0 11-2710 0 0,0-27-4998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1T23:31:57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9520 0 0,'0'0'276'0'0,"0"0"2"0"0,0 0-3 0 0,0 0 648 0 0,0 0 298 0 0,0 0 56 0 0,0 6 3800 0 0,1 8-3163 0 0,0 8-1346 0 0,-1 12-202 0 0,-2-12-6975 0 0,1-19 123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1B40-DF6A-41BF-A5D1-62891E3D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20D92-7460-4DEC-A177-DF18CE77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F6C6-C54C-404D-9EBE-D302418D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3035-65FD-4AD4-988E-16D6C5D2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AAF4-53AB-41DD-AD91-06E54B41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6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5D01-5C0C-4896-A5A8-ADE7D134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76DDD-A64C-436B-B2BA-A4AB719E5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3CDE-8398-4549-81EC-70083DDC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BE0F-AF86-4F33-BB6C-63A59BE4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6568-4A42-48DA-B56C-9D62F141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09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39199-9461-4DCF-9C05-FC45CD5DB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AB7EC-09EF-42A7-9AE0-3AFCA491C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75BB-3966-43CD-88CC-DBEAB50F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9A66-DB49-4B27-AC7A-52781703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8286-546E-47BF-9A01-C519A0DA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509A-9EAC-4DA9-8604-26C85CBF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C0C9-6BF6-4F76-B757-728F4BEE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9A6D-BA68-43B9-9615-0E252BFB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396E-5A84-4548-9988-8371A242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3972-5EA1-4BF1-BE03-508FDA57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13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4CEC-0A69-4434-9346-703F8201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619B-D00B-48FC-B1A2-C660CB17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584E-3F86-4005-92BC-B3D9984B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326-2DB8-4FD1-A91F-F142834F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F4241-216E-49DF-89C0-0F488EB8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85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34C5-BAFD-4FA2-9898-8D64C56E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C806-BCFF-4D36-8F01-54F9EE9D9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130C-DD71-4EC6-B632-52BA06B6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EB91-A3D9-4749-9762-473D5E88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6249-9839-4C87-8237-F47ACC07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6FA3-5C58-48C1-A6D7-913A2C83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71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D244-0571-4F2F-8003-7FA51F5D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E27BC-A050-4039-BBE6-00CADF9A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D51D-5676-42E6-B8BC-B0791E420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73394-2447-419C-AA4E-652A00693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B3456-F293-4965-9AA5-E382AA8FF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F4C29-D6F7-4E1C-A8FF-A346B08B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85000-3ECC-4378-97C4-ECD9D688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835F1-07FF-4046-AE0A-7BA96B3C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34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CBB4-DEAC-4124-B355-5E1017CA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D34C9-67CC-4487-9B98-78F13B4B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0CC3-8C70-435B-BADC-BF36247D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31B9F-F9E4-4A5C-8A85-C7523E1F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3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3AEFF-5AA4-4B84-9767-ED262975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FCDC6-59A5-457F-9ACA-168A4F98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E953-A483-49ED-AAE6-3642EE81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36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9AE6-BC7F-4B75-A826-E8A41024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8E7F-8A32-49A3-8371-10909007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4F55A-BB54-4AC1-B373-A3BC4F60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EE05-46AD-44F1-9288-C0FE7C06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18CDB-8511-4DD5-AE97-EDB26687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674A-4A6C-4116-8976-2AF3CF00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7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8D93-C66E-4416-A33A-FAC0C504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2564D-A550-4FC8-8EF8-7CDCCA107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A1BD6-369E-4568-B406-00987FD8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7C2A7-42EB-4AF4-BD0F-9BF75D08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74E8E-05BF-44DA-94E5-4BF81221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FDFC-B288-4881-B028-FC3F2105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0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C88EA-60AF-438C-B2C3-0BC76E14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6011-A316-4A36-A206-03CD9BB9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2B5C-3406-492E-82D7-B90FB9F12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7860-8A74-4142-A267-60543389E89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1A25-2DB8-4BFA-A89E-09ABDF17C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5558A-BBD2-4EC5-B3F9-1905A597C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9365-201F-443A-961B-D4C547EFD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5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7.png"/><Relationship Id="rId18" Type="http://schemas.openxmlformats.org/officeDocument/2006/relationships/customXml" Target="../ink/ink8.xml"/><Relationship Id="rId26" Type="http://schemas.openxmlformats.org/officeDocument/2006/relationships/image" Target="../media/image23.png"/><Relationship Id="rId3" Type="http://schemas.openxmlformats.org/officeDocument/2006/relationships/image" Target="../media/image12.emf"/><Relationship Id="rId21" Type="http://schemas.openxmlformats.org/officeDocument/2006/relationships/customXml" Target="../ink/ink10.xml"/><Relationship Id="rId7" Type="http://schemas.openxmlformats.org/officeDocument/2006/relationships/image" Target="../media/image14.pn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5" Type="http://schemas.openxmlformats.org/officeDocument/2006/relationships/customXml" Target="../ink/ink12.xml"/><Relationship Id="rId2" Type="http://schemas.openxmlformats.org/officeDocument/2006/relationships/image" Target="../media/image11.png"/><Relationship Id="rId16" Type="http://schemas.openxmlformats.org/officeDocument/2006/relationships/customXml" Target="../ink/ink7.xml"/><Relationship Id="rId20" Type="http://schemas.openxmlformats.org/officeDocument/2006/relationships/image" Target="../media/image2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24" Type="http://schemas.openxmlformats.org/officeDocument/2006/relationships/image" Target="../media/image22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customXml" Target="../ink/ink11.xml"/><Relationship Id="rId28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14" Type="http://schemas.openxmlformats.org/officeDocument/2006/relationships/customXml" Target="../ink/ink6.xml"/><Relationship Id="rId22" Type="http://schemas.openxmlformats.org/officeDocument/2006/relationships/image" Target="../media/image21.png"/><Relationship Id="rId27" Type="http://schemas.openxmlformats.org/officeDocument/2006/relationships/customXml" Target="../ink/ink13.xml"/><Relationship Id="rId30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D9BCBE2-15FB-43DF-93D3-DB449DEF0AD4}"/>
              </a:ext>
            </a:extLst>
          </p:cNvPr>
          <p:cNvGrpSpPr/>
          <p:nvPr/>
        </p:nvGrpSpPr>
        <p:grpSpPr>
          <a:xfrm>
            <a:off x="544530" y="992668"/>
            <a:ext cx="11179996" cy="5351624"/>
            <a:chOff x="554804" y="556016"/>
            <a:chExt cx="11179996" cy="53516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0B8038-8811-43CA-88F5-F742639D8292}"/>
                </a:ext>
              </a:extLst>
            </p:cNvPr>
            <p:cNvSpPr/>
            <p:nvPr/>
          </p:nvSpPr>
          <p:spPr>
            <a:xfrm>
              <a:off x="554804" y="556016"/>
              <a:ext cx="5342562" cy="51769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E7E289-0AFB-4BE8-B127-84CFF80F2413}"/>
                </a:ext>
              </a:extLst>
            </p:cNvPr>
            <p:cNvSpPr/>
            <p:nvPr/>
          </p:nvSpPr>
          <p:spPr>
            <a:xfrm>
              <a:off x="933450" y="927099"/>
              <a:ext cx="3525534" cy="2314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CC08E-B2B9-4BF8-A7F1-B7CDBE44E3AF}"/>
                </a:ext>
              </a:extLst>
            </p:cNvPr>
            <p:cNvSpPr/>
            <p:nvPr/>
          </p:nvSpPr>
          <p:spPr>
            <a:xfrm>
              <a:off x="1037689" y="1032552"/>
              <a:ext cx="3303141" cy="21010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Solar Panels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4F9CE2-A622-48C6-B700-23D0B378345E}"/>
                </a:ext>
              </a:extLst>
            </p:cNvPr>
            <p:cNvSpPr/>
            <p:nvPr/>
          </p:nvSpPr>
          <p:spPr>
            <a:xfrm>
              <a:off x="933450" y="3899043"/>
              <a:ext cx="2082015" cy="1253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Power Storage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60D68B-FCE7-413A-972F-7122788E0C05}"/>
                </a:ext>
              </a:extLst>
            </p:cNvPr>
            <p:cNvSpPr/>
            <p:nvPr/>
          </p:nvSpPr>
          <p:spPr>
            <a:xfrm>
              <a:off x="3804006" y="4101956"/>
              <a:ext cx="1628454" cy="847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Power Regulation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ED1423-FC9D-4330-8768-42FDDACD0F82}"/>
                </a:ext>
              </a:extLst>
            </p:cNvPr>
            <p:cNvSpPr/>
            <p:nvPr/>
          </p:nvSpPr>
          <p:spPr>
            <a:xfrm>
              <a:off x="7849456" y="3662737"/>
              <a:ext cx="3539447" cy="22449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Microprocessor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7F646B-60AB-4D53-A6F1-9F6ECD295EBB}"/>
                </a:ext>
              </a:extLst>
            </p:cNvPr>
            <p:cNvSpPr/>
            <p:nvPr/>
          </p:nvSpPr>
          <p:spPr>
            <a:xfrm>
              <a:off x="7849456" y="1720921"/>
              <a:ext cx="3539447" cy="11558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RFM96 Lora Radio Module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4F9FEA1-8F2D-4E56-A032-EBBD07BC4206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5400000">
              <a:off x="2006565" y="3209390"/>
              <a:ext cx="657547" cy="721759"/>
            </a:xfrm>
            <a:prstGeom prst="bentConnector3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2FEDDB9-9A3E-46A4-B487-8C345F3FA369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rot="16200000" flipH="1">
              <a:off x="3226995" y="2710718"/>
              <a:ext cx="860460" cy="1922016"/>
            </a:xfrm>
            <a:prstGeom prst="bentConnector3">
              <a:avLst>
                <a:gd name="adj1" fmla="val 3746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22797891-377F-4A1C-B727-3B451E5A93A4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432460" y="4525766"/>
              <a:ext cx="2416996" cy="259423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1DA6BEF-77C5-4A1B-B612-589A61D2B32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432460" y="2298843"/>
              <a:ext cx="2416996" cy="222692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C9F093-9D3D-4AA7-8A0F-B49D670CE0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6107" y="2862633"/>
              <a:ext cx="0" cy="78597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E44615-0D25-49EC-A99B-2C16CA61D5C3}"/>
                </a:ext>
              </a:extLst>
            </p:cNvPr>
            <p:cNvCxnSpPr>
              <a:cxnSpLocks/>
            </p:cNvCxnSpPr>
            <p:nvPr/>
          </p:nvCxnSpPr>
          <p:spPr>
            <a:xfrm>
              <a:off x="8608031" y="2885751"/>
              <a:ext cx="0" cy="78597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6550120-509A-4EFA-9C8A-2D1202D07654}"/>
                </a:ext>
              </a:extLst>
            </p:cNvPr>
            <p:cNvCxnSpPr>
              <a:cxnSpLocks/>
            </p:cNvCxnSpPr>
            <p:nvPr/>
          </p:nvCxnSpPr>
          <p:spPr>
            <a:xfrm>
              <a:off x="8909407" y="2876763"/>
              <a:ext cx="0" cy="78597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375F6D-F7E1-4F99-B36B-87D130E87B8F}"/>
                </a:ext>
              </a:extLst>
            </p:cNvPr>
            <p:cNvCxnSpPr>
              <a:cxnSpLocks/>
            </p:cNvCxnSpPr>
            <p:nvPr/>
          </p:nvCxnSpPr>
          <p:spPr>
            <a:xfrm>
              <a:off x="9231330" y="2885751"/>
              <a:ext cx="0" cy="78597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DDAE4D-7C3A-4A53-AD3E-0096F8BFA29E}"/>
                </a:ext>
              </a:extLst>
            </p:cNvPr>
            <p:cNvCxnSpPr>
              <a:cxnSpLocks/>
            </p:cNvCxnSpPr>
            <p:nvPr/>
          </p:nvCxnSpPr>
          <p:spPr>
            <a:xfrm>
              <a:off x="9548117" y="2885751"/>
              <a:ext cx="0" cy="78597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BF7679-51BC-4377-A1B5-F4F28043C4F3}"/>
                </a:ext>
              </a:extLst>
            </p:cNvPr>
            <p:cNvCxnSpPr>
              <a:cxnSpLocks/>
            </p:cNvCxnSpPr>
            <p:nvPr/>
          </p:nvCxnSpPr>
          <p:spPr>
            <a:xfrm>
              <a:off x="10839236" y="2885751"/>
              <a:ext cx="0" cy="7859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7A7436-6A44-4B80-ACDA-2D5D4DDE978E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V="1">
              <a:off x="10839236" y="3269749"/>
              <a:ext cx="700355" cy="8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A0725AF3-09A5-4CFE-AFFA-AD98B312346B}"/>
                </a:ext>
              </a:extLst>
            </p:cNvPr>
            <p:cNvSpPr/>
            <p:nvPr/>
          </p:nvSpPr>
          <p:spPr>
            <a:xfrm rot="5400000">
              <a:off x="11526748" y="3172144"/>
              <a:ext cx="220895" cy="19520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16189F-AFCC-4E71-8546-DFB1C60D5F93}"/>
                </a:ext>
              </a:extLst>
            </p:cNvPr>
            <p:cNvCxnSpPr>
              <a:stCxn id="11" idx="0"/>
            </p:cNvCxnSpPr>
            <p:nvPr/>
          </p:nvCxnSpPr>
          <p:spPr>
            <a:xfrm flipH="1" flipV="1">
              <a:off x="9619179" y="1176391"/>
              <a:ext cx="1" cy="54453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1391D9-5884-4A19-9B3F-C59EC90C3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21402" y="1032552"/>
              <a:ext cx="197779" cy="17466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860619-1308-4018-A58A-33CD595A5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9180" y="1017140"/>
              <a:ext cx="197777" cy="20355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DEA81CD-8A44-4C2B-B69A-B34A0F2CAA52}"/>
              </a:ext>
            </a:extLst>
          </p:cNvPr>
          <p:cNvSpPr txBox="1"/>
          <p:nvPr/>
        </p:nvSpPr>
        <p:spPr>
          <a:xfrm>
            <a:off x="544530" y="145966"/>
            <a:ext cx="1110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Small satellite UHF identification and TT&amp;C radio beacon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47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6AF7-5521-48A8-A20E-1ABB3E2F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RFM96 Breakout board Schematic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98407-8CAC-40E9-BC5C-1521C359F5E1}"/>
              </a:ext>
            </a:extLst>
          </p:cNvPr>
          <p:cNvSpPr/>
          <p:nvPr/>
        </p:nvSpPr>
        <p:spPr>
          <a:xfrm>
            <a:off x="3378985" y="2506895"/>
            <a:ext cx="4715839" cy="3220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E9874-8737-470D-BC4A-CC9FDE160436}"/>
              </a:ext>
            </a:extLst>
          </p:cNvPr>
          <p:cNvSpPr/>
          <p:nvPr/>
        </p:nvSpPr>
        <p:spPr>
          <a:xfrm>
            <a:off x="3513762" y="2584140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F42346-0BA3-48AF-9B4B-8D73CCBC8032}"/>
              </a:ext>
            </a:extLst>
          </p:cNvPr>
          <p:cNvSpPr/>
          <p:nvPr/>
        </p:nvSpPr>
        <p:spPr>
          <a:xfrm>
            <a:off x="3524037" y="3037928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2475D2-A19D-4063-9226-7A788F5CC52A}"/>
              </a:ext>
            </a:extLst>
          </p:cNvPr>
          <p:cNvSpPr/>
          <p:nvPr/>
        </p:nvSpPr>
        <p:spPr>
          <a:xfrm>
            <a:off x="3524037" y="3490285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7CC56D-81C7-416C-899A-582151612A55}"/>
              </a:ext>
            </a:extLst>
          </p:cNvPr>
          <p:cNvSpPr/>
          <p:nvPr/>
        </p:nvSpPr>
        <p:spPr>
          <a:xfrm>
            <a:off x="3524037" y="3944073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8916B5-939E-4841-9482-312596CB417E}"/>
              </a:ext>
            </a:extLst>
          </p:cNvPr>
          <p:cNvSpPr/>
          <p:nvPr/>
        </p:nvSpPr>
        <p:spPr>
          <a:xfrm>
            <a:off x="3524037" y="4396430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6B3560-0547-4C47-BE55-212CF7473BE0}"/>
              </a:ext>
            </a:extLst>
          </p:cNvPr>
          <p:cNvSpPr/>
          <p:nvPr/>
        </p:nvSpPr>
        <p:spPr>
          <a:xfrm>
            <a:off x="3529173" y="4851650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FF7CDE-1601-4848-90CB-DAEC08B7656F}"/>
              </a:ext>
            </a:extLst>
          </p:cNvPr>
          <p:cNvSpPr/>
          <p:nvPr/>
        </p:nvSpPr>
        <p:spPr>
          <a:xfrm>
            <a:off x="3524037" y="5282603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B2E459-C4BD-43B3-A630-16FCB2F671BE}"/>
              </a:ext>
            </a:extLst>
          </p:cNvPr>
          <p:cNvSpPr/>
          <p:nvPr/>
        </p:nvSpPr>
        <p:spPr>
          <a:xfrm>
            <a:off x="7692062" y="2595075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9E71A8-2ADB-449B-8935-86FC89F4A99D}"/>
              </a:ext>
            </a:extLst>
          </p:cNvPr>
          <p:cNvSpPr/>
          <p:nvPr/>
        </p:nvSpPr>
        <p:spPr>
          <a:xfrm>
            <a:off x="7702337" y="3048863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DDE550-9EC2-477F-B7FD-22CB99BB3F7A}"/>
              </a:ext>
            </a:extLst>
          </p:cNvPr>
          <p:cNvSpPr/>
          <p:nvPr/>
        </p:nvSpPr>
        <p:spPr>
          <a:xfrm>
            <a:off x="7702337" y="3501220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809C5C-28D1-4986-BD43-DCF729FE6F41}"/>
              </a:ext>
            </a:extLst>
          </p:cNvPr>
          <p:cNvSpPr/>
          <p:nvPr/>
        </p:nvSpPr>
        <p:spPr>
          <a:xfrm>
            <a:off x="7702337" y="3955008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F64AE3-1737-4524-B45C-CDAF77897C45}"/>
              </a:ext>
            </a:extLst>
          </p:cNvPr>
          <p:cNvSpPr/>
          <p:nvPr/>
        </p:nvSpPr>
        <p:spPr>
          <a:xfrm>
            <a:off x="7702337" y="4407365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F9409C-0787-4D01-A7CF-8322BA4F5462}"/>
              </a:ext>
            </a:extLst>
          </p:cNvPr>
          <p:cNvSpPr/>
          <p:nvPr/>
        </p:nvSpPr>
        <p:spPr>
          <a:xfrm>
            <a:off x="7707473" y="4862585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EA0E95-84B3-4F85-ADB9-F485D0715818}"/>
              </a:ext>
            </a:extLst>
          </p:cNvPr>
          <p:cNvSpPr/>
          <p:nvPr/>
        </p:nvSpPr>
        <p:spPr>
          <a:xfrm>
            <a:off x="7702337" y="5293538"/>
            <a:ext cx="180311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29B3CA-E5B2-4AEC-AADD-485FB875AEDB}"/>
              </a:ext>
            </a:extLst>
          </p:cNvPr>
          <p:cNvSpPr/>
          <p:nvPr/>
        </p:nvSpPr>
        <p:spPr>
          <a:xfrm>
            <a:off x="6889750" y="1943100"/>
            <a:ext cx="400050" cy="56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4C8215-7DF4-4DC4-82F1-685C50B3BEAC}"/>
              </a:ext>
            </a:extLst>
          </p:cNvPr>
          <p:cNvSpPr txBox="1"/>
          <p:nvPr/>
        </p:nvSpPr>
        <p:spPr>
          <a:xfrm>
            <a:off x="7416800" y="19431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Antenna SMA plug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BE6C5F-03F2-4368-8A8D-7B0B3A262B30}"/>
              </a:ext>
            </a:extLst>
          </p:cNvPr>
          <p:cNvGrpSpPr/>
          <p:nvPr/>
        </p:nvGrpSpPr>
        <p:grpSpPr>
          <a:xfrm>
            <a:off x="6899380" y="2489474"/>
            <a:ext cx="768032" cy="3067795"/>
            <a:chOff x="6899380" y="2489474"/>
            <a:chExt cx="768032" cy="30677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BB84F0-473B-4DAD-AF49-10F4945A3635}"/>
                </a:ext>
              </a:extLst>
            </p:cNvPr>
            <p:cNvSpPr txBox="1"/>
            <p:nvPr/>
          </p:nvSpPr>
          <p:spPr>
            <a:xfrm>
              <a:off x="6918430" y="2489474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07ADAA-F1DF-4F07-9F68-594F868505FC}"/>
                </a:ext>
              </a:extLst>
            </p:cNvPr>
            <p:cNvSpPr txBox="1"/>
            <p:nvPr/>
          </p:nvSpPr>
          <p:spPr>
            <a:xfrm>
              <a:off x="6899380" y="4311566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DIO0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44A018-2B37-43A8-8CE4-761ECCAC81C5}"/>
                </a:ext>
              </a:extLst>
            </p:cNvPr>
            <p:cNvSpPr txBox="1"/>
            <p:nvPr/>
          </p:nvSpPr>
          <p:spPr>
            <a:xfrm>
              <a:off x="6918430" y="3395619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DIO4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424619-A5A3-4DC7-9581-51F5C9CD56BB}"/>
                </a:ext>
              </a:extLst>
            </p:cNvPr>
            <p:cNvSpPr txBox="1"/>
            <p:nvPr/>
          </p:nvSpPr>
          <p:spPr>
            <a:xfrm>
              <a:off x="6918431" y="3861792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3.3V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2B3504-D70B-4C5B-8CEC-D3849DFDCEFE}"/>
                </a:ext>
              </a:extLst>
            </p:cNvPr>
            <p:cNvSpPr txBox="1"/>
            <p:nvPr/>
          </p:nvSpPr>
          <p:spPr>
            <a:xfrm>
              <a:off x="6899380" y="2938795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DIO3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754394-0E12-4D18-87C5-97D25BF3F310}"/>
                </a:ext>
              </a:extLst>
            </p:cNvPr>
            <p:cNvSpPr txBox="1"/>
            <p:nvPr/>
          </p:nvSpPr>
          <p:spPr>
            <a:xfrm>
              <a:off x="6924675" y="4749751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DIO1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4AE34D-EDFB-4908-AEFE-27E9DC64358D}"/>
                </a:ext>
              </a:extLst>
            </p:cNvPr>
            <p:cNvSpPr txBox="1"/>
            <p:nvPr/>
          </p:nvSpPr>
          <p:spPr>
            <a:xfrm>
              <a:off x="6918430" y="5187937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DIO2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AB6D3B-1362-4A4F-9904-E3D18EBA95D2}"/>
              </a:ext>
            </a:extLst>
          </p:cNvPr>
          <p:cNvGrpSpPr/>
          <p:nvPr/>
        </p:nvGrpSpPr>
        <p:grpSpPr>
          <a:xfrm>
            <a:off x="3740379" y="2506895"/>
            <a:ext cx="768032" cy="3067795"/>
            <a:chOff x="6899380" y="2489474"/>
            <a:chExt cx="768032" cy="306779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744B10-AFAC-4C6E-BC5F-65FC0EB9F693}"/>
                </a:ext>
              </a:extLst>
            </p:cNvPr>
            <p:cNvSpPr txBox="1"/>
            <p:nvPr/>
          </p:nvSpPr>
          <p:spPr>
            <a:xfrm>
              <a:off x="6918430" y="2489474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DIO5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C322DC-F54F-4592-9B1B-A3A17ECCD63C}"/>
                </a:ext>
              </a:extLst>
            </p:cNvPr>
            <p:cNvSpPr txBox="1"/>
            <p:nvPr/>
          </p:nvSpPr>
          <p:spPr>
            <a:xfrm>
              <a:off x="6899380" y="4311566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MOSI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54664B-93F0-40A0-A133-43EA6BD9BFD7}"/>
                </a:ext>
              </a:extLst>
            </p:cNvPr>
            <p:cNvSpPr txBox="1"/>
            <p:nvPr/>
          </p:nvSpPr>
          <p:spPr>
            <a:xfrm>
              <a:off x="6918430" y="3395619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NSS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CC6475-6E2B-475E-B487-C7E729CD629A}"/>
                </a:ext>
              </a:extLst>
            </p:cNvPr>
            <p:cNvSpPr txBox="1"/>
            <p:nvPr/>
          </p:nvSpPr>
          <p:spPr>
            <a:xfrm>
              <a:off x="6918431" y="3861792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SCK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62527F-3594-45AB-8D7B-5FDBD2173024}"/>
                </a:ext>
              </a:extLst>
            </p:cNvPr>
            <p:cNvSpPr txBox="1"/>
            <p:nvPr/>
          </p:nvSpPr>
          <p:spPr>
            <a:xfrm>
              <a:off x="6899380" y="2938795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RST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488D7E9-DA1C-4EAB-9910-50D7B60C0AB6}"/>
                </a:ext>
              </a:extLst>
            </p:cNvPr>
            <p:cNvSpPr txBox="1"/>
            <p:nvPr/>
          </p:nvSpPr>
          <p:spPr>
            <a:xfrm>
              <a:off x="6924675" y="4749751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MISO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1D6073-81E5-4039-B4C3-BED90B8B9178}"/>
                </a:ext>
              </a:extLst>
            </p:cNvPr>
            <p:cNvSpPr txBox="1"/>
            <p:nvPr/>
          </p:nvSpPr>
          <p:spPr>
            <a:xfrm>
              <a:off x="6918430" y="5187937"/>
              <a:ext cx="74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GND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EE3968E-2BF4-4A39-BDE1-A20F641DF673}"/>
              </a:ext>
            </a:extLst>
          </p:cNvPr>
          <p:cNvSpPr/>
          <p:nvPr/>
        </p:nvSpPr>
        <p:spPr>
          <a:xfrm>
            <a:off x="4483116" y="2654300"/>
            <a:ext cx="2416264" cy="29203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RFM96</a:t>
            </a:r>
          </a:p>
          <a:p>
            <a:pPr algn="ctr"/>
            <a:r>
              <a:rPr lang="en-AU" sz="2800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6501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35FE-6DD3-45DA-A0A0-4CBC56BE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915"/>
            <a:ext cx="10515600" cy="834088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Full satellite radio beacon system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35CD8D-6CD7-4358-BEEE-F3AF450AF060}"/>
              </a:ext>
            </a:extLst>
          </p:cNvPr>
          <p:cNvGrpSpPr/>
          <p:nvPr/>
        </p:nvGrpSpPr>
        <p:grpSpPr>
          <a:xfrm>
            <a:off x="1318850" y="2537356"/>
            <a:ext cx="10521579" cy="2521278"/>
            <a:chOff x="1318850" y="2537356"/>
            <a:chExt cx="10521579" cy="252127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104BF78-25F5-42C0-BFBA-AD1DD0FEEAD0}"/>
                </a:ext>
              </a:extLst>
            </p:cNvPr>
            <p:cNvGrpSpPr/>
            <p:nvPr/>
          </p:nvGrpSpPr>
          <p:grpSpPr>
            <a:xfrm>
              <a:off x="1318850" y="2537356"/>
              <a:ext cx="10521579" cy="2521278"/>
              <a:chOff x="1318850" y="2537356"/>
              <a:chExt cx="10521579" cy="25212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EF60C9-0A2F-4EF9-985A-48A95D891A73}"/>
                  </a:ext>
                </a:extLst>
              </p:cNvPr>
              <p:cNvSpPr/>
              <p:nvPr/>
            </p:nvSpPr>
            <p:spPr>
              <a:xfrm>
                <a:off x="8089081" y="3226009"/>
                <a:ext cx="1089199" cy="15570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F69C00-98F8-4A17-96EE-229504D6752E}"/>
                  </a:ext>
                </a:extLst>
              </p:cNvPr>
              <p:cNvSpPr/>
              <p:nvPr/>
            </p:nvSpPr>
            <p:spPr>
              <a:xfrm>
                <a:off x="10214047" y="3223993"/>
                <a:ext cx="1272149" cy="15550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AU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20698630-5D93-47B5-8A76-9619DD9D34AE}"/>
                  </a:ext>
                </a:extLst>
              </p:cNvPr>
              <p:cNvSpPr/>
              <p:nvPr/>
            </p:nvSpPr>
            <p:spPr>
              <a:xfrm rot="10800000">
                <a:off x="9506680" y="4831864"/>
                <a:ext cx="343072" cy="19991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5274858-CFDA-4342-8F42-4B5042654D52}"/>
                  </a:ext>
                </a:extLst>
              </p:cNvPr>
              <p:cNvCxnSpPr/>
              <p:nvPr/>
            </p:nvCxnSpPr>
            <p:spPr>
              <a:xfrm flipH="1">
                <a:off x="9111585" y="3402502"/>
                <a:ext cx="1225323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B92F15-E306-42A1-8487-1F17CB529F52}"/>
                  </a:ext>
                </a:extLst>
              </p:cNvPr>
              <p:cNvCxnSpPr/>
              <p:nvPr/>
            </p:nvCxnSpPr>
            <p:spPr>
              <a:xfrm flipH="1">
                <a:off x="9098441" y="3602707"/>
                <a:ext cx="1225323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10502AD-AEFB-467B-9EE5-4F17CB5B116B}"/>
                  </a:ext>
                </a:extLst>
              </p:cNvPr>
              <p:cNvCxnSpPr/>
              <p:nvPr/>
            </p:nvCxnSpPr>
            <p:spPr>
              <a:xfrm flipH="1">
                <a:off x="9098441" y="3808649"/>
                <a:ext cx="1225323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A96BAB7-780F-4FA9-8029-51B075A9749E}"/>
                  </a:ext>
                </a:extLst>
              </p:cNvPr>
              <p:cNvCxnSpPr/>
              <p:nvPr/>
            </p:nvCxnSpPr>
            <p:spPr>
              <a:xfrm flipH="1">
                <a:off x="9098441" y="4010099"/>
                <a:ext cx="1225323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5A4718D-79AB-4EC3-A84D-35EB2A7AEFC3}"/>
                  </a:ext>
                </a:extLst>
              </p:cNvPr>
              <p:cNvCxnSpPr/>
              <p:nvPr/>
            </p:nvCxnSpPr>
            <p:spPr>
              <a:xfrm flipH="1">
                <a:off x="9088699" y="4229345"/>
                <a:ext cx="1225323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B69D37D-4978-4BF0-9102-677E6976BFC2}"/>
                  </a:ext>
                </a:extLst>
              </p:cNvPr>
              <p:cNvCxnSpPr/>
              <p:nvPr/>
            </p:nvCxnSpPr>
            <p:spPr>
              <a:xfrm flipH="1">
                <a:off x="9098441" y="4666906"/>
                <a:ext cx="12253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DB0A3D5-657B-41AA-BC38-C44D195863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8216" y="4666906"/>
                <a:ext cx="1" cy="1649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0B9420-5A0A-4BB4-A1EF-0F0D4D93A0EE}"/>
                  </a:ext>
                </a:extLst>
              </p:cNvPr>
              <p:cNvCxnSpPr/>
              <p:nvPr/>
            </p:nvCxnSpPr>
            <p:spPr>
              <a:xfrm flipH="1">
                <a:off x="9098441" y="4459574"/>
                <a:ext cx="1225323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BA1568-1D2B-4EFD-B750-0E821A8947F1}"/>
                  </a:ext>
                </a:extLst>
              </p:cNvPr>
              <p:cNvSpPr txBox="1"/>
              <p:nvPr/>
            </p:nvSpPr>
            <p:spPr>
              <a:xfrm>
                <a:off x="10268865" y="3238167"/>
                <a:ext cx="845262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RESET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60A15-A14E-4CF3-A16E-D52768760055}"/>
                  </a:ext>
                </a:extLst>
              </p:cNvPr>
              <p:cNvSpPr txBox="1"/>
              <p:nvPr/>
            </p:nvSpPr>
            <p:spPr>
              <a:xfrm>
                <a:off x="8624912" y="4507857"/>
                <a:ext cx="600326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GND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02D1-413E-40FB-9886-27B43D3054B8}"/>
                  </a:ext>
                </a:extLst>
              </p:cNvPr>
              <p:cNvSpPr txBox="1"/>
              <p:nvPr/>
            </p:nvSpPr>
            <p:spPr>
              <a:xfrm>
                <a:off x="10250907" y="4506325"/>
                <a:ext cx="693771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GND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2D8E56-5D84-4D00-A0FE-DC8F565F6104}"/>
                  </a:ext>
                </a:extLst>
              </p:cNvPr>
              <p:cNvSpPr txBox="1"/>
              <p:nvPr/>
            </p:nvSpPr>
            <p:spPr>
              <a:xfrm>
                <a:off x="10288273" y="3842969"/>
                <a:ext cx="696242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SCK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940EC8-67AA-4858-9B8C-0F099F2D9A4E}"/>
                  </a:ext>
                </a:extLst>
              </p:cNvPr>
              <p:cNvSpPr txBox="1"/>
              <p:nvPr/>
            </p:nvSpPr>
            <p:spPr>
              <a:xfrm>
                <a:off x="10275534" y="4061999"/>
                <a:ext cx="845257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MOSI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3D73C3-D41B-435A-ADD9-E0A05DF7CA71}"/>
                  </a:ext>
                </a:extLst>
              </p:cNvPr>
              <p:cNvSpPr txBox="1"/>
              <p:nvPr/>
            </p:nvSpPr>
            <p:spPr>
              <a:xfrm>
                <a:off x="10281334" y="4300364"/>
                <a:ext cx="732837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MISO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232FD-8C19-470C-84BE-93F136ABC3C1}"/>
                  </a:ext>
                </a:extLst>
              </p:cNvPr>
              <p:cNvSpPr txBox="1"/>
              <p:nvPr/>
            </p:nvSpPr>
            <p:spPr>
              <a:xfrm>
                <a:off x="10261537" y="3445155"/>
                <a:ext cx="781639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DIO0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9AD84F-4F6E-4201-B026-0A3381311ABF}"/>
                  </a:ext>
                </a:extLst>
              </p:cNvPr>
              <p:cNvSpPr txBox="1"/>
              <p:nvPr/>
            </p:nvSpPr>
            <p:spPr>
              <a:xfrm>
                <a:off x="10275534" y="3650521"/>
                <a:ext cx="690154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NSS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C2E38A-A3E7-4663-AA8A-DDBC30BAB920}"/>
                  </a:ext>
                </a:extLst>
              </p:cNvPr>
              <p:cNvSpPr txBox="1"/>
              <p:nvPr/>
            </p:nvSpPr>
            <p:spPr>
              <a:xfrm>
                <a:off x="8760434" y="3246681"/>
                <a:ext cx="383676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400" dirty="0"/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04D9CC-F3B1-4187-A85E-1FBB1E216961}"/>
                  </a:ext>
                </a:extLst>
              </p:cNvPr>
              <p:cNvSpPr txBox="1"/>
              <p:nvPr/>
            </p:nvSpPr>
            <p:spPr>
              <a:xfrm>
                <a:off x="8768959" y="3448268"/>
                <a:ext cx="383676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400" dirty="0"/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87047B-D71E-452B-8F45-5F9A043DA8F3}"/>
                  </a:ext>
                </a:extLst>
              </p:cNvPr>
              <p:cNvSpPr txBox="1"/>
              <p:nvPr/>
            </p:nvSpPr>
            <p:spPr>
              <a:xfrm>
                <a:off x="8760433" y="3665396"/>
                <a:ext cx="383676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400" dirty="0"/>
                  <a:t>10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3EAC7D-B4B1-43B4-8544-375D645B9DE3}"/>
                  </a:ext>
                </a:extLst>
              </p:cNvPr>
              <p:cNvSpPr txBox="1"/>
              <p:nvPr/>
            </p:nvSpPr>
            <p:spPr>
              <a:xfrm>
                <a:off x="8756068" y="3872816"/>
                <a:ext cx="383676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400" dirty="0"/>
                  <a:t>13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E46484-EEAD-427E-8ADD-654938F37D1A}"/>
                  </a:ext>
                </a:extLst>
              </p:cNvPr>
              <p:cNvSpPr txBox="1"/>
              <p:nvPr/>
            </p:nvSpPr>
            <p:spPr>
              <a:xfrm>
                <a:off x="8760433" y="4086506"/>
                <a:ext cx="383676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400" dirty="0"/>
                  <a:t>11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027E43-4D61-4A87-B4D8-7C4842EF0C98}"/>
                  </a:ext>
                </a:extLst>
              </p:cNvPr>
              <p:cNvSpPr txBox="1"/>
              <p:nvPr/>
            </p:nvSpPr>
            <p:spPr>
              <a:xfrm>
                <a:off x="8760433" y="4293926"/>
                <a:ext cx="383676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400" dirty="0"/>
                  <a:t>12</a:t>
                </a:r>
              </a:p>
            </p:txBody>
          </p: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07C6B7E5-BC10-4ED1-8F83-03320F8C0264}"/>
                  </a:ext>
                </a:extLst>
              </p:cNvPr>
              <p:cNvCxnSpPr>
                <a:cxnSpLocks/>
                <a:stCxn id="5" idx="0"/>
                <a:endCxn id="4" idx="0"/>
              </p:cNvCxnSpPr>
              <p:nvPr/>
            </p:nvCxnSpPr>
            <p:spPr>
              <a:xfrm rot="16200000" flipH="1" flipV="1">
                <a:off x="9740893" y="2116780"/>
                <a:ext cx="2016" cy="2216441"/>
              </a:xfrm>
              <a:prstGeom prst="bentConnector3">
                <a:avLst>
                  <a:gd name="adj1" fmla="val -9934811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91E32B6-3021-42B8-97E3-881473379B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0606" y="3022600"/>
                <a:ext cx="1173074" cy="816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C569D8-D77A-4263-A723-0DD6CBBE78BC}"/>
                  </a:ext>
                </a:extLst>
              </p:cNvPr>
              <p:cNvSpPr txBox="1"/>
              <p:nvPr/>
            </p:nvSpPr>
            <p:spPr>
              <a:xfrm>
                <a:off x="7561894" y="2723408"/>
                <a:ext cx="658692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rgbClr val="FF0000"/>
                    </a:solidFill>
                  </a:rPr>
                  <a:t>3.3V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FEDD5-33B6-47D4-8B59-40C93532CBC2}"/>
                  </a:ext>
                </a:extLst>
              </p:cNvPr>
              <p:cNvSpPr txBox="1"/>
              <p:nvPr/>
            </p:nvSpPr>
            <p:spPr>
              <a:xfrm>
                <a:off x="10965688" y="3140130"/>
                <a:ext cx="693771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ANT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F50AD5-E418-4BD0-8386-0DF0DEA7A869}"/>
                  </a:ext>
                </a:extLst>
              </p:cNvPr>
              <p:cNvSpPr txBox="1"/>
              <p:nvPr/>
            </p:nvSpPr>
            <p:spPr>
              <a:xfrm>
                <a:off x="7733636" y="4759634"/>
                <a:ext cx="1820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/>
                  <a:t>Arduino</a:t>
                </a:r>
                <a:r>
                  <a:rPr lang="en-AU" sz="1100" dirty="0"/>
                  <a:t> </a:t>
                </a:r>
                <a:r>
                  <a:rPr lang="en-AU" sz="1200" dirty="0"/>
                  <a:t>Pro</a:t>
                </a:r>
                <a:r>
                  <a:rPr lang="en-AU" sz="1100" dirty="0"/>
                  <a:t> Mini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C94129-321E-4E19-AAAC-006055E8E77E}"/>
                  </a:ext>
                </a:extLst>
              </p:cNvPr>
              <p:cNvSpPr txBox="1"/>
              <p:nvPr/>
            </p:nvSpPr>
            <p:spPr>
              <a:xfrm>
                <a:off x="9859815" y="4781635"/>
                <a:ext cx="19806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/>
                  <a:t>RFM96 LoRa radio module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0AD3C2-E4A3-48BA-BD6E-6D3FF8729EED}"/>
                  </a:ext>
                </a:extLst>
              </p:cNvPr>
              <p:cNvSpPr/>
              <p:nvPr/>
            </p:nvSpPr>
            <p:spPr>
              <a:xfrm>
                <a:off x="1454240" y="3121668"/>
                <a:ext cx="2369479" cy="155055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DA2B747-E851-455A-9A88-CB35F2FE8EB1}"/>
                  </a:ext>
                </a:extLst>
              </p:cNvPr>
              <p:cNvSpPr/>
              <p:nvPr/>
            </p:nvSpPr>
            <p:spPr>
              <a:xfrm>
                <a:off x="4307427" y="3931477"/>
                <a:ext cx="2369479" cy="76148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EB02147-5960-414F-96EE-C98CCDD7D763}"/>
                  </a:ext>
                </a:extLst>
              </p:cNvPr>
              <p:cNvGrpSpPr/>
              <p:nvPr/>
            </p:nvGrpSpPr>
            <p:grpSpPr>
              <a:xfrm>
                <a:off x="6137785" y="4677548"/>
                <a:ext cx="343072" cy="364870"/>
                <a:chOff x="1341421" y="5072754"/>
                <a:chExt cx="385281" cy="416507"/>
              </a:xfrm>
            </p:grpSpPr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1484EE65-0E09-4E95-B700-343F22F048F6}"/>
                    </a:ext>
                  </a:extLst>
                </p:cNvPr>
                <p:cNvSpPr/>
                <p:nvPr/>
              </p:nvSpPr>
              <p:spPr>
                <a:xfrm rot="10800000">
                  <a:off x="1341421" y="5261057"/>
                  <a:ext cx="385281" cy="22820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269ECA8-3C6E-4C97-B318-4484D7468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34062" y="5072754"/>
                  <a:ext cx="1" cy="1883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9F7967B-142A-4740-A564-AE656383FA1E}"/>
                  </a:ext>
                </a:extLst>
              </p:cNvPr>
              <p:cNvGrpSpPr/>
              <p:nvPr/>
            </p:nvGrpSpPr>
            <p:grpSpPr>
              <a:xfrm>
                <a:off x="11046859" y="2537356"/>
                <a:ext cx="375086" cy="670394"/>
                <a:chOff x="10771389" y="2440659"/>
                <a:chExt cx="421234" cy="765269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A4CBE001-456A-44DA-879E-B68C7F718877}"/>
                    </a:ext>
                  </a:extLst>
                </p:cNvPr>
                <p:cNvCxnSpPr>
                  <a:cxnSpLocks/>
                  <a:endCxn id="55" idx="0"/>
                </p:cNvCxnSpPr>
                <p:nvPr/>
              </p:nvCxnSpPr>
              <p:spPr>
                <a:xfrm flipV="1">
                  <a:off x="10982006" y="2748436"/>
                  <a:ext cx="0" cy="457492"/>
                </a:xfrm>
                <a:prstGeom prst="line">
                  <a:avLst/>
                </a:prstGeom>
                <a:ln w="317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FF1D540D-C604-46D1-B43D-81539CC4DA74}"/>
                    </a:ext>
                  </a:extLst>
                </p:cNvPr>
                <p:cNvSpPr/>
                <p:nvPr/>
              </p:nvSpPr>
              <p:spPr>
                <a:xfrm rot="10800000">
                  <a:off x="10771389" y="2440659"/>
                  <a:ext cx="421234" cy="307777"/>
                </a:xfrm>
                <a:prstGeom prst="triangle">
                  <a:avLst/>
                </a:prstGeom>
                <a:solidFill>
                  <a:schemeClr val="bg1"/>
                </a:solidFill>
                <a:ln w="317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A81CBAF-F25D-4FA0-814F-85D6102F1D41}"/>
                  </a:ext>
                </a:extLst>
              </p:cNvPr>
              <p:cNvGrpSpPr/>
              <p:nvPr/>
            </p:nvGrpSpPr>
            <p:grpSpPr>
              <a:xfrm>
                <a:off x="3056182" y="4672221"/>
                <a:ext cx="343072" cy="364870"/>
                <a:chOff x="1341421" y="5072754"/>
                <a:chExt cx="385281" cy="416507"/>
              </a:xfrm>
            </p:grpSpPr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EE733299-04B9-4AA8-A1B6-B27CCA048E66}"/>
                    </a:ext>
                  </a:extLst>
                </p:cNvPr>
                <p:cNvSpPr/>
                <p:nvPr/>
              </p:nvSpPr>
              <p:spPr>
                <a:xfrm rot="10800000">
                  <a:off x="1341421" y="5261057"/>
                  <a:ext cx="385281" cy="22820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BECE200-2CA1-45CD-BC64-814133A2C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34062" y="5072754"/>
                  <a:ext cx="1" cy="1883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EE0B85F-0EF2-4492-9BB5-199FE2FBA3B5}"/>
                  </a:ext>
                </a:extLst>
              </p:cNvPr>
              <p:cNvSpPr txBox="1"/>
              <p:nvPr/>
            </p:nvSpPr>
            <p:spPr>
              <a:xfrm>
                <a:off x="1318850" y="4683119"/>
                <a:ext cx="1820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/>
                  <a:t>Silicon solar panel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7613905-5019-4886-9C13-62DBFCA39611}"/>
                  </a:ext>
                </a:extLst>
              </p:cNvPr>
              <p:cNvSpPr txBox="1"/>
              <p:nvPr/>
            </p:nvSpPr>
            <p:spPr>
              <a:xfrm>
                <a:off x="4290895" y="4702368"/>
                <a:ext cx="1820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/>
                  <a:t>Super-capacitor</a:t>
                </a:r>
                <a:r>
                  <a:rPr lang="en-AU" sz="1100" dirty="0"/>
                  <a:t> storage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08AA995-0F9E-4532-8DD3-D2880552F5B4}"/>
                  </a:ext>
                </a:extLst>
              </p:cNvPr>
              <p:cNvSpPr/>
              <p:nvPr/>
            </p:nvSpPr>
            <p:spPr>
              <a:xfrm>
                <a:off x="6193496" y="2834600"/>
                <a:ext cx="1267110" cy="724634"/>
              </a:xfrm>
              <a:prstGeom prst="rect">
                <a:avLst/>
              </a:prstGeom>
              <a:solidFill>
                <a:srgbClr val="FF99F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n>
                    <a:solidFill>
                      <a:srgbClr val="7030A0"/>
                    </a:solidFill>
                  </a:ln>
                  <a:solidFill>
                    <a:srgbClr val="FF99FF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6CE852-8988-4407-8714-06BFC816F82F}"/>
                  </a:ext>
                </a:extLst>
              </p:cNvPr>
              <p:cNvGrpSpPr/>
              <p:nvPr/>
            </p:nvGrpSpPr>
            <p:grpSpPr>
              <a:xfrm>
                <a:off x="7025098" y="3563126"/>
                <a:ext cx="343072" cy="364870"/>
                <a:chOff x="1341421" y="5072754"/>
                <a:chExt cx="385281" cy="416507"/>
              </a:xfrm>
            </p:grpSpPr>
            <p:sp>
              <p:nvSpPr>
                <p:cNvPr id="71" name="Isosceles Triangle 70">
                  <a:extLst>
                    <a:ext uri="{FF2B5EF4-FFF2-40B4-BE49-F238E27FC236}">
                      <a16:creationId xmlns:a16="http://schemas.microsoft.com/office/drawing/2014/main" id="{345B9E9D-9668-4200-93AB-6F2D5FA26E96}"/>
                    </a:ext>
                  </a:extLst>
                </p:cNvPr>
                <p:cNvSpPr/>
                <p:nvPr/>
              </p:nvSpPr>
              <p:spPr>
                <a:xfrm rot="10800000">
                  <a:off x="1341421" y="5261057"/>
                  <a:ext cx="385281" cy="22820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DA4526D-FC8D-4F7A-8EA5-74F9A58A8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34062" y="5072754"/>
                  <a:ext cx="1" cy="1883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A2C048C-69D4-497E-80DF-1CD8BCC9D149}"/>
                  </a:ext>
                </a:extLst>
              </p:cNvPr>
              <p:cNvSpPr txBox="1"/>
              <p:nvPr/>
            </p:nvSpPr>
            <p:spPr>
              <a:xfrm>
                <a:off x="6940279" y="3245315"/>
                <a:ext cx="693771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GND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17E5754-64A2-48CE-ACF0-10EEC547176E}"/>
                  </a:ext>
                </a:extLst>
              </p:cNvPr>
              <p:cNvSpPr txBox="1"/>
              <p:nvPr/>
            </p:nvSpPr>
            <p:spPr>
              <a:xfrm>
                <a:off x="7013719" y="2900039"/>
                <a:ext cx="6937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3.3V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33EB3B4-496B-4B90-BAEA-5C881881FC94}"/>
                  </a:ext>
                </a:extLst>
              </p:cNvPr>
              <p:cNvSpPr txBox="1"/>
              <p:nvPr/>
            </p:nvSpPr>
            <p:spPr>
              <a:xfrm>
                <a:off x="6110885" y="2902766"/>
                <a:ext cx="467993" cy="27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Vin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8C1E0EE-3CD4-4B99-904D-ECC7BF3967DD}"/>
                  </a:ext>
                </a:extLst>
              </p:cNvPr>
              <p:cNvSpPr txBox="1"/>
              <p:nvPr/>
            </p:nvSpPr>
            <p:spPr>
              <a:xfrm>
                <a:off x="5916769" y="2600436"/>
                <a:ext cx="1820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/>
                  <a:t>LM3671 Buck converter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7BED8B9-E7AC-464A-91D0-E122D23F04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9733" y="3434715"/>
                <a:ext cx="161688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6661072-DD4C-4D96-8E30-283FB31766C6}"/>
                  </a:ext>
                </a:extLst>
              </p:cNvPr>
              <p:cNvCxnSpPr/>
              <p:nvPr/>
            </p:nvCxnSpPr>
            <p:spPr>
              <a:xfrm flipV="1">
                <a:off x="10074462" y="2887476"/>
                <a:ext cx="0" cy="112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97A9B9F-79A6-41E2-B6F2-611457FEB4A7}"/>
                  </a:ext>
                </a:extLst>
              </p:cNvPr>
              <p:cNvSpPr txBox="1"/>
              <p:nvPr/>
            </p:nvSpPr>
            <p:spPr>
              <a:xfrm>
                <a:off x="3829732" y="3121668"/>
                <a:ext cx="10082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rgbClr val="FF0000"/>
                    </a:solidFill>
                  </a:rPr>
                  <a:t>5.5 - 6.3V</a:t>
                </a: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E6D9F77-DF6B-4620-AB8C-1B36087CD8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2289" y="3062008"/>
                <a:ext cx="1977" cy="87414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D63F37DC-95E1-4BF9-9A01-532724DD661F}"/>
                  </a:ext>
                </a:extLst>
              </p:cNvPr>
              <p:cNvGrpSpPr/>
              <p:nvPr/>
            </p:nvGrpSpPr>
            <p:grpSpPr>
              <a:xfrm>
                <a:off x="4585585" y="3758259"/>
                <a:ext cx="1737362" cy="187590"/>
                <a:chOff x="4083219" y="3858923"/>
                <a:chExt cx="1951114" cy="40360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6D301A5-B318-4981-8901-39A948A7E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83219" y="3871799"/>
                  <a:ext cx="1951114" cy="1189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7A6C24E0-B89A-43E6-836B-8C0CCAC29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86093" y="3875905"/>
                  <a:ext cx="1" cy="380724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255BB022-91C8-4067-AF64-BF730A0EA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20651" y="3874086"/>
                  <a:ext cx="2" cy="385757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4A4C9E8E-D4BC-460D-8B25-2F2A805F8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37550" y="3879982"/>
                  <a:ext cx="2108" cy="382542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9EEB38C2-690A-474B-A60B-C917EB34D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1125" y="3858923"/>
                  <a:ext cx="400" cy="399132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3931704-E460-44AD-B223-A49C324273CE}"/>
                  </a:ext>
                </a:extLst>
              </p:cNvPr>
              <p:cNvGrpSpPr/>
              <p:nvPr/>
            </p:nvGrpSpPr>
            <p:grpSpPr>
              <a:xfrm>
                <a:off x="4389545" y="3938998"/>
                <a:ext cx="517350" cy="646630"/>
                <a:chOff x="3872922" y="4258055"/>
                <a:chExt cx="581001" cy="738142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BAF8F8D7-81C0-4D09-83A8-A4FE543819F3}"/>
                    </a:ext>
                  </a:extLst>
                </p:cNvPr>
                <p:cNvGrpSpPr/>
                <p:nvPr/>
              </p:nvGrpSpPr>
              <p:grpSpPr>
                <a:xfrm>
                  <a:off x="3872922" y="4258055"/>
                  <a:ext cx="339181" cy="738142"/>
                  <a:chOff x="3872922" y="4258055"/>
                  <a:chExt cx="339181" cy="738142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E4FE75F5-431E-48CA-9AE1-FF09202660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5984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B7BB8D9A-478D-4963-BD88-165193F477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2" y="4258055"/>
                    <a:ext cx="0" cy="3679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A6780FC1-2C9C-4502-9A17-487424224E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31799"/>
                    <a:ext cx="1" cy="142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42374F8A-8530-451E-B01A-7D00D95B8C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0031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Arc 155">
                    <a:extLst>
                      <a:ext uri="{FF2B5EF4-FFF2-40B4-BE49-F238E27FC236}">
                        <a16:creationId xmlns:a16="http://schemas.microsoft.com/office/drawing/2014/main" id="{B4FCEFBE-DEB7-4F18-8F89-0A4FBF090A13}"/>
                      </a:ext>
                    </a:extLst>
                  </p:cNvPr>
                  <p:cNvSpPr/>
                  <p:nvPr/>
                </p:nvSpPr>
                <p:spPr>
                  <a:xfrm rot="19189591">
                    <a:off x="3933092" y="4737424"/>
                    <a:ext cx="279011" cy="236264"/>
                  </a:xfrm>
                  <a:prstGeom prst="arc">
                    <a:avLst>
                      <a:gd name="adj1" fmla="val 16200000"/>
                      <a:gd name="adj2" fmla="val 51697"/>
                    </a:avLst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A361B654-B933-435F-A03D-757819863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25846"/>
                    <a:ext cx="0" cy="2703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F4057BEB-E360-4FE2-B031-E97FC445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3872922" y="4368794"/>
                    <a:ext cx="241697" cy="2606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050" dirty="0"/>
                      <a:t>+</a:t>
                    </a:r>
                  </a:p>
                </p:txBody>
              </p: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4ADE5A-301D-44EA-A5E3-62CF7DDD914A}"/>
                    </a:ext>
                  </a:extLst>
                </p:cNvPr>
                <p:cNvSpPr txBox="1"/>
                <p:nvPr/>
              </p:nvSpPr>
              <p:spPr>
                <a:xfrm>
                  <a:off x="4043021" y="4388499"/>
                  <a:ext cx="410902" cy="227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800" dirty="0"/>
                    <a:t>1F</a:t>
                  </a: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648D66CF-D4D3-4F2F-8106-A5FD847C2E73}"/>
                  </a:ext>
                </a:extLst>
              </p:cNvPr>
              <p:cNvGrpSpPr/>
              <p:nvPr/>
            </p:nvGrpSpPr>
            <p:grpSpPr>
              <a:xfrm>
                <a:off x="6116882" y="3940929"/>
                <a:ext cx="517350" cy="646630"/>
                <a:chOff x="3872922" y="4258055"/>
                <a:chExt cx="581001" cy="738142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82CF1061-84AD-422C-8EA3-78D3A59AA81E}"/>
                    </a:ext>
                  </a:extLst>
                </p:cNvPr>
                <p:cNvGrpSpPr/>
                <p:nvPr/>
              </p:nvGrpSpPr>
              <p:grpSpPr>
                <a:xfrm>
                  <a:off x="3872922" y="4258055"/>
                  <a:ext cx="339181" cy="738142"/>
                  <a:chOff x="3872922" y="4258055"/>
                  <a:chExt cx="339181" cy="738142"/>
                </a:xfrm>
              </p:grpSpPr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37BC44F8-6BAB-49A0-811C-5F38EB328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5984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2AC67101-ABB7-4800-8BB7-29A35AA77B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2" y="4258055"/>
                    <a:ext cx="0" cy="3679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55B8819D-92CE-472D-A281-D35FBE727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31799"/>
                    <a:ext cx="1" cy="142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877D299B-6205-486C-8155-ECC00A905B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0031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Arc 181">
                    <a:extLst>
                      <a:ext uri="{FF2B5EF4-FFF2-40B4-BE49-F238E27FC236}">
                        <a16:creationId xmlns:a16="http://schemas.microsoft.com/office/drawing/2014/main" id="{F5B5D801-B01C-41BA-8CF1-DDF9ED37CBE0}"/>
                      </a:ext>
                    </a:extLst>
                  </p:cNvPr>
                  <p:cNvSpPr/>
                  <p:nvPr/>
                </p:nvSpPr>
                <p:spPr>
                  <a:xfrm rot="19189591">
                    <a:off x="3933092" y="4737424"/>
                    <a:ext cx="279011" cy="236264"/>
                  </a:xfrm>
                  <a:prstGeom prst="arc">
                    <a:avLst>
                      <a:gd name="adj1" fmla="val 16200000"/>
                      <a:gd name="adj2" fmla="val 51697"/>
                    </a:avLst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84E652C8-ED03-4E3A-B97B-A14434353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25846"/>
                    <a:ext cx="0" cy="2703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E8B87ACB-DEDC-4DEA-A918-AB03EF80B0EF}"/>
                      </a:ext>
                    </a:extLst>
                  </p:cNvPr>
                  <p:cNvSpPr txBox="1"/>
                  <p:nvPr/>
                </p:nvSpPr>
                <p:spPr>
                  <a:xfrm>
                    <a:off x="3872922" y="4368794"/>
                    <a:ext cx="241697" cy="2606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050" dirty="0"/>
                      <a:t>+</a:t>
                    </a:r>
                  </a:p>
                </p:txBody>
              </p:sp>
            </p:grp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30240FC-80C9-4102-B3B4-686CE0D2C887}"/>
                    </a:ext>
                  </a:extLst>
                </p:cNvPr>
                <p:cNvSpPr txBox="1"/>
                <p:nvPr/>
              </p:nvSpPr>
              <p:spPr>
                <a:xfrm>
                  <a:off x="4043021" y="4388499"/>
                  <a:ext cx="410902" cy="227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800" dirty="0"/>
                    <a:t>1F</a:t>
                  </a: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890ABFB-AC4F-4B6A-A8DB-90A4DFD258CA}"/>
                  </a:ext>
                </a:extLst>
              </p:cNvPr>
              <p:cNvGrpSpPr/>
              <p:nvPr/>
            </p:nvGrpSpPr>
            <p:grpSpPr>
              <a:xfrm>
                <a:off x="5688603" y="3941934"/>
                <a:ext cx="517350" cy="646630"/>
                <a:chOff x="3872922" y="4258055"/>
                <a:chExt cx="581001" cy="738142"/>
              </a:xfrm>
            </p:grpSpPr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BCA2F7D3-D2F9-4B04-A4D8-37E674195F37}"/>
                    </a:ext>
                  </a:extLst>
                </p:cNvPr>
                <p:cNvGrpSpPr/>
                <p:nvPr/>
              </p:nvGrpSpPr>
              <p:grpSpPr>
                <a:xfrm>
                  <a:off x="3872922" y="4258055"/>
                  <a:ext cx="339181" cy="738142"/>
                  <a:chOff x="3872922" y="4258055"/>
                  <a:chExt cx="339181" cy="738142"/>
                </a:xfrm>
              </p:grpSpPr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827F5C2E-5C69-4497-8927-44C6961251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5984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AE05C73F-DDA1-4D93-9487-9AEF75A60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2" y="4258055"/>
                    <a:ext cx="0" cy="3679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147BFCEC-C38D-48DE-99EC-BDB4B8C7C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31799"/>
                    <a:ext cx="1" cy="142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30F4FCD4-7255-4B37-9430-C093958F4C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0031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2" name="Arc 191">
                    <a:extLst>
                      <a:ext uri="{FF2B5EF4-FFF2-40B4-BE49-F238E27FC236}">
                        <a16:creationId xmlns:a16="http://schemas.microsoft.com/office/drawing/2014/main" id="{8BC8538D-0C7C-47B8-BF4D-3EB94F6A45BF}"/>
                      </a:ext>
                    </a:extLst>
                  </p:cNvPr>
                  <p:cNvSpPr/>
                  <p:nvPr/>
                </p:nvSpPr>
                <p:spPr>
                  <a:xfrm rot="19189591">
                    <a:off x="3933092" y="4737424"/>
                    <a:ext cx="279011" cy="236264"/>
                  </a:xfrm>
                  <a:prstGeom prst="arc">
                    <a:avLst>
                      <a:gd name="adj1" fmla="val 16200000"/>
                      <a:gd name="adj2" fmla="val 51697"/>
                    </a:avLst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F2852599-2D7D-4926-8872-37830B70F1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25846"/>
                    <a:ext cx="0" cy="2703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7DB6574B-16E1-41AF-AB2C-5D0FEF89C03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2922" y="4368794"/>
                    <a:ext cx="241697" cy="2606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050" dirty="0"/>
                      <a:t>+</a:t>
                    </a:r>
                  </a:p>
                </p:txBody>
              </p:sp>
            </p:grp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FC720E68-6BA4-4D72-B639-EA0DD840853B}"/>
                    </a:ext>
                  </a:extLst>
                </p:cNvPr>
                <p:cNvSpPr txBox="1"/>
                <p:nvPr/>
              </p:nvSpPr>
              <p:spPr>
                <a:xfrm>
                  <a:off x="4043021" y="4388499"/>
                  <a:ext cx="410902" cy="227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800" dirty="0"/>
                    <a:t>1F</a:t>
                  </a:r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A98C2A58-DB69-4BF5-8454-5259A4D414A0}"/>
                  </a:ext>
                </a:extLst>
              </p:cNvPr>
              <p:cNvGrpSpPr/>
              <p:nvPr/>
            </p:nvGrpSpPr>
            <p:grpSpPr>
              <a:xfrm>
                <a:off x="4824894" y="3941934"/>
                <a:ext cx="517350" cy="646630"/>
                <a:chOff x="3872922" y="4258055"/>
                <a:chExt cx="581001" cy="73814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3E028D6E-4A0F-47AD-9239-37027632AAD3}"/>
                    </a:ext>
                  </a:extLst>
                </p:cNvPr>
                <p:cNvGrpSpPr/>
                <p:nvPr/>
              </p:nvGrpSpPr>
              <p:grpSpPr>
                <a:xfrm>
                  <a:off x="3872922" y="4258055"/>
                  <a:ext cx="339181" cy="738142"/>
                  <a:chOff x="3872922" y="4258055"/>
                  <a:chExt cx="339181" cy="738142"/>
                </a:xfrm>
              </p:grpSpPr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2D76B7D7-5AE5-40B7-BEAC-EC5D54302B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5984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AFFA485F-BEA6-4856-B6CB-5621E4C617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2" y="4258055"/>
                    <a:ext cx="0" cy="3679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7F52089D-A244-4A52-9500-730FD37BFA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31799"/>
                    <a:ext cx="1" cy="142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0C964EDC-A5F7-4E27-B783-9670AD69AA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0031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2" name="Arc 201">
                    <a:extLst>
                      <a:ext uri="{FF2B5EF4-FFF2-40B4-BE49-F238E27FC236}">
                        <a16:creationId xmlns:a16="http://schemas.microsoft.com/office/drawing/2014/main" id="{BE5156EA-5BFE-44F7-A246-978D153472B8}"/>
                      </a:ext>
                    </a:extLst>
                  </p:cNvPr>
                  <p:cNvSpPr/>
                  <p:nvPr/>
                </p:nvSpPr>
                <p:spPr>
                  <a:xfrm rot="19189591">
                    <a:off x="3933092" y="4737424"/>
                    <a:ext cx="279011" cy="236264"/>
                  </a:xfrm>
                  <a:prstGeom prst="arc">
                    <a:avLst>
                      <a:gd name="adj1" fmla="val 16200000"/>
                      <a:gd name="adj2" fmla="val 51697"/>
                    </a:avLst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781040B8-8162-4FD6-A1E8-881C6B1AB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25846"/>
                    <a:ext cx="0" cy="2703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F998A50F-7F08-428F-A963-75F4735581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2922" y="4368794"/>
                    <a:ext cx="241697" cy="2606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050" dirty="0"/>
                      <a:t>+</a:t>
                    </a:r>
                  </a:p>
                </p:txBody>
              </p:sp>
            </p:grp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E29EBDB-26B2-4930-B819-5B03AEE1B93D}"/>
                    </a:ext>
                  </a:extLst>
                </p:cNvPr>
                <p:cNvSpPr txBox="1"/>
                <p:nvPr/>
              </p:nvSpPr>
              <p:spPr>
                <a:xfrm>
                  <a:off x="4043021" y="4388499"/>
                  <a:ext cx="410902" cy="227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800" dirty="0"/>
                    <a:t>1F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3096631D-22CB-4DB4-8C8A-C0B8498AFF79}"/>
                  </a:ext>
                </a:extLst>
              </p:cNvPr>
              <p:cNvGrpSpPr/>
              <p:nvPr/>
            </p:nvGrpSpPr>
            <p:grpSpPr>
              <a:xfrm>
                <a:off x="5255111" y="3936149"/>
                <a:ext cx="517350" cy="646630"/>
                <a:chOff x="3872922" y="4258055"/>
                <a:chExt cx="581001" cy="738142"/>
              </a:xfrm>
            </p:grpSpPr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16F9C50E-C820-4C38-A537-63B1A29C4044}"/>
                    </a:ext>
                  </a:extLst>
                </p:cNvPr>
                <p:cNvGrpSpPr/>
                <p:nvPr/>
              </p:nvGrpSpPr>
              <p:grpSpPr>
                <a:xfrm>
                  <a:off x="3872922" y="4258055"/>
                  <a:ext cx="339181" cy="738142"/>
                  <a:chOff x="3872922" y="4258055"/>
                  <a:chExt cx="339181" cy="738142"/>
                </a:xfrm>
              </p:grpSpPr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A2633B49-52ED-4F8E-A79A-89868F675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5984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21063A0D-B196-4DE4-9444-94C20C3CCE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2" y="4258055"/>
                    <a:ext cx="0" cy="3679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66DBCD29-466D-4176-BC46-AADD30540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31799"/>
                    <a:ext cx="1" cy="142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F1F68F86-97DA-4D23-BE13-8D60A4664E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0979" y="4620031"/>
                    <a:ext cx="1797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Arc 211">
                    <a:extLst>
                      <a:ext uri="{FF2B5EF4-FFF2-40B4-BE49-F238E27FC236}">
                        <a16:creationId xmlns:a16="http://schemas.microsoft.com/office/drawing/2014/main" id="{8DFC15B5-20D1-4A6A-BC76-60D01BCE16B6}"/>
                      </a:ext>
                    </a:extLst>
                  </p:cNvPr>
                  <p:cNvSpPr/>
                  <p:nvPr/>
                </p:nvSpPr>
                <p:spPr>
                  <a:xfrm rot="19189591">
                    <a:off x="3933092" y="4737424"/>
                    <a:ext cx="279011" cy="236264"/>
                  </a:xfrm>
                  <a:prstGeom prst="arc">
                    <a:avLst>
                      <a:gd name="adj1" fmla="val 16200000"/>
                      <a:gd name="adj2" fmla="val 51697"/>
                    </a:avLst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31ED5AA8-39CE-42C5-9FDD-0220413E19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0870" y="4725846"/>
                    <a:ext cx="0" cy="2703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E5E3A62D-D994-4666-9CA8-4845D977BADE}"/>
                      </a:ext>
                    </a:extLst>
                  </p:cNvPr>
                  <p:cNvSpPr txBox="1"/>
                  <p:nvPr/>
                </p:nvSpPr>
                <p:spPr>
                  <a:xfrm>
                    <a:off x="3872922" y="4368794"/>
                    <a:ext cx="241697" cy="2606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050" dirty="0"/>
                      <a:t>+</a:t>
                    </a:r>
                  </a:p>
                </p:txBody>
              </p:sp>
            </p:grp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DEB7C2C-29F8-4084-904D-CB30D9D2DF22}"/>
                    </a:ext>
                  </a:extLst>
                </p:cNvPr>
                <p:cNvSpPr txBox="1"/>
                <p:nvPr/>
              </p:nvSpPr>
              <p:spPr>
                <a:xfrm>
                  <a:off x="4043021" y="4388499"/>
                  <a:ext cx="410902" cy="227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800" dirty="0"/>
                    <a:t>1F</a:t>
                  </a:r>
                </a:p>
              </p:txBody>
            </p:sp>
          </p:grp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86D5ED3-AF72-4F51-A73A-3103E9FF3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616" y="4582779"/>
                <a:ext cx="1725308" cy="5785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7DFC95C8-CDD7-438E-9500-A070F5CE12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083" y="4582779"/>
                <a:ext cx="0" cy="101345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DE14244-7A41-401F-80FD-5560EBD9C0FE}"/>
                  </a:ext>
                </a:extLst>
              </p:cNvPr>
              <p:cNvSpPr/>
              <p:nvPr/>
            </p:nvSpPr>
            <p:spPr>
              <a:xfrm>
                <a:off x="1524826" y="3177646"/>
                <a:ext cx="2229421" cy="143984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DE25580-5F0A-40D1-BFE3-E72A5085A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2331" y="3070771"/>
                <a:ext cx="751165" cy="145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A659E37-80B2-400B-B165-722B7ABDDA81}"/>
                </a:ext>
              </a:extLst>
            </p:cNvPr>
            <p:cNvSpPr/>
            <p:nvPr/>
          </p:nvSpPr>
          <p:spPr>
            <a:xfrm>
              <a:off x="4750065" y="3329088"/>
              <a:ext cx="516646" cy="18540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969784-53A9-4E09-8434-342C5376C9C2}"/>
                </a:ext>
              </a:extLst>
            </p:cNvPr>
            <p:cNvSpPr txBox="1"/>
            <p:nvPr/>
          </p:nvSpPr>
          <p:spPr>
            <a:xfrm>
              <a:off x="4558740" y="2937954"/>
              <a:ext cx="8861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Tester resistor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73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35FE-6DD3-45DA-A0A0-4CBC56BE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915"/>
            <a:ext cx="10515600" cy="834088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Full satellite radio beacon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F60C9-0A2F-4EF9-985A-48A95D891A73}"/>
              </a:ext>
            </a:extLst>
          </p:cNvPr>
          <p:cNvSpPr/>
          <p:nvPr/>
        </p:nvSpPr>
        <p:spPr>
          <a:xfrm>
            <a:off x="6876253" y="3303961"/>
            <a:ext cx="1223206" cy="17774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69C00-98F8-4A17-96EE-229504D6752E}"/>
              </a:ext>
            </a:extLst>
          </p:cNvPr>
          <p:cNvSpPr/>
          <p:nvPr/>
        </p:nvSpPr>
        <p:spPr>
          <a:xfrm>
            <a:off x="9262659" y="3301660"/>
            <a:ext cx="1428664" cy="177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698630-5D93-47B5-8A76-9619DD9D34AE}"/>
              </a:ext>
            </a:extLst>
          </p:cNvPr>
          <p:cNvSpPr/>
          <p:nvPr/>
        </p:nvSpPr>
        <p:spPr>
          <a:xfrm rot="10800000">
            <a:off x="8468262" y="5137079"/>
            <a:ext cx="385281" cy="2282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74858-CFDA-4342-8F42-4B5042654D52}"/>
              </a:ext>
            </a:extLst>
          </p:cNvPr>
          <p:cNvCxnSpPr/>
          <p:nvPr/>
        </p:nvCxnSpPr>
        <p:spPr>
          <a:xfrm flipH="1">
            <a:off x="8024558" y="3505432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B92F15-E306-42A1-8487-1F17CB529F52}"/>
              </a:ext>
            </a:extLst>
          </p:cNvPr>
          <p:cNvCxnSpPr/>
          <p:nvPr/>
        </p:nvCxnSpPr>
        <p:spPr>
          <a:xfrm flipH="1">
            <a:off x="8009797" y="3733970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502AD-AEFB-467B-9EE5-4F17CB5B116B}"/>
              </a:ext>
            </a:extLst>
          </p:cNvPr>
          <p:cNvCxnSpPr/>
          <p:nvPr/>
        </p:nvCxnSpPr>
        <p:spPr>
          <a:xfrm flipH="1">
            <a:off x="8009797" y="3969057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96BAB7-780F-4FA9-8029-51B075A9749E}"/>
              </a:ext>
            </a:extLst>
          </p:cNvPr>
          <p:cNvCxnSpPr/>
          <p:nvPr/>
        </p:nvCxnSpPr>
        <p:spPr>
          <a:xfrm flipH="1">
            <a:off x="8009797" y="4199016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A4718D-79AB-4EC3-A84D-35EB2A7AEFC3}"/>
              </a:ext>
            </a:extLst>
          </p:cNvPr>
          <p:cNvCxnSpPr/>
          <p:nvPr/>
        </p:nvCxnSpPr>
        <p:spPr>
          <a:xfrm flipH="1">
            <a:off x="7998856" y="4449291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69D37D-4978-4BF0-9102-677E6976BFC2}"/>
              </a:ext>
            </a:extLst>
          </p:cNvPr>
          <p:cNvCxnSpPr/>
          <p:nvPr/>
        </p:nvCxnSpPr>
        <p:spPr>
          <a:xfrm flipH="1">
            <a:off x="8009797" y="4948776"/>
            <a:ext cx="1376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B0A3D5-657B-41AA-BC38-C44D19586314}"/>
              </a:ext>
            </a:extLst>
          </p:cNvPr>
          <p:cNvCxnSpPr>
            <a:cxnSpLocks/>
          </p:cNvCxnSpPr>
          <p:nvPr/>
        </p:nvCxnSpPr>
        <p:spPr>
          <a:xfrm flipV="1">
            <a:off x="8660903" y="4948776"/>
            <a:ext cx="1" cy="188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0B9420-5A0A-4BB4-A1EF-0F0D4D93A0EE}"/>
              </a:ext>
            </a:extLst>
          </p:cNvPr>
          <p:cNvCxnSpPr/>
          <p:nvPr/>
        </p:nvCxnSpPr>
        <p:spPr>
          <a:xfrm flipH="1">
            <a:off x="8009797" y="4667761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BA1568-1D2B-4EFD-B750-0E821A8947F1}"/>
              </a:ext>
            </a:extLst>
          </p:cNvPr>
          <p:cNvSpPr txBox="1"/>
          <p:nvPr/>
        </p:nvSpPr>
        <p:spPr>
          <a:xfrm>
            <a:off x="9368092" y="3321704"/>
            <a:ext cx="94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60A15-A14E-4CF3-A16E-D52768760055}"/>
              </a:ext>
            </a:extLst>
          </p:cNvPr>
          <p:cNvSpPr txBox="1"/>
          <p:nvPr/>
        </p:nvSpPr>
        <p:spPr>
          <a:xfrm>
            <a:off x="7478009" y="4767218"/>
            <a:ext cx="6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202D1-413E-40FB-9886-27B43D3054B8}"/>
              </a:ext>
            </a:extLst>
          </p:cNvPr>
          <p:cNvSpPr txBox="1"/>
          <p:nvPr/>
        </p:nvSpPr>
        <p:spPr>
          <a:xfrm>
            <a:off x="9366377" y="4736416"/>
            <a:ext cx="7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2D8E56-5D84-4D00-A0FE-DC8F565F6104}"/>
              </a:ext>
            </a:extLst>
          </p:cNvPr>
          <p:cNvSpPr txBox="1"/>
          <p:nvPr/>
        </p:nvSpPr>
        <p:spPr>
          <a:xfrm>
            <a:off x="9381772" y="4025172"/>
            <a:ext cx="78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40EC8-67AA-4858-9B8C-0F099F2D9A4E}"/>
              </a:ext>
            </a:extLst>
          </p:cNvPr>
          <p:cNvSpPr txBox="1"/>
          <p:nvPr/>
        </p:nvSpPr>
        <p:spPr>
          <a:xfrm>
            <a:off x="9368092" y="4259843"/>
            <a:ext cx="9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D73C3-D41B-435A-ADD9-E0A05DF7CA71}"/>
              </a:ext>
            </a:extLst>
          </p:cNvPr>
          <p:cNvSpPr txBox="1"/>
          <p:nvPr/>
        </p:nvSpPr>
        <p:spPr>
          <a:xfrm>
            <a:off x="9374933" y="4494516"/>
            <a:ext cx="8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MISO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232FD-8C19-470C-84BE-93F136ABC3C1}"/>
              </a:ext>
            </a:extLst>
          </p:cNvPr>
          <p:cNvSpPr txBox="1"/>
          <p:nvPr/>
        </p:nvSpPr>
        <p:spPr>
          <a:xfrm>
            <a:off x="9381772" y="3541366"/>
            <a:ext cx="87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DIO0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9AD84F-4F6E-4201-B026-0A3381311ABF}"/>
              </a:ext>
            </a:extLst>
          </p:cNvPr>
          <p:cNvSpPr txBox="1"/>
          <p:nvPr/>
        </p:nvSpPr>
        <p:spPr>
          <a:xfrm>
            <a:off x="9381771" y="3783270"/>
            <a:ext cx="7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2E38A-A3E7-4663-AA8A-DDBC30BAB920}"/>
              </a:ext>
            </a:extLst>
          </p:cNvPr>
          <p:cNvSpPr txBox="1"/>
          <p:nvPr/>
        </p:nvSpPr>
        <p:spPr>
          <a:xfrm>
            <a:off x="7630204" y="3285926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4D9CC-F3B1-4187-A85E-1FBB1E216961}"/>
              </a:ext>
            </a:extLst>
          </p:cNvPr>
          <p:cNvSpPr txBox="1"/>
          <p:nvPr/>
        </p:nvSpPr>
        <p:spPr>
          <a:xfrm>
            <a:off x="7639778" y="3516042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87047B-D71E-452B-8F45-5F9A043DA8F3}"/>
              </a:ext>
            </a:extLst>
          </p:cNvPr>
          <p:cNvSpPr txBox="1"/>
          <p:nvPr/>
        </p:nvSpPr>
        <p:spPr>
          <a:xfrm>
            <a:off x="7630203" y="3763898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EAC7D-B4B1-43B4-8544-375D645B9DE3}"/>
              </a:ext>
            </a:extLst>
          </p:cNvPr>
          <p:cNvSpPr txBox="1"/>
          <p:nvPr/>
        </p:nvSpPr>
        <p:spPr>
          <a:xfrm>
            <a:off x="7625301" y="4000673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46484-EEAD-427E-8ADD-654938F37D1A}"/>
              </a:ext>
            </a:extLst>
          </p:cNvPr>
          <p:cNvSpPr txBox="1"/>
          <p:nvPr/>
        </p:nvSpPr>
        <p:spPr>
          <a:xfrm>
            <a:off x="7630203" y="4244604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27E43-4D61-4A87-B4D8-7C4842EF0C98}"/>
              </a:ext>
            </a:extLst>
          </p:cNvPr>
          <p:cNvSpPr txBox="1"/>
          <p:nvPr/>
        </p:nvSpPr>
        <p:spPr>
          <a:xfrm>
            <a:off x="7630204" y="4466849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12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C6B7E5-BC10-4ED1-8F83-03320F8C0264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 flipV="1">
            <a:off x="8731273" y="2058242"/>
            <a:ext cx="2301" cy="2489135"/>
          </a:xfrm>
          <a:prstGeom prst="bentConnector3">
            <a:avLst>
              <a:gd name="adj1" fmla="val -993481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0A67E9-BFB0-49B4-BB09-E18BF369AC61}"/>
              </a:ext>
            </a:extLst>
          </p:cNvPr>
          <p:cNvCxnSpPr>
            <a:cxnSpLocks/>
          </p:cNvCxnSpPr>
          <p:nvPr/>
        </p:nvCxnSpPr>
        <p:spPr>
          <a:xfrm>
            <a:off x="6421254" y="3078107"/>
            <a:ext cx="1066602" cy="12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C569D8-D77A-4263-A723-0DD6CBBE78BC}"/>
              </a:ext>
            </a:extLst>
          </p:cNvPr>
          <p:cNvSpPr txBox="1"/>
          <p:nvPr/>
        </p:nvSpPr>
        <p:spPr>
          <a:xfrm>
            <a:off x="8660902" y="2732852"/>
            <a:ext cx="73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9FEDD5-33B6-47D4-8B59-40C93532CBC2}"/>
              </a:ext>
            </a:extLst>
          </p:cNvPr>
          <p:cNvSpPr txBox="1"/>
          <p:nvPr/>
        </p:nvSpPr>
        <p:spPr>
          <a:xfrm>
            <a:off x="10106776" y="3205928"/>
            <a:ext cx="7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F50AD5-E418-4BD0-8386-0DF0DEA7A869}"/>
              </a:ext>
            </a:extLst>
          </p:cNvPr>
          <p:cNvSpPr txBox="1"/>
          <p:nvPr/>
        </p:nvSpPr>
        <p:spPr>
          <a:xfrm>
            <a:off x="6477077" y="5054627"/>
            <a:ext cx="204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Arduino Pro Mini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C94129-321E-4E19-AAAC-006055E8E77E}"/>
              </a:ext>
            </a:extLst>
          </p:cNvPr>
          <p:cNvSpPr txBox="1"/>
          <p:nvPr/>
        </p:nvSpPr>
        <p:spPr>
          <a:xfrm>
            <a:off x="8864845" y="5079741"/>
            <a:ext cx="22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RFM96 LoRa radio module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F7967B-142A-4740-A564-AE656383FA1E}"/>
              </a:ext>
            </a:extLst>
          </p:cNvPr>
          <p:cNvGrpSpPr/>
          <p:nvPr/>
        </p:nvGrpSpPr>
        <p:grpSpPr>
          <a:xfrm>
            <a:off x="10197933" y="2517849"/>
            <a:ext cx="421234" cy="765269"/>
            <a:chOff x="10771389" y="2440659"/>
            <a:chExt cx="421234" cy="7652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CBE001-456A-44DA-879E-B68C7F71887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V="1">
              <a:off x="10982006" y="2748436"/>
              <a:ext cx="0" cy="457492"/>
            </a:xfrm>
            <a:prstGeom prst="line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F1D540D-C604-46D1-B43D-81539CC4DA74}"/>
                </a:ext>
              </a:extLst>
            </p:cNvPr>
            <p:cNvSpPr/>
            <p:nvPr/>
          </p:nvSpPr>
          <p:spPr>
            <a:xfrm rot="10800000">
              <a:off x="10771389" y="2440659"/>
              <a:ext cx="421234" cy="307777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208AA995-0F9E-4532-8DD3-D2880552F5B4}"/>
              </a:ext>
            </a:extLst>
          </p:cNvPr>
          <p:cNvSpPr/>
          <p:nvPr/>
        </p:nvSpPr>
        <p:spPr>
          <a:xfrm>
            <a:off x="5035778" y="2839899"/>
            <a:ext cx="1423006" cy="827185"/>
          </a:xfrm>
          <a:prstGeom prst="rect">
            <a:avLst/>
          </a:prstGeom>
          <a:solidFill>
            <a:srgbClr val="FF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rgbClr val="7030A0"/>
                </a:solidFill>
              </a:ln>
              <a:solidFill>
                <a:srgbClr val="FF99FF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6CE852-8988-4407-8714-06BFC816F82F}"/>
              </a:ext>
            </a:extLst>
          </p:cNvPr>
          <p:cNvGrpSpPr/>
          <p:nvPr/>
        </p:nvGrpSpPr>
        <p:grpSpPr>
          <a:xfrm>
            <a:off x="5969694" y="3671526"/>
            <a:ext cx="385281" cy="416507"/>
            <a:chOff x="1341421" y="5072754"/>
            <a:chExt cx="385281" cy="416507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345B9E9D-9668-4200-93AB-6F2D5FA26E96}"/>
                </a:ext>
              </a:extLst>
            </p:cNvPr>
            <p:cNvSpPr/>
            <p:nvPr/>
          </p:nvSpPr>
          <p:spPr>
            <a:xfrm rot="10800000">
              <a:off x="1341421" y="5261057"/>
              <a:ext cx="385281" cy="22820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DA4526D-FC8D-4F7A-8EA5-74F9A58A8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4062" y="5072754"/>
              <a:ext cx="1" cy="188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2C048C-69D4-497E-80DF-1CD8BCC9D149}"/>
              </a:ext>
            </a:extLst>
          </p:cNvPr>
          <p:cNvSpPr txBox="1"/>
          <p:nvPr/>
        </p:nvSpPr>
        <p:spPr>
          <a:xfrm>
            <a:off x="5874439" y="3308739"/>
            <a:ext cx="7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7E5754-64A2-48CE-ACF0-10EEC547176E}"/>
              </a:ext>
            </a:extLst>
          </p:cNvPr>
          <p:cNvSpPr txBox="1"/>
          <p:nvPr/>
        </p:nvSpPr>
        <p:spPr>
          <a:xfrm>
            <a:off x="5923665" y="2919289"/>
            <a:ext cx="7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3.3V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3EB3B4-496B-4B90-BAEA-5C881881FC94}"/>
              </a:ext>
            </a:extLst>
          </p:cNvPr>
          <p:cNvSpPr txBox="1"/>
          <p:nvPr/>
        </p:nvSpPr>
        <p:spPr>
          <a:xfrm>
            <a:off x="5040117" y="3054372"/>
            <a:ext cx="5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Vin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C1E0EE-3CD4-4B99-904D-ECC7BF3967DD}"/>
              </a:ext>
            </a:extLst>
          </p:cNvPr>
          <p:cNvSpPr txBox="1"/>
          <p:nvPr/>
        </p:nvSpPr>
        <p:spPr>
          <a:xfrm>
            <a:off x="4763471" y="2553946"/>
            <a:ext cx="204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Power regulator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6661072-DD4C-4D96-8E30-283FB31766C6}"/>
              </a:ext>
            </a:extLst>
          </p:cNvPr>
          <p:cNvCxnSpPr/>
          <p:nvPr/>
        </p:nvCxnSpPr>
        <p:spPr>
          <a:xfrm flipV="1">
            <a:off x="9105900" y="2917518"/>
            <a:ext cx="0" cy="1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6D9F77-DF6B-4620-AB8C-1B36087CD8F2}"/>
              </a:ext>
            </a:extLst>
          </p:cNvPr>
          <p:cNvCxnSpPr>
            <a:cxnSpLocks/>
            <a:stCxn id="75" idx="1"/>
            <a:endCxn id="53" idx="3"/>
          </p:cNvCxnSpPr>
          <p:nvPr/>
        </p:nvCxnSpPr>
        <p:spPr>
          <a:xfrm flipH="1" flipV="1">
            <a:off x="4091900" y="3236556"/>
            <a:ext cx="948217" cy="24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F8B00A-936E-45F7-A135-5DB88E550742}"/>
              </a:ext>
            </a:extLst>
          </p:cNvPr>
          <p:cNvSpPr/>
          <p:nvPr/>
        </p:nvSpPr>
        <p:spPr>
          <a:xfrm>
            <a:off x="2881740" y="2822963"/>
            <a:ext cx="1210160" cy="827185"/>
          </a:xfrm>
          <a:prstGeom prst="rect">
            <a:avLst/>
          </a:prstGeom>
          <a:solidFill>
            <a:srgbClr val="FA570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5V power supply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5C5A46-E0BA-4580-A946-78C05D46D01D}"/>
              </a:ext>
            </a:extLst>
          </p:cNvPr>
          <p:cNvSpPr/>
          <p:nvPr/>
        </p:nvSpPr>
        <p:spPr>
          <a:xfrm>
            <a:off x="4324350" y="3102184"/>
            <a:ext cx="516646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695F8C-1520-495D-93A1-C6300E1B9BF2}"/>
              </a:ext>
            </a:extLst>
          </p:cNvPr>
          <p:cNvSpPr txBox="1"/>
          <p:nvPr/>
        </p:nvSpPr>
        <p:spPr>
          <a:xfrm>
            <a:off x="4120786" y="2600113"/>
            <a:ext cx="88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Tester resistor</a:t>
            </a:r>
          </a:p>
        </p:txBody>
      </p:sp>
    </p:spTree>
    <p:extLst>
      <p:ext uri="{BB962C8B-B14F-4D97-AF65-F5344CB8AC3E}">
        <p14:creationId xmlns:p14="http://schemas.microsoft.com/office/powerpoint/2010/main" val="357075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DE58457E-EC2E-4149-820A-2D282B42462B}"/>
              </a:ext>
            </a:extLst>
          </p:cNvPr>
          <p:cNvGrpSpPr/>
          <p:nvPr/>
        </p:nvGrpSpPr>
        <p:grpSpPr>
          <a:xfrm>
            <a:off x="1251099" y="847289"/>
            <a:ext cx="9362105" cy="2063682"/>
            <a:chOff x="1251099" y="847289"/>
            <a:chExt cx="9362105" cy="20636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92474F-BC2C-4B7A-98B2-60F05A7BD2CE}"/>
                </a:ext>
              </a:extLst>
            </p:cNvPr>
            <p:cNvSpPr/>
            <p:nvPr/>
          </p:nvSpPr>
          <p:spPr>
            <a:xfrm>
              <a:off x="1251099" y="847289"/>
              <a:ext cx="1559212" cy="914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/>
                <a:t>Satellite </a:t>
              </a:r>
            </a:p>
            <a:p>
              <a:r>
                <a:rPr lang="en-AU" dirty="0"/>
                <a:t>Radio </a:t>
              </a:r>
            </a:p>
            <a:p>
              <a:r>
                <a:rPr lang="en-AU" dirty="0"/>
                <a:t>Beacon</a:t>
              </a: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F8D6AB70-8D39-4B4F-AD52-07143241620E}"/>
                </a:ext>
              </a:extLst>
            </p:cNvPr>
            <p:cNvSpPr/>
            <p:nvPr/>
          </p:nvSpPr>
          <p:spPr>
            <a:xfrm rot="9446755" flipV="1">
              <a:off x="3510215" y="948466"/>
              <a:ext cx="1577541" cy="1510057"/>
            </a:xfrm>
            <a:prstGeom prst="arc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9BF881F-32F7-48FD-B4E2-3B4CF31FDB2F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810311" y="1304489"/>
              <a:ext cx="421839" cy="0"/>
            </a:xfrm>
            <a:prstGeom prst="line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1B8DCB-FAE5-48AB-911A-2439F2DF379B}"/>
                </a:ext>
              </a:extLst>
            </p:cNvPr>
            <p:cNvCxnSpPr>
              <a:cxnSpLocks/>
            </p:cNvCxnSpPr>
            <p:nvPr/>
          </p:nvCxnSpPr>
          <p:spPr>
            <a:xfrm>
              <a:off x="3232150" y="1304489"/>
              <a:ext cx="333039" cy="129788"/>
            </a:xfrm>
            <a:prstGeom prst="line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A5BC964-1F0F-4F18-BFA1-AC6B1CAA6048}"/>
                    </a:ext>
                  </a:extLst>
                </p:cNvPr>
                <p:cNvSpPr txBox="1"/>
                <p:nvPr/>
              </p:nvSpPr>
              <p:spPr>
                <a:xfrm>
                  <a:off x="2724099" y="854546"/>
                  <a:ext cx="553421" cy="6685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𝑓𝑡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A5BC964-1F0F-4F18-BFA1-AC6B1CAA6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099" y="854546"/>
                  <a:ext cx="553421" cy="6685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BBAA87-EC46-452B-9778-10E654CF7847}"/>
                    </a:ext>
                  </a:extLst>
                </p:cNvPr>
                <p:cNvSpPr txBox="1"/>
                <p:nvPr/>
              </p:nvSpPr>
              <p:spPr>
                <a:xfrm>
                  <a:off x="2118449" y="1021203"/>
                  <a:ext cx="829458" cy="6677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𝑎𝑚𝑝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BBAA87-EC46-452B-9778-10E654CF7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449" y="1021203"/>
                  <a:ext cx="829458" cy="6677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5281565-67FE-4B33-ABFA-2611D8593AD9}"/>
                    </a:ext>
                  </a:extLst>
                </p:cNvPr>
                <p:cNvSpPr txBox="1"/>
                <p:nvPr/>
              </p:nvSpPr>
              <p:spPr>
                <a:xfrm>
                  <a:off x="3104903" y="1282873"/>
                  <a:ext cx="5513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5281565-67FE-4B33-ABFA-2611D8593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903" y="1282873"/>
                  <a:ext cx="551369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BA6DFE-EB52-4E33-B8CA-EBC4E9569D42}"/>
                    </a:ext>
                  </a:extLst>
                </p:cNvPr>
                <p:cNvSpPr txBox="1"/>
                <p:nvPr/>
              </p:nvSpPr>
              <p:spPr>
                <a:xfrm>
                  <a:off x="3494683" y="1355076"/>
                  <a:ext cx="7657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𝐸𝐼𝑅𝑃</m:t>
                        </m:r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BA6DFE-EB52-4E33-B8CA-EBC4E9569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683" y="1355076"/>
                  <a:ext cx="765787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85D3B93-B6EA-4477-A8F3-7553315AB2E9}"/>
                </a:ext>
              </a:extLst>
            </p:cNvPr>
            <p:cNvSpPr/>
            <p:nvPr/>
          </p:nvSpPr>
          <p:spPr>
            <a:xfrm rot="19897392" flipV="1">
              <a:off x="5891109" y="987829"/>
              <a:ext cx="1577541" cy="1510057"/>
            </a:xfrm>
            <a:prstGeom prst="arc">
              <a:avLst/>
            </a:prstGeom>
            <a:ln w="31750"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6DA35C-2F61-4D22-B7DA-25ACD34788E1}"/>
                </a:ext>
              </a:extLst>
            </p:cNvPr>
            <p:cNvGrpSpPr/>
            <p:nvPr/>
          </p:nvGrpSpPr>
          <p:grpSpPr>
            <a:xfrm rot="20348924">
              <a:off x="4347453" y="1113836"/>
              <a:ext cx="2605107" cy="1275811"/>
              <a:chOff x="3956946" y="1894713"/>
              <a:chExt cx="2594192" cy="2328037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0935D1B-9474-485C-AFDC-B59E4650E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946" y="1894713"/>
                <a:ext cx="1231004" cy="1534287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6CE1910-B66C-4FD6-AED2-910055EF7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2233" y="2864897"/>
                <a:ext cx="163618" cy="560005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0777BC6-41F1-463D-B4E9-3379EF316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5850" y="2864897"/>
                <a:ext cx="1215288" cy="1357853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0A4C99D-17E1-4990-80E7-DAE15D700330}"/>
                    </a:ext>
                  </a:extLst>
                </p:cNvPr>
                <p:cNvSpPr txBox="1"/>
                <p:nvPr/>
              </p:nvSpPr>
              <p:spPr>
                <a:xfrm>
                  <a:off x="5580807" y="1645345"/>
                  <a:ext cx="56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0A4C99D-17E1-4990-80E7-DAE15D700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807" y="1645345"/>
                  <a:ext cx="568554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BA1511B-FB29-4435-975F-C80C9AA935DD}"/>
                    </a:ext>
                  </a:extLst>
                </p:cNvPr>
                <p:cNvSpPr txBox="1"/>
                <p:nvPr/>
              </p:nvSpPr>
              <p:spPr>
                <a:xfrm>
                  <a:off x="5127820" y="1458794"/>
                  <a:ext cx="576953" cy="6685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𝑓𝑠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BA1511B-FB29-4435-975F-C80C9AA93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820" y="1458794"/>
                  <a:ext cx="576953" cy="6685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4740382-AF37-4DBD-9873-867A78CA3045}"/>
                    </a:ext>
                  </a:extLst>
                </p:cNvPr>
                <p:cNvSpPr txBox="1"/>
                <p:nvPr/>
              </p:nvSpPr>
              <p:spPr>
                <a:xfrm>
                  <a:off x="6946530" y="1706563"/>
                  <a:ext cx="51033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4740382-AF37-4DBD-9873-867A78CA3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6530" y="1706563"/>
                  <a:ext cx="510333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ACD852-DAD1-4627-8B83-C3DDA0E01FEB}"/>
                </a:ext>
              </a:extLst>
            </p:cNvPr>
            <p:cNvSpPr/>
            <p:nvPr/>
          </p:nvSpPr>
          <p:spPr>
            <a:xfrm>
              <a:off x="8042734" y="1623231"/>
              <a:ext cx="2570470" cy="877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AU" dirty="0"/>
                <a:t>Ground </a:t>
              </a:r>
            </a:p>
            <a:p>
              <a:pPr algn="r"/>
              <a:r>
                <a:rPr lang="en-AU" dirty="0"/>
                <a:t>Receiving </a:t>
              </a:r>
            </a:p>
            <a:p>
              <a:pPr algn="r"/>
              <a:r>
                <a:rPr lang="en-AU" dirty="0"/>
                <a:t>Station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14C4B0-9F29-4F0B-8FBF-2BB5EDCD3F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5167" y="1985239"/>
              <a:ext cx="223835" cy="7682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6EF189-D81E-4493-AE8C-FC02CFD59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002" y="2062065"/>
              <a:ext cx="390751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3F3CFE4-0136-44C9-B95F-36081F9BCCAF}"/>
                    </a:ext>
                  </a:extLst>
                </p:cNvPr>
                <p:cNvSpPr txBox="1"/>
                <p:nvPr/>
              </p:nvSpPr>
              <p:spPr>
                <a:xfrm>
                  <a:off x="7330286" y="1597971"/>
                  <a:ext cx="55560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3F3CFE4-0136-44C9-B95F-36081F9BC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286" y="1597971"/>
                  <a:ext cx="555601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411469-5032-4CF3-8259-8266EB2CA56B}"/>
                    </a:ext>
                  </a:extLst>
                </p:cNvPr>
                <p:cNvSpPr txBox="1"/>
                <p:nvPr/>
              </p:nvSpPr>
              <p:spPr>
                <a:xfrm>
                  <a:off x="7486123" y="2034733"/>
                  <a:ext cx="700102" cy="668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𝑓𝑟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411469-5032-4CF3-8259-8266EB2CA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123" y="2034733"/>
                  <a:ext cx="700102" cy="66858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924EE9D-E7DB-4056-AF96-A11379C96691}"/>
                    </a:ext>
                  </a:extLst>
                </p:cNvPr>
                <p:cNvSpPr txBox="1"/>
                <p:nvPr/>
              </p:nvSpPr>
              <p:spPr>
                <a:xfrm>
                  <a:off x="7976670" y="1697177"/>
                  <a:ext cx="1715470" cy="12137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AU" dirty="0"/>
                          <m:t>⇒</m:t>
                        </m:r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AU" dirty="0"/>
                </a:p>
                <a:p>
                  <a:endParaRPr lang="en-AU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924EE9D-E7DB-4056-AF96-A11379C96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670" y="1697177"/>
                  <a:ext cx="1715470" cy="12137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A7EF0F-8F02-4620-9397-97325BB1128D}"/>
              </a:ext>
            </a:extLst>
          </p:cNvPr>
          <p:cNvSpPr txBox="1"/>
          <p:nvPr/>
        </p:nvSpPr>
        <p:spPr>
          <a:xfrm>
            <a:off x="4896840" y="2142514"/>
            <a:ext cx="15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FF0000"/>
                </a:solidFill>
              </a:rPr>
              <a:t>2000kms</a:t>
            </a:r>
          </a:p>
        </p:txBody>
      </p:sp>
    </p:spTree>
    <p:extLst>
      <p:ext uri="{BB962C8B-B14F-4D97-AF65-F5344CB8AC3E}">
        <p14:creationId xmlns:p14="http://schemas.microsoft.com/office/powerpoint/2010/main" val="135009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DDE203-4543-4E4E-9A2E-0662B6B0F966}"/>
              </a:ext>
            </a:extLst>
          </p:cNvPr>
          <p:cNvGrpSpPr/>
          <p:nvPr/>
        </p:nvGrpSpPr>
        <p:grpSpPr>
          <a:xfrm>
            <a:off x="344614" y="485767"/>
            <a:ext cx="11733531" cy="1662355"/>
            <a:chOff x="344614" y="485767"/>
            <a:chExt cx="11733531" cy="16623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AD98F8A-DA4D-45E8-8367-ED8A77C5DF30}"/>
                </a:ext>
              </a:extLst>
            </p:cNvPr>
            <p:cNvSpPr/>
            <p:nvPr/>
          </p:nvSpPr>
          <p:spPr>
            <a:xfrm>
              <a:off x="344614" y="495299"/>
              <a:ext cx="1155700" cy="752929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0505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Satellite launch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78C519-E056-4686-8133-892EE967A2C3}"/>
                </a:ext>
              </a:extLst>
            </p:cNvPr>
            <p:cNvSpPr/>
            <p:nvPr/>
          </p:nvSpPr>
          <p:spPr>
            <a:xfrm>
              <a:off x="1806444" y="485767"/>
              <a:ext cx="1287289" cy="752928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0505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Processor and radio initialises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8CF4D3-E2AD-4E93-9371-1E9E26D07F1D}"/>
                </a:ext>
              </a:extLst>
            </p:cNvPr>
            <p:cNvSpPr/>
            <p:nvPr/>
          </p:nvSpPr>
          <p:spPr>
            <a:xfrm>
              <a:off x="3394406" y="495299"/>
              <a:ext cx="1359620" cy="7719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System Power Down - 30 Minutes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BA2C597-D7E6-4938-8BF2-83F60A0408E2}"/>
                </a:ext>
              </a:extLst>
            </p:cNvPr>
            <p:cNvSpPr/>
            <p:nvPr/>
          </p:nvSpPr>
          <p:spPr>
            <a:xfrm>
              <a:off x="5054699" y="499845"/>
              <a:ext cx="905653" cy="7719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D7899A-78E8-4337-90C2-4ABAC06FF96F}"/>
                </a:ext>
              </a:extLst>
            </p:cNvPr>
            <p:cNvSpPr/>
            <p:nvPr/>
          </p:nvSpPr>
          <p:spPr>
            <a:xfrm>
              <a:off x="6261025" y="493022"/>
              <a:ext cx="996320" cy="7529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Transmit Data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813B1E-D966-4A1C-A187-A4D80D2BD61E}"/>
                </a:ext>
              </a:extLst>
            </p:cNvPr>
            <p:cNvSpPr/>
            <p:nvPr/>
          </p:nvSpPr>
          <p:spPr>
            <a:xfrm>
              <a:off x="7567739" y="485767"/>
              <a:ext cx="1499960" cy="774262"/>
            </a:xfrm>
            <a:prstGeom prst="roundRect">
              <a:avLst/>
            </a:prstGeom>
            <a:solidFill>
              <a:srgbClr val="E6DC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Enter RX Mode – 30 seconds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107040-E518-4476-863C-FC2AE39A6F74}"/>
                </a:ext>
              </a:extLst>
            </p:cNvPr>
            <p:cNvSpPr/>
            <p:nvPr/>
          </p:nvSpPr>
          <p:spPr>
            <a:xfrm>
              <a:off x="10578185" y="514361"/>
              <a:ext cx="1499960" cy="752927"/>
            </a:xfrm>
            <a:prstGeom prst="roundRect">
              <a:avLst/>
            </a:prstGeom>
            <a:solidFill>
              <a:srgbClr val="E6DC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Perform CMD operation if required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EFB5858-65DB-4582-820A-420B989F1EEB}"/>
                </a:ext>
              </a:extLst>
            </p:cNvPr>
            <p:cNvSpPr/>
            <p:nvPr/>
          </p:nvSpPr>
          <p:spPr>
            <a:xfrm>
              <a:off x="8640083" y="1563922"/>
              <a:ext cx="1908316" cy="584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System Power down – 4-5 Minutes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8F13AF-A48B-4D55-BEE1-C286D12BDFD4}"/>
                </a:ext>
              </a:extLst>
            </p:cNvPr>
            <p:cNvSpPr/>
            <p:nvPr/>
          </p:nvSpPr>
          <p:spPr>
            <a:xfrm rot="189025">
              <a:off x="9442697" y="744569"/>
              <a:ext cx="303088" cy="282539"/>
            </a:xfrm>
            <a:prstGeom prst="ellipse">
              <a:avLst/>
            </a:prstGeom>
            <a:solidFill>
              <a:srgbClr val="E6DCEE"/>
            </a:solidFill>
            <a:ln>
              <a:solidFill>
                <a:srgbClr val="E6D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9902CD-73AB-4869-AE9C-187BD3BFF5F3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1500314" y="862231"/>
              <a:ext cx="306130" cy="95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50A4FA6-2C54-4D3A-91D6-9323BDA6ACFB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093733" y="862231"/>
              <a:ext cx="300673" cy="1906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72D4FB-CD15-4521-AB9B-E3A7AE1B67B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754026" y="881294"/>
              <a:ext cx="300673" cy="45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7A5EE9-6DFE-44D7-BF24-75F2BA626C57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5960352" y="869486"/>
              <a:ext cx="300673" cy="163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0F5EFD9-27F6-4D92-933A-B22B69AE8E7B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257345" y="869486"/>
              <a:ext cx="310394" cy="34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E755F5E-335A-4B7B-AB13-8F6942D59F8F}"/>
                </a:ext>
              </a:extLst>
            </p:cNvPr>
            <p:cNvCxnSpPr>
              <a:cxnSpLocks/>
              <a:stCxn id="14" idx="3"/>
              <a:endCxn id="18" idx="2"/>
            </p:cNvCxnSpPr>
            <p:nvPr/>
          </p:nvCxnSpPr>
          <p:spPr>
            <a:xfrm>
              <a:off x="9067699" y="872898"/>
              <a:ext cx="375227" cy="461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64202FB-3EAD-486D-9622-3158D222F7C2}"/>
                </a:ext>
              </a:extLst>
            </p:cNvPr>
            <p:cNvCxnSpPr>
              <a:cxnSpLocks/>
              <a:stCxn id="18" idx="4"/>
              <a:endCxn id="17" idx="0"/>
            </p:cNvCxnSpPr>
            <p:nvPr/>
          </p:nvCxnSpPr>
          <p:spPr>
            <a:xfrm>
              <a:off x="9586477" y="1026894"/>
              <a:ext cx="7764" cy="5370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6D7F6AD-1B1E-4BB3-9C63-87570220AE92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 flipV="1">
              <a:off x="9745556" y="890825"/>
              <a:ext cx="832629" cy="334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0879C1E-FC2A-4311-92B7-27620CD72814}"/>
                </a:ext>
              </a:extLst>
            </p:cNvPr>
            <p:cNvCxnSpPr>
              <a:cxnSpLocks/>
              <a:stCxn id="17" idx="1"/>
              <a:endCxn id="9" idx="2"/>
            </p:cNvCxnSpPr>
            <p:nvPr/>
          </p:nvCxnSpPr>
          <p:spPr>
            <a:xfrm rot="10800000">
              <a:off x="5507527" y="1271834"/>
              <a:ext cx="3132557" cy="584189"/>
            </a:xfrm>
            <a:prstGeom prst="bentConnector2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54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D98F8A-DA4D-45E8-8367-ED8A77C5DF30}"/>
              </a:ext>
            </a:extLst>
          </p:cNvPr>
          <p:cNvSpPr/>
          <p:nvPr/>
        </p:nvSpPr>
        <p:spPr>
          <a:xfrm>
            <a:off x="344614" y="495300"/>
            <a:ext cx="1155700" cy="584200"/>
          </a:xfrm>
          <a:prstGeom prst="roundRect">
            <a:avLst/>
          </a:prstGeom>
          <a:solidFill>
            <a:srgbClr val="CCFFFF"/>
          </a:solidFill>
          <a:ln>
            <a:solidFill>
              <a:srgbClr val="050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Satellite launch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8C519-E056-4686-8133-892EE967A2C3}"/>
              </a:ext>
            </a:extLst>
          </p:cNvPr>
          <p:cNvSpPr/>
          <p:nvPr/>
        </p:nvSpPr>
        <p:spPr>
          <a:xfrm>
            <a:off x="1864760" y="495300"/>
            <a:ext cx="1587357" cy="584200"/>
          </a:xfrm>
          <a:prstGeom prst="roundRect">
            <a:avLst/>
          </a:prstGeom>
          <a:solidFill>
            <a:srgbClr val="CCFFFF"/>
          </a:solidFill>
          <a:ln>
            <a:solidFill>
              <a:srgbClr val="050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Processor and radio initialises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8CF4D3-E2AD-4E93-9371-1E9E26D07F1D}"/>
              </a:ext>
            </a:extLst>
          </p:cNvPr>
          <p:cNvSpPr/>
          <p:nvPr/>
        </p:nvSpPr>
        <p:spPr>
          <a:xfrm>
            <a:off x="3799868" y="495300"/>
            <a:ext cx="1876605" cy="584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System Power Down - 30 Minutes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A2C597-D7E6-4938-8BF2-83F60A0408E2}"/>
              </a:ext>
            </a:extLst>
          </p:cNvPr>
          <p:cNvSpPr/>
          <p:nvPr/>
        </p:nvSpPr>
        <p:spPr>
          <a:xfrm>
            <a:off x="4176178" y="1523428"/>
            <a:ext cx="1155700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175564-5A26-4F47-ABA3-FD7E9DD3E694}"/>
              </a:ext>
            </a:extLst>
          </p:cNvPr>
          <p:cNvSpPr/>
          <p:nvPr/>
        </p:nvSpPr>
        <p:spPr>
          <a:xfrm>
            <a:off x="5810485" y="1523428"/>
            <a:ext cx="1428108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Check Battery Voltage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5CC1B-BC70-41FC-BEC1-F9E7F7657C0B}"/>
              </a:ext>
            </a:extLst>
          </p:cNvPr>
          <p:cNvSpPr/>
          <p:nvPr/>
        </p:nvSpPr>
        <p:spPr>
          <a:xfrm>
            <a:off x="7675242" y="1523428"/>
            <a:ext cx="1505159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Check Solar Panel Current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7A6BB3-164D-4D74-A871-7EA7CA035473}"/>
              </a:ext>
            </a:extLst>
          </p:cNvPr>
          <p:cNvSpPr/>
          <p:nvPr/>
        </p:nvSpPr>
        <p:spPr>
          <a:xfrm>
            <a:off x="7675241" y="2605993"/>
            <a:ext cx="1505161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Check Light sensing Diodes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D7899A-78E8-4337-90C2-4ABAC06FF96F}"/>
              </a:ext>
            </a:extLst>
          </p:cNvPr>
          <p:cNvSpPr/>
          <p:nvPr/>
        </p:nvSpPr>
        <p:spPr>
          <a:xfrm>
            <a:off x="4074218" y="2603284"/>
            <a:ext cx="1359619" cy="584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Transmit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813B1E-D966-4A1C-A187-A4D80D2BD61E}"/>
              </a:ext>
            </a:extLst>
          </p:cNvPr>
          <p:cNvSpPr/>
          <p:nvPr/>
        </p:nvSpPr>
        <p:spPr>
          <a:xfrm>
            <a:off x="4004046" y="3630020"/>
            <a:ext cx="1499960" cy="584200"/>
          </a:xfrm>
          <a:prstGeom prst="roundRect">
            <a:avLst/>
          </a:prstGeom>
          <a:solidFill>
            <a:srgbClr val="E6DC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Enter RX Mode - 1 minute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07040-E518-4476-863C-FC2AE39A6F74}"/>
              </a:ext>
            </a:extLst>
          </p:cNvPr>
          <p:cNvSpPr/>
          <p:nvPr/>
        </p:nvSpPr>
        <p:spPr>
          <a:xfrm>
            <a:off x="5878970" y="4521052"/>
            <a:ext cx="1976063" cy="584200"/>
          </a:xfrm>
          <a:prstGeom prst="roundRect">
            <a:avLst/>
          </a:prstGeom>
          <a:solidFill>
            <a:srgbClr val="E6DC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Perform CMD operation if required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FB5858-65DB-4582-820A-420B989F1EEB}"/>
              </a:ext>
            </a:extLst>
          </p:cNvPr>
          <p:cNvSpPr/>
          <p:nvPr/>
        </p:nvSpPr>
        <p:spPr>
          <a:xfrm>
            <a:off x="3799868" y="5421602"/>
            <a:ext cx="1908316" cy="584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System Power down – 4-5 Minutes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F13AF-A48B-4D55-BEE1-C286D12BDFD4}"/>
              </a:ext>
            </a:extLst>
          </p:cNvPr>
          <p:cNvSpPr/>
          <p:nvPr/>
        </p:nvSpPr>
        <p:spPr>
          <a:xfrm>
            <a:off x="4602482" y="4671883"/>
            <a:ext cx="303088" cy="282539"/>
          </a:xfrm>
          <a:prstGeom prst="ellipse">
            <a:avLst/>
          </a:prstGeom>
          <a:solidFill>
            <a:srgbClr val="E6DCEE"/>
          </a:solidFill>
          <a:ln>
            <a:solidFill>
              <a:srgbClr val="E6D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9902CD-73AB-4869-AE9C-187BD3BFF5F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00314" y="779980"/>
            <a:ext cx="364446" cy="74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A4FA6-2C54-4D3A-91D6-9323BDA6ACF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52117" y="787400"/>
            <a:ext cx="3477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72D4FB-CD15-4521-AB9B-E3A7AE1B67B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738171" y="1079500"/>
            <a:ext cx="15857" cy="4439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7A5EE9-6DFE-44D7-BF24-75F2BA626C5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331878" y="1815528"/>
            <a:ext cx="47860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634A29-D296-42F3-AE19-6092BACF30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238593" y="1815528"/>
            <a:ext cx="43664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7F3FEB-48F8-45D3-838A-668124EB766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427822" y="2107628"/>
            <a:ext cx="0" cy="4983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8AFBE0-9485-4140-9B16-9DC8330F6A17}"/>
              </a:ext>
            </a:extLst>
          </p:cNvPr>
          <p:cNvSpPr/>
          <p:nvPr/>
        </p:nvSpPr>
        <p:spPr>
          <a:xfrm>
            <a:off x="5878971" y="2603284"/>
            <a:ext cx="1359619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Perform any other checks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2837D0-95DC-4E24-8CD3-AFDD55B91BC8}"/>
              </a:ext>
            </a:extLst>
          </p:cNvPr>
          <p:cNvCxnSpPr>
            <a:cxnSpLocks/>
            <a:stCxn id="12" idx="1"/>
            <a:endCxn id="44" idx="3"/>
          </p:cNvCxnSpPr>
          <p:nvPr/>
        </p:nvCxnSpPr>
        <p:spPr>
          <a:xfrm flipH="1" flipV="1">
            <a:off x="7238590" y="2895384"/>
            <a:ext cx="436651" cy="27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4FC805-66AA-47CD-9313-C9D53D0C8E7A}"/>
              </a:ext>
            </a:extLst>
          </p:cNvPr>
          <p:cNvCxnSpPr>
            <a:cxnSpLocks/>
            <a:stCxn id="44" idx="1"/>
            <a:endCxn id="13" idx="3"/>
          </p:cNvCxnSpPr>
          <p:nvPr/>
        </p:nvCxnSpPr>
        <p:spPr>
          <a:xfrm flipH="1">
            <a:off x="5433837" y="2895384"/>
            <a:ext cx="44513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F5EFD9-27F6-4D92-933A-B22B69AE8E7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754026" y="3187484"/>
            <a:ext cx="2" cy="442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755F5E-335A-4B7B-AB13-8F6942D59F8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754026" y="4214220"/>
            <a:ext cx="0" cy="4576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4202FB-3EAD-486D-9622-3158D222F7C2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4754026" y="4954422"/>
            <a:ext cx="0" cy="4671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D7F6AD-1B1E-4BB3-9C63-87570220AE92}"/>
              </a:ext>
            </a:extLst>
          </p:cNvPr>
          <p:cNvCxnSpPr>
            <a:cxnSpLocks/>
            <a:stCxn id="18" idx="6"/>
            <a:endCxn id="15" idx="1"/>
          </p:cNvCxnSpPr>
          <p:nvPr/>
        </p:nvCxnSpPr>
        <p:spPr>
          <a:xfrm flipV="1">
            <a:off x="4905570" y="4813152"/>
            <a:ext cx="973400" cy="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0879C1E-FC2A-4311-92B7-27620CD72814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rot="10800000" flipH="1">
            <a:off x="3799868" y="1815528"/>
            <a:ext cx="376310" cy="3898174"/>
          </a:xfrm>
          <a:prstGeom prst="bentConnector3">
            <a:avLst>
              <a:gd name="adj1" fmla="val -60748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B582221-DF57-4457-938C-9270973EAEE1}"/>
              </a:ext>
            </a:extLst>
          </p:cNvPr>
          <p:cNvGrpSpPr/>
          <p:nvPr/>
        </p:nvGrpSpPr>
        <p:grpSpPr>
          <a:xfrm>
            <a:off x="986117" y="-64518"/>
            <a:ext cx="10219765" cy="6858000"/>
            <a:chOff x="986117" y="-23421"/>
            <a:chExt cx="10219765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EF274D-DB28-4BD9-8B97-9527A0ED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117" y="-23421"/>
              <a:ext cx="10219765" cy="68580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99B20F-3398-4872-8E79-3BD98692FF66}"/>
                </a:ext>
              </a:extLst>
            </p:cNvPr>
            <p:cNvGrpSpPr/>
            <p:nvPr/>
          </p:nvGrpSpPr>
          <p:grpSpPr>
            <a:xfrm>
              <a:off x="6429214" y="56673"/>
              <a:ext cx="663075" cy="6766560"/>
              <a:chOff x="6427470" y="45720"/>
              <a:chExt cx="663075" cy="676656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C4029B7-F195-471B-82A2-39D0933A38F4}"/>
                  </a:ext>
                </a:extLst>
              </p:cNvPr>
              <p:cNvSpPr/>
              <p:nvPr/>
            </p:nvSpPr>
            <p:spPr>
              <a:xfrm>
                <a:off x="6427470" y="45720"/>
                <a:ext cx="663075" cy="6766560"/>
              </a:xfrm>
              <a:custGeom>
                <a:avLst/>
                <a:gdLst>
                  <a:gd name="connsiteX0" fmla="*/ 0 w 663075"/>
                  <a:gd name="connsiteY0" fmla="*/ 0 h 5726430"/>
                  <a:gd name="connsiteX1" fmla="*/ 643890 w 663075"/>
                  <a:gd name="connsiteY1" fmla="*/ 2868930 h 5726430"/>
                  <a:gd name="connsiteX2" fmla="*/ 491490 w 663075"/>
                  <a:gd name="connsiteY2" fmla="*/ 5726430 h 5726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3075" h="5726430">
                    <a:moveTo>
                      <a:pt x="0" y="0"/>
                    </a:moveTo>
                    <a:cubicBezTo>
                      <a:pt x="280987" y="957262"/>
                      <a:pt x="561975" y="1914525"/>
                      <a:pt x="643890" y="2868930"/>
                    </a:cubicBezTo>
                    <a:cubicBezTo>
                      <a:pt x="725805" y="3823335"/>
                      <a:pt x="520700" y="5202555"/>
                      <a:pt x="491490" y="572643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F8407AF-C3E8-4C53-8151-4A1E9E41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3050" y="857250"/>
                <a:ext cx="37306" cy="121444"/>
              </a:xfrm>
              <a:prstGeom prst="straightConnector1">
                <a:avLst/>
              </a:prstGeom>
              <a:ln w="698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99F11E-5B44-4E58-9A0C-84DD15839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9602" y="4805363"/>
              <a:ext cx="16669" cy="19050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95F3EED-D8A2-486B-9075-815D32F68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4183" y="3388299"/>
              <a:ext cx="217279" cy="293697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DD14FE-9661-47C1-9623-4C5C520BC00B}"/>
                    </a:ext>
                  </a:extLst>
                </p14:cNvPr>
                <p14:cNvContentPartPr/>
                <p14:nvPr/>
              </p14:nvContentPartPr>
              <p14:xfrm>
                <a:off x="7057631" y="3388659"/>
                <a:ext cx="1080" cy="1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DD14FE-9661-47C1-9623-4C5C520BC0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48991" y="3379659"/>
                  <a:ext cx="18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C7151E-B868-498D-8420-60E2AA46A247}"/>
                    </a:ext>
                  </a:extLst>
                </p14:cNvPr>
                <p14:cNvContentPartPr/>
                <p14:nvPr/>
              </p14:nvContentPartPr>
              <p14:xfrm>
                <a:off x="7059431" y="3388299"/>
                <a:ext cx="684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C7151E-B868-498D-8420-60E2AA46A2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50791" y="3379299"/>
                  <a:ext cx="24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18E49C-478A-477C-AFC3-9498124628CE}"/>
                    </a:ext>
                  </a:extLst>
                </p14:cNvPr>
                <p14:cNvContentPartPr/>
                <p14:nvPr/>
              </p14:nvContentPartPr>
              <p14:xfrm>
                <a:off x="7074911" y="3390819"/>
                <a:ext cx="2520" cy="10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18E49C-478A-477C-AFC3-9498124628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5911" y="3381819"/>
                  <a:ext cx="20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74C62B-D7BC-4F8C-BD07-87AF4081960E}"/>
                    </a:ext>
                  </a:extLst>
                </p14:cNvPr>
                <p14:cNvContentPartPr/>
                <p14:nvPr/>
              </p14:nvContentPartPr>
              <p14:xfrm>
                <a:off x="7075343" y="3619264"/>
                <a:ext cx="15840" cy="83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74C62B-D7BC-4F8C-BD07-87AF408196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71023" y="3614944"/>
                  <a:ext cx="24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99FB3A-EF3E-4934-BBC0-5B0E865C5069}"/>
                    </a:ext>
                  </a:extLst>
                </p14:cNvPr>
                <p14:cNvContentPartPr/>
                <p14:nvPr/>
              </p14:nvContentPartPr>
              <p14:xfrm>
                <a:off x="7071023" y="3573184"/>
                <a:ext cx="1440" cy="1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99FB3A-EF3E-4934-BBC0-5B0E865C50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66703" y="3568864"/>
                  <a:ext cx="10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F25DDF-1CFD-4F43-800A-24CF0A559659}"/>
                    </a:ext>
                  </a:extLst>
                </p14:cNvPr>
                <p14:cNvContentPartPr/>
                <p14:nvPr/>
              </p14:nvContentPartPr>
              <p14:xfrm>
                <a:off x="7072823" y="3573184"/>
                <a:ext cx="5760" cy="5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F25DDF-1CFD-4F43-800A-24CF0A5596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68503" y="3568864"/>
                  <a:ext cx="14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837E63-5E68-4C75-A488-CBA292893B0A}"/>
                    </a:ext>
                  </a:extLst>
                </p14:cNvPr>
                <p14:cNvContentPartPr/>
                <p14:nvPr/>
              </p14:nvContentPartPr>
              <p14:xfrm>
                <a:off x="7076783" y="3577864"/>
                <a:ext cx="10080" cy="69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837E63-5E68-4C75-A488-CBA292893B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2463" y="3573544"/>
                  <a:ext cx="18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8DE89A-93E5-4BA9-A41A-883D21485197}"/>
                    </a:ext>
                  </a:extLst>
                </p14:cNvPr>
                <p14:cNvContentPartPr/>
                <p14:nvPr/>
              </p14:nvContentPartPr>
              <p14:xfrm>
                <a:off x="7086143" y="3576424"/>
                <a:ext cx="1080" cy="18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8DE89A-93E5-4BA9-A41A-883D214851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81823" y="3572104"/>
                  <a:ext cx="9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70A60F-4474-4826-ACC2-1E1C0F3B4E91}"/>
                    </a:ext>
                  </a:extLst>
                </p14:cNvPr>
                <p14:cNvContentPartPr/>
                <p14:nvPr/>
              </p14:nvContentPartPr>
              <p14:xfrm>
                <a:off x="7085783" y="3572464"/>
                <a:ext cx="1440" cy="36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70A60F-4474-4826-ACC2-1E1C0F3B4E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81463" y="3568144"/>
                  <a:ext cx="10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429877D-4C1D-4C1A-9F70-6BBB529CF41B}"/>
                    </a:ext>
                  </a:extLst>
                </p14:cNvPr>
                <p14:cNvContentPartPr/>
                <p14:nvPr/>
              </p14:nvContentPartPr>
              <p14:xfrm>
                <a:off x="7079303" y="3571024"/>
                <a:ext cx="2160" cy="39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429877D-4C1D-4C1A-9F70-6BBB529CF4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74983" y="3566704"/>
                  <a:ext cx="10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BC8C2B-76DE-4173-84E7-63EAD38DEC88}"/>
                    </a:ext>
                  </a:extLst>
                </p14:cNvPr>
                <p14:cNvContentPartPr/>
                <p14:nvPr/>
              </p14:nvContentPartPr>
              <p14:xfrm>
                <a:off x="7076423" y="3576064"/>
                <a:ext cx="3600" cy="4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BC8C2B-76DE-4173-84E7-63EAD38DEC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72103" y="3571744"/>
                  <a:ext cx="12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A452F0-7465-43CB-8552-EB00EBD0C00A}"/>
                    </a:ext>
                  </a:extLst>
                </p14:cNvPr>
                <p14:cNvContentPartPr/>
                <p14:nvPr/>
              </p14:nvContentPartPr>
              <p14:xfrm>
                <a:off x="7076063" y="3594424"/>
                <a:ext cx="1440" cy="65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A452F0-7465-43CB-8552-EB00EBD0C0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71743" y="3590104"/>
                  <a:ext cx="10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9323E0-CA1E-4E4D-8226-3AEF56C3F41D}"/>
                    </a:ext>
                  </a:extLst>
                </p14:cNvPr>
                <p14:cNvContentPartPr/>
                <p14:nvPr/>
              </p14:nvContentPartPr>
              <p14:xfrm>
                <a:off x="7071743" y="3603424"/>
                <a:ext cx="3600" cy="59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9323E0-CA1E-4E4D-8226-3AEF56C3F41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67423" y="3599104"/>
                  <a:ext cx="12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CCC14A-FF19-46A1-B14B-A4D48AFEB99E}"/>
                    </a:ext>
                  </a:extLst>
                </p14:cNvPr>
                <p14:cNvContentPartPr/>
                <p14:nvPr/>
              </p14:nvContentPartPr>
              <p14:xfrm>
                <a:off x="7083983" y="3605584"/>
                <a:ext cx="7200" cy="8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CCC14A-FF19-46A1-B14B-A4D48AFEB9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79663" y="3601264"/>
                  <a:ext cx="15840" cy="950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E2FD49-F946-4D32-B428-6F873E79C6E4}"/>
                </a:ext>
              </a:extLst>
            </p:cNvPr>
            <p:cNvSpPr/>
            <p:nvPr/>
          </p:nvSpPr>
          <p:spPr>
            <a:xfrm>
              <a:off x="6660356" y="3295348"/>
              <a:ext cx="2160000" cy="2160000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A874F437-B04D-4097-9E15-813266599E69}"/>
                </a:ext>
              </a:extLst>
            </p:cNvPr>
            <p:cNvSpPr/>
            <p:nvPr/>
          </p:nvSpPr>
          <p:spPr>
            <a:xfrm>
              <a:off x="7675606" y="4314929"/>
              <a:ext cx="129502" cy="108877"/>
            </a:xfrm>
            <a:prstGeom prst="star5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69A033-ED6D-44B7-AD6B-6B1001C3836D}"/>
                </a:ext>
              </a:extLst>
            </p:cNvPr>
            <p:cNvSpPr/>
            <p:nvPr/>
          </p:nvSpPr>
          <p:spPr>
            <a:xfrm>
              <a:off x="4897893" y="3202082"/>
              <a:ext cx="2628000" cy="2628000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BFA07FAE-50D3-4659-93FC-E4BCD6A9395A}"/>
                </a:ext>
              </a:extLst>
            </p:cNvPr>
            <p:cNvSpPr/>
            <p:nvPr/>
          </p:nvSpPr>
          <p:spPr>
            <a:xfrm>
              <a:off x="6124976" y="4445809"/>
              <a:ext cx="173832" cy="140545"/>
            </a:xfrm>
            <a:prstGeom prst="star5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37645FB-EE02-46E0-B3B4-B482C1B59C18}"/>
                </a:ext>
              </a:extLst>
            </p:cNvPr>
            <p:cNvSpPr/>
            <p:nvPr/>
          </p:nvSpPr>
          <p:spPr>
            <a:xfrm>
              <a:off x="6249786" y="3483007"/>
              <a:ext cx="2232000" cy="2232000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Star: 5 Points 50">
              <a:extLst>
                <a:ext uri="{FF2B5EF4-FFF2-40B4-BE49-F238E27FC236}">
                  <a16:creationId xmlns:a16="http://schemas.microsoft.com/office/drawing/2014/main" id="{C716D1B2-444F-4F57-A9FB-78FAA65507FC}"/>
                </a:ext>
              </a:extLst>
            </p:cNvPr>
            <p:cNvSpPr/>
            <p:nvPr/>
          </p:nvSpPr>
          <p:spPr>
            <a:xfrm>
              <a:off x="7298877" y="4536574"/>
              <a:ext cx="133819" cy="112506"/>
            </a:xfrm>
            <a:prstGeom prst="star5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8725387-25BD-4E98-BE4E-6A63F66A5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00875" y="2783681"/>
              <a:ext cx="32147" cy="20955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3AD9-00FA-4E72-B103-7A4445A13E2A}"/>
              </a:ext>
            </a:extLst>
          </p:cNvPr>
          <p:cNvSpPr/>
          <p:nvPr/>
        </p:nvSpPr>
        <p:spPr>
          <a:xfrm>
            <a:off x="4747193" y="2612570"/>
            <a:ext cx="4244408" cy="3377227"/>
          </a:xfrm>
          <a:prstGeom prst="rect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08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642E247-1C25-4C72-93E4-0ADC8CE1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863" y="3734198"/>
            <a:ext cx="4014817" cy="3102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F80B6-BA4B-4EED-9CBA-5CB4F156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3ADF2F-045F-4650-B991-1D6F0350D880}"/>
              </a:ext>
            </a:extLst>
          </p:cNvPr>
          <p:cNvGrpSpPr/>
          <p:nvPr/>
        </p:nvGrpSpPr>
        <p:grpSpPr>
          <a:xfrm>
            <a:off x="9179700" y="3908096"/>
            <a:ext cx="743013" cy="478630"/>
            <a:chOff x="6376297" y="4018259"/>
            <a:chExt cx="1015103" cy="7114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435B85-EFB7-4C65-B0E9-FAA402274907}"/>
                </a:ext>
              </a:extLst>
            </p:cNvPr>
            <p:cNvSpPr/>
            <p:nvPr/>
          </p:nvSpPr>
          <p:spPr>
            <a:xfrm>
              <a:off x="6462022" y="4463542"/>
              <a:ext cx="929378" cy="266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869C3B-0909-4E1E-8494-4B880DDC4152}"/>
                </a:ext>
              </a:extLst>
            </p:cNvPr>
            <p:cNvGrpSpPr/>
            <p:nvPr/>
          </p:nvGrpSpPr>
          <p:grpSpPr>
            <a:xfrm>
              <a:off x="6376297" y="4018259"/>
              <a:ext cx="421234" cy="445283"/>
              <a:chOff x="7362111" y="1885850"/>
              <a:chExt cx="421234" cy="7652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075A93-715F-4233-986A-FF3803FF88EF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V="1">
                <a:off x="7572728" y="2193627"/>
                <a:ext cx="0" cy="457492"/>
              </a:xfrm>
              <a:prstGeom prst="line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FCBF5183-D86A-447B-BEED-DE277443207B}"/>
                  </a:ext>
                </a:extLst>
              </p:cNvPr>
              <p:cNvSpPr/>
              <p:nvPr/>
            </p:nvSpPr>
            <p:spPr>
              <a:xfrm rot="10800000">
                <a:off x="7362111" y="1885850"/>
                <a:ext cx="421234" cy="307777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895FBD-EFB0-4D7F-AB59-072C43AD7FC5}"/>
              </a:ext>
            </a:extLst>
          </p:cNvPr>
          <p:cNvGrpSpPr/>
          <p:nvPr/>
        </p:nvGrpSpPr>
        <p:grpSpPr>
          <a:xfrm>
            <a:off x="-3823208" y="-1002901"/>
            <a:ext cx="14090642" cy="11576050"/>
            <a:chOff x="-2197093" y="-1574800"/>
            <a:chExt cx="14090642" cy="115760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578FEF-EB38-4FCD-9533-C5FFF3C2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3333" y="3747252"/>
              <a:ext cx="594478" cy="803558"/>
            </a:xfrm>
            <a:prstGeom prst="rect">
              <a:avLst/>
            </a:prstGeom>
            <a:noFill/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886D9C-3FFC-4AA1-9FE4-E8A7A98FCD7F}"/>
                </a:ext>
              </a:extLst>
            </p:cNvPr>
            <p:cNvSpPr/>
            <p:nvPr/>
          </p:nvSpPr>
          <p:spPr>
            <a:xfrm>
              <a:off x="2559844" y="3731419"/>
              <a:ext cx="861449" cy="8655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D1A56D-78F4-49DB-BC60-40AC14BB545D}"/>
                </a:ext>
              </a:extLst>
            </p:cNvPr>
            <p:cNvSpPr/>
            <p:nvPr/>
          </p:nvSpPr>
          <p:spPr>
            <a:xfrm>
              <a:off x="2460468" y="3627387"/>
              <a:ext cx="1058431" cy="10781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ABF081-BB1E-4AA8-A8BC-0FFFE4A54D1D}"/>
                </a:ext>
              </a:extLst>
            </p:cNvPr>
            <p:cNvSpPr/>
            <p:nvPr/>
          </p:nvSpPr>
          <p:spPr>
            <a:xfrm>
              <a:off x="2340769" y="3500438"/>
              <a:ext cx="1307306" cy="1352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C000D-97CA-4FB8-9FC0-974876369740}"/>
                </a:ext>
              </a:extLst>
            </p:cNvPr>
            <p:cNvSpPr/>
            <p:nvPr/>
          </p:nvSpPr>
          <p:spPr>
            <a:xfrm>
              <a:off x="2185988" y="3331370"/>
              <a:ext cx="1619249" cy="16644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BCB7FB-396F-4081-A68A-0E03D80228F2}"/>
                </a:ext>
              </a:extLst>
            </p:cNvPr>
            <p:cNvSpPr/>
            <p:nvPr/>
          </p:nvSpPr>
          <p:spPr>
            <a:xfrm>
              <a:off x="1993113" y="3162300"/>
              <a:ext cx="2012121" cy="1981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F0AA7D-242A-4611-8CC8-CB518D5DA35D}"/>
                </a:ext>
              </a:extLst>
            </p:cNvPr>
            <p:cNvSpPr/>
            <p:nvPr/>
          </p:nvSpPr>
          <p:spPr>
            <a:xfrm>
              <a:off x="1566863" y="2855119"/>
              <a:ext cx="2802726" cy="2590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11CF3D-DE5A-463F-84C2-2E9A74F29765}"/>
                </a:ext>
              </a:extLst>
            </p:cNvPr>
            <p:cNvSpPr/>
            <p:nvPr/>
          </p:nvSpPr>
          <p:spPr>
            <a:xfrm>
              <a:off x="883454" y="2381250"/>
              <a:ext cx="4109981" cy="36266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65FFF1-2922-4C5F-AF9C-4C6224B5AAEE}"/>
                </a:ext>
              </a:extLst>
            </p:cNvPr>
            <p:cNvSpPr/>
            <p:nvPr/>
          </p:nvSpPr>
          <p:spPr>
            <a:xfrm>
              <a:off x="0" y="1587500"/>
              <a:ext cx="5962646" cy="520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875F9E-51F4-48B1-82F4-167206DB5FD4}"/>
                </a:ext>
              </a:extLst>
            </p:cNvPr>
            <p:cNvSpPr/>
            <p:nvPr/>
          </p:nvSpPr>
          <p:spPr>
            <a:xfrm>
              <a:off x="-1188648" y="591742"/>
              <a:ext cx="8375641" cy="71437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ADCDCF-498E-463D-B2E4-F41B5DCC04C6}"/>
                </a:ext>
              </a:extLst>
            </p:cNvPr>
            <p:cNvSpPr/>
            <p:nvPr/>
          </p:nvSpPr>
          <p:spPr>
            <a:xfrm>
              <a:off x="-2197093" y="-565150"/>
              <a:ext cx="11319608" cy="95885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CE1A69-F12A-4FEC-AC02-0EFD3143AF10}"/>
                </a:ext>
              </a:extLst>
            </p:cNvPr>
            <p:cNvSpPr/>
            <p:nvPr/>
          </p:nvSpPr>
          <p:spPr>
            <a:xfrm>
              <a:off x="-2044694" y="-1574800"/>
              <a:ext cx="13938243" cy="115760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C45FD2-773B-42D2-80F7-60CEE1F964D6}"/>
              </a:ext>
            </a:extLst>
          </p:cNvPr>
          <p:cNvGrpSpPr/>
          <p:nvPr/>
        </p:nvGrpSpPr>
        <p:grpSpPr>
          <a:xfrm>
            <a:off x="7888518" y="6253560"/>
            <a:ext cx="743013" cy="478630"/>
            <a:chOff x="6376297" y="4018259"/>
            <a:chExt cx="1015103" cy="71148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0718E7-FE74-49A0-91F8-B608A2FFD5EB}"/>
                </a:ext>
              </a:extLst>
            </p:cNvPr>
            <p:cNvSpPr/>
            <p:nvPr/>
          </p:nvSpPr>
          <p:spPr>
            <a:xfrm>
              <a:off x="6462022" y="4463542"/>
              <a:ext cx="929378" cy="266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279413-6461-4F33-B5B8-81B6AFC8E657}"/>
                </a:ext>
              </a:extLst>
            </p:cNvPr>
            <p:cNvGrpSpPr/>
            <p:nvPr/>
          </p:nvGrpSpPr>
          <p:grpSpPr>
            <a:xfrm>
              <a:off x="6376297" y="4018259"/>
              <a:ext cx="421234" cy="445283"/>
              <a:chOff x="7362111" y="1885850"/>
              <a:chExt cx="421234" cy="76526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3445CE8-C4A6-41E4-988F-4357F3D419C2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V="1">
                <a:off x="7572728" y="2193627"/>
                <a:ext cx="0" cy="457492"/>
              </a:xfrm>
              <a:prstGeom prst="line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5DBE023C-11C0-4B90-BF1B-56DD952870CC}"/>
                  </a:ext>
                </a:extLst>
              </p:cNvPr>
              <p:cNvSpPr/>
              <p:nvPr/>
            </p:nvSpPr>
            <p:spPr>
              <a:xfrm rot="10800000">
                <a:off x="7362111" y="1885850"/>
                <a:ext cx="421234" cy="307777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FAF13B-AE7A-4CE1-BB4F-24F67895D3FC}"/>
              </a:ext>
            </a:extLst>
          </p:cNvPr>
          <p:cNvGrpSpPr/>
          <p:nvPr/>
        </p:nvGrpSpPr>
        <p:grpSpPr>
          <a:xfrm>
            <a:off x="10113271" y="4176713"/>
            <a:ext cx="743013" cy="478630"/>
            <a:chOff x="6376297" y="4018259"/>
            <a:chExt cx="1015103" cy="7114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D8EBA9-9AF4-4771-A91A-0835CCF7A683}"/>
                </a:ext>
              </a:extLst>
            </p:cNvPr>
            <p:cNvSpPr/>
            <p:nvPr/>
          </p:nvSpPr>
          <p:spPr>
            <a:xfrm>
              <a:off x="6462022" y="4463542"/>
              <a:ext cx="929378" cy="266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FCD64B3-7E74-416B-87CD-450C1F33FA4E}"/>
                </a:ext>
              </a:extLst>
            </p:cNvPr>
            <p:cNvGrpSpPr/>
            <p:nvPr/>
          </p:nvGrpSpPr>
          <p:grpSpPr>
            <a:xfrm>
              <a:off x="6376297" y="4018259"/>
              <a:ext cx="421234" cy="445283"/>
              <a:chOff x="7362111" y="1885850"/>
              <a:chExt cx="421234" cy="76526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6E8D121-DE30-4E60-9FCF-08C7980CFF4F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 flipV="1">
                <a:off x="7572728" y="2193627"/>
                <a:ext cx="0" cy="457492"/>
              </a:xfrm>
              <a:prstGeom prst="line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93A7F6A-12B8-45B8-A4A0-FD768C9168BE}"/>
                  </a:ext>
                </a:extLst>
              </p:cNvPr>
              <p:cNvSpPr/>
              <p:nvPr/>
            </p:nvSpPr>
            <p:spPr>
              <a:xfrm rot="10800000">
                <a:off x="7362111" y="1885850"/>
                <a:ext cx="421234" cy="307777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020821-FDF1-4D0F-A7AE-2637E06CAE30}"/>
              </a:ext>
            </a:extLst>
          </p:cNvPr>
          <p:cNvGrpSpPr/>
          <p:nvPr/>
        </p:nvGrpSpPr>
        <p:grpSpPr>
          <a:xfrm>
            <a:off x="8115753" y="5385948"/>
            <a:ext cx="743013" cy="478630"/>
            <a:chOff x="6376297" y="4018259"/>
            <a:chExt cx="1015103" cy="71148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422AF0-964D-40AE-84BA-2B3CA378C7BF}"/>
                </a:ext>
              </a:extLst>
            </p:cNvPr>
            <p:cNvSpPr/>
            <p:nvPr/>
          </p:nvSpPr>
          <p:spPr>
            <a:xfrm>
              <a:off x="6462022" y="4463542"/>
              <a:ext cx="929378" cy="266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ACDDDBA-4D92-4228-854F-D7072F743424}"/>
                </a:ext>
              </a:extLst>
            </p:cNvPr>
            <p:cNvGrpSpPr/>
            <p:nvPr/>
          </p:nvGrpSpPr>
          <p:grpSpPr>
            <a:xfrm>
              <a:off x="6376297" y="4018259"/>
              <a:ext cx="421234" cy="445283"/>
              <a:chOff x="7362111" y="1885850"/>
              <a:chExt cx="421234" cy="76526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EB66A7-049D-4152-B3B8-A24244ADFFE1}"/>
                  </a:ext>
                </a:extLst>
              </p:cNvPr>
              <p:cNvCxnSpPr>
                <a:cxnSpLocks/>
                <a:endCxn id="40" idx="0"/>
              </p:cNvCxnSpPr>
              <p:nvPr/>
            </p:nvCxnSpPr>
            <p:spPr>
              <a:xfrm flipV="1">
                <a:off x="7572728" y="2193627"/>
                <a:ext cx="0" cy="457492"/>
              </a:xfrm>
              <a:prstGeom prst="line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BF03B0FD-936E-4CDE-BC71-22263C15A786}"/>
                  </a:ext>
                </a:extLst>
              </p:cNvPr>
              <p:cNvSpPr/>
              <p:nvPr/>
            </p:nvSpPr>
            <p:spPr>
              <a:xfrm rot="10800000">
                <a:off x="7362111" y="1885850"/>
                <a:ext cx="421234" cy="307777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3BFB14-1692-46C2-A02F-4603919DCFC5}"/>
              </a:ext>
            </a:extLst>
          </p:cNvPr>
          <p:cNvGrpSpPr/>
          <p:nvPr/>
        </p:nvGrpSpPr>
        <p:grpSpPr>
          <a:xfrm>
            <a:off x="9741764" y="6176413"/>
            <a:ext cx="743013" cy="478630"/>
            <a:chOff x="6376297" y="4018259"/>
            <a:chExt cx="1015103" cy="7114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0B64E8-B825-4AC2-B151-4D3066607AA4}"/>
                </a:ext>
              </a:extLst>
            </p:cNvPr>
            <p:cNvSpPr/>
            <p:nvPr/>
          </p:nvSpPr>
          <p:spPr>
            <a:xfrm>
              <a:off x="6462022" y="4463542"/>
              <a:ext cx="929378" cy="266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8A130F3-56DE-41A8-865D-2DE14A3B71F1}"/>
                </a:ext>
              </a:extLst>
            </p:cNvPr>
            <p:cNvGrpSpPr/>
            <p:nvPr/>
          </p:nvGrpSpPr>
          <p:grpSpPr>
            <a:xfrm>
              <a:off x="6376297" y="4018259"/>
              <a:ext cx="421234" cy="445283"/>
              <a:chOff x="7362111" y="1885850"/>
              <a:chExt cx="421234" cy="76526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C0E93A6-32A4-482F-8125-F7EF55DA746C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V="1">
                <a:off x="7572728" y="2193627"/>
                <a:ext cx="0" cy="457492"/>
              </a:xfrm>
              <a:prstGeom prst="line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FBE61971-E62F-46FB-B39B-0D8BDBA18367}"/>
                  </a:ext>
                </a:extLst>
              </p:cNvPr>
              <p:cNvSpPr/>
              <p:nvPr/>
            </p:nvSpPr>
            <p:spPr>
              <a:xfrm rot="10800000">
                <a:off x="7362111" y="1885850"/>
                <a:ext cx="421234" cy="307777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6F0499-D137-42C1-AC16-F9082DD341F2}"/>
              </a:ext>
            </a:extLst>
          </p:cNvPr>
          <p:cNvGrpSpPr/>
          <p:nvPr/>
        </p:nvGrpSpPr>
        <p:grpSpPr>
          <a:xfrm>
            <a:off x="9426726" y="5089133"/>
            <a:ext cx="743013" cy="478630"/>
            <a:chOff x="6376297" y="4018259"/>
            <a:chExt cx="1015103" cy="71148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2B7240-BB0D-4B2D-A9BA-248243A39345}"/>
                </a:ext>
              </a:extLst>
            </p:cNvPr>
            <p:cNvSpPr/>
            <p:nvPr/>
          </p:nvSpPr>
          <p:spPr>
            <a:xfrm>
              <a:off x="6462022" y="4463542"/>
              <a:ext cx="929378" cy="266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5AC707-CF9C-4A6F-9B61-29B148E35247}"/>
                </a:ext>
              </a:extLst>
            </p:cNvPr>
            <p:cNvGrpSpPr/>
            <p:nvPr/>
          </p:nvGrpSpPr>
          <p:grpSpPr>
            <a:xfrm>
              <a:off x="6376297" y="4018259"/>
              <a:ext cx="421234" cy="445283"/>
              <a:chOff x="7362111" y="1885850"/>
              <a:chExt cx="421234" cy="765269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C4DAC03-0D2A-4876-8E62-C7D079B99D96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 flipV="1">
                <a:off x="7572728" y="2193627"/>
                <a:ext cx="0" cy="457492"/>
              </a:xfrm>
              <a:prstGeom prst="line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9372D4FD-5FE3-4936-8D03-F15915EC950F}"/>
                  </a:ext>
                </a:extLst>
              </p:cNvPr>
              <p:cNvSpPr/>
              <p:nvPr/>
            </p:nvSpPr>
            <p:spPr>
              <a:xfrm rot="10800000">
                <a:off x="7362111" y="1885850"/>
                <a:ext cx="421234" cy="307777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966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5741-DF66-4F1E-86D7-5B017E1C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0B5F-5215-4293-B1CF-8048678C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E021C-467F-4B0B-8880-C0831EA4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8" y="969151"/>
            <a:ext cx="11206244" cy="49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2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35FE-6DD3-45DA-A0A0-4CBC56BE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000" dirty="0"/>
              <a:t>Adafruit Feather 32U4 with RFM96 LoRa Radio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F60C9-0A2F-4EF9-985A-48A95D891A73}"/>
              </a:ext>
            </a:extLst>
          </p:cNvPr>
          <p:cNvSpPr/>
          <p:nvPr/>
        </p:nvSpPr>
        <p:spPr>
          <a:xfrm>
            <a:off x="1556535" y="2779160"/>
            <a:ext cx="2830530" cy="3405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Adafruit Feather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with 32U4 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69C00-98F8-4A17-96EE-229504D6752E}"/>
              </a:ext>
            </a:extLst>
          </p:cNvPr>
          <p:cNvSpPr/>
          <p:nvPr/>
        </p:nvSpPr>
        <p:spPr>
          <a:xfrm>
            <a:off x="6971015" y="2779160"/>
            <a:ext cx="3534311" cy="340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RFM96 Lora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Radio Module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CBE001-456A-44DA-879E-B68C7F718877}"/>
              </a:ext>
            </a:extLst>
          </p:cNvPr>
          <p:cNvCxnSpPr/>
          <p:nvPr/>
        </p:nvCxnSpPr>
        <p:spPr>
          <a:xfrm flipH="1" flipV="1">
            <a:off x="10163710" y="2234630"/>
            <a:ext cx="1" cy="54453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B060E8-4665-4D44-BE10-100B18D4512B}"/>
              </a:ext>
            </a:extLst>
          </p:cNvPr>
          <p:cNvCxnSpPr>
            <a:cxnSpLocks/>
          </p:cNvCxnSpPr>
          <p:nvPr/>
        </p:nvCxnSpPr>
        <p:spPr>
          <a:xfrm flipH="1" flipV="1">
            <a:off x="9965933" y="2090791"/>
            <a:ext cx="197779" cy="17466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8919F-2DFF-4DA4-91D6-7CD274C09465}"/>
              </a:ext>
            </a:extLst>
          </p:cNvPr>
          <p:cNvCxnSpPr>
            <a:cxnSpLocks/>
          </p:cNvCxnSpPr>
          <p:nvPr/>
        </p:nvCxnSpPr>
        <p:spPr>
          <a:xfrm flipV="1">
            <a:off x="10163711" y="2075379"/>
            <a:ext cx="197777" cy="20355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74858-CFDA-4342-8F42-4B5042654D52}"/>
              </a:ext>
            </a:extLst>
          </p:cNvPr>
          <p:cNvCxnSpPr/>
          <p:nvPr/>
        </p:nvCxnSpPr>
        <p:spPr>
          <a:xfrm flipH="1">
            <a:off x="4387065" y="2989780"/>
            <a:ext cx="25839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B92F15-E306-42A1-8487-1F17CB529F52}"/>
              </a:ext>
            </a:extLst>
          </p:cNvPr>
          <p:cNvCxnSpPr/>
          <p:nvPr/>
        </p:nvCxnSpPr>
        <p:spPr>
          <a:xfrm flipH="1">
            <a:off x="4387065" y="3496638"/>
            <a:ext cx="25839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502AD-AEFB-467B-9EE5-4F17CB5B116B}"/>
              </a:ext>
            </a:extLst>
          </p:cNvPr>
          <p:cNvCxnSpPr/>
          <p:nvPr/>
        </p:nvCxnSpPr>
        <p:spPr>
          <a:xfrm flipH="1">
            <a:off x="4387065" y="3993223"/>
            <a:ext cx="25839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96BAB7-780F-4FA9-8029-51B075A9749E}"/>
              </a:ext>
            </a:extLst>
          </p:cNvPr>
          <p:cNvCxnSpPr/>
          <p:nvPr/>
        </p:nvCxnSpPr>
        <p:spPr>
          <a:xfrm flipH="1">
            <a:off x="4387065" y="4479534"/>
            <a:ext cx="25839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A4718D-79AB-4EC3-A84D-35EB2A7AEFC3}"/>
              </a:ext>
            </a:extLst>
          </p:cNvPr>
          <p:cNvCxnSpPr/>
          <p:nvPr/>
        </p:nvCxnSpPr>
        <p:spPr>
          <a:xfrm flipH="1">
            <a:off x="4353674" y="4965843"/>
            <a:ext cx="25839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69D37D-4978-4BF0-9102-677E6976BFC2}"/>
              </a:ext>
            </a:extLst>
          </p:cNvPr>
          <p:cNvCxnSpPr/>
          <p:nvPr/>
        </p:nvCxnSpPr>
        <p:spPr>
          <a:xfrm flipH="1">
            <a:off x="4387065" y="6053192"/>
            <a:ext cx="2583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B0A3D5-657B-41AA-BC38-C44D19586314}"/>
              </a:ext>
            </a:extLst>
          </p:cNvPr>
          <p:cNvCxnSpPr>
            <a:cxnSpLocks/>
          </p:cNvCxnSpPr>
          <p:nvPr/>
        </p:nvCxnSpPr>
        <p:spPr>
          <a:xfrm flipV="1">
            <a:off x="5609690" y="6053192"/>
            <a:ext cx="1" cy="39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698630-5D93-47B5-8A76-9619DD9D34AE}"/>
              </a:ext>
            </a:extLst>
          </p:cNvPr>
          <p:cNvSpPr/>
          <p:nvPr/>
        </p:nvSpPr>
        <p:spPr>
          <a:xfrm rot="10800000">
            <a:off x="5417049" y="6444464"/>
            <a:ext cx="385281" cy="2282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0B9420-5A0A-4BB4-A1EF-0F0D4D93A0EE}"/>
              </a:ext>
            </a:extLst>
          </p:cNvPr>
          <p:cNvCxnSpPr/>
          <p:nvPr/>
        </p:nvCxnSpPr>
        <p:spPr>
          <a:xfrm flipH="1">
            <a:off x="4387065" y="5469277"/>
            <a:ext cx="25839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BA1568-1D2B-4EFD-B750-0E821A8947F1}"/>
              </a:ext>
            </a:extLst>
          </p:cNvPr>
          <p:cNvSpPr txBox="1"/>
          <p:nvPr/>
        </p:nvSpPr>
        <p:spPr>
          <a:xfrm>
            <a:off x="6958172" y="2825662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60A15-A14E-4CF3-A16E-D52768760055}"/>
              </a:ext>
            </a:extLst>
          </p:cNvPr>
          <p:cNvSpPr txBox="1"/>
          <p:nvPr/>
        </p:nvSpPr>
        <p:spPr>
          <a:xfrm>
            <a:off x="3769337" y="5868526"/>
            <a:ext cx="7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202D1-413E-40FB-9886-27B43D3054B8}"/>
              </a:ext>
            </a:extLst>
          </p:cNvPr>
          <p:cNvSpPr txBox="1"/>
          <p:nvPr/>
        </p:nvSpPr>
        <p:spPr>
          <a:xfrm>
            <a:off x="6971015" y="5868526"/>
            <a:ext cx="7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2D8E56-5D84-4D00-A0FE-DC8F565F6104}"/>
              </a:ext>
            </a:extLst>
          </p:cNvPr>
          <p:cNvSpPr txBox="1"/>
          <p:nvPr/>
        </p:nvSpPr>
        <p:spPr>
          <a:xfrm>
            <a:off x="6983858" y="4287381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40EC8-67AA-4858-9B8C-0F099F2D9A4E}"/>
              </a:ext>
            </a:extLst>
          </p:cNvPr>
          <p:cNvSpPr txBox="1"/>
          <p:nvPr/>
        </p:nvSpPr>
        <p:spPr>
          <a:xfrm>
            <a:off x="6958172" y="4775000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D73C3-D41B-435A-ADD9-E0A05DF7CA71}"/>
              </a:ext>
            </a:extLst>
          </p:cNvPr>
          <p:cNvSpPr txBox="1"/>
          <p:nvPr/>
        </p:nvSpPr>
        <p:spPr>
          <a:xfrm>
            <a:off x="6971015" y="5262619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MISO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232FD-8C19-470C-84BE-93F136ABC3C1}"/>
              </a:ext>
            </a:extLst>
          </p:cNvPr>
          <p:cNvSpPr txBox="1"/>
          <p:nvPr/>
        </p:nvSpPr>
        <p:spPr>
          <a:xfrm>
            <a:off x="6983858" y="3282093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DIO0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9AD84F-4F6E-4201-B026-0A3381311ABF}"/>
              </a:ext>
            </a:extLst>
          </p:cNvPr>
          <p:cNvSpPr txBox="1"/>
          <p:nvPr/>
        </p:nvSpPr>
        <p:spPr>
          <a:xfrm>
            <a:off x="6983858" y="3784737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2E38A-A3E7-4663-AA8A-DDBC30BAB920}"/>
              </a:ext>
            </a:extLst>
          </p:cNvPr>
          <p:cNvSpPr txBox="1"/>
          <p:nvPr/>
        </p:nvSpPr>
        <p:spPr>
          <a:xfrm>
            <a:off x="3626133" y="2805114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4D9CC-F3B1-4187-A85E-1FBB1E216961}"/>
              </a:ext>
            </a:extLst>
          </p:cNvPr>
          <p:cNvSpPr txBox="1"/>
          <p:nvPr/>
        </p:nvSpPr>
        <p:spPr>
          <a:xfrm>
            <a:off x="3644112" y="3283266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87047B-D71E-452B-8F45-5F9A043DA8F3}"/>
              </a:ext>
            </a:extLst>
          </p:cNvPr>
          <p:cNvSpPr txBox="1"/>
          <p:nvPr/>
        </p:nvSpPr>
        <p:spPr>
          <a:xfrm>
            <a:off x="3626132" y="3798281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EAC7D-B4B1-43B4-8544-375D645B9DE3}"/>
              </a:ext>
            </a:extLst>
          </p:cNvPr>
          <p:cNvSpPr txBox="1"/>
          <p:nvPr/>
        </p:nvSpPr>
        <p:spPr>
          <a:xfrm>
            <a:off x="3616927" y="4290270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46484-EEAD-427E-8ADD-654938F37D1A}"/>
              </a:ext>
            </a:extLst>
          </p:cNvPr>
          <p:cNvSpPr txBox="1"/>
          <p:nvPr/>
        </p:nvSpPr>
        <p:spPr>
          <a:xfrm>
            <a:off x="3626132" y="4797128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27E43-4D61-4A87-B4D8-7C4842EF0C98}"/>
              </a:ext>
            </a:extLst>
          </p:cNvPr>
          <p:cNvSpPr txBox="1"/>
          <p:nvPr/>
        </p:nvSpPr>
        <p:spPr>
          <a:xfrm>
            <a:off x="3626133" y="5258926"/>
            <a:ext cx="8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12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C6B7E5-BC10-4ED1-8F83-03320F8C0264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5854986" y="-104026"/>
            <a:ext cx="12700" cy="5766371"/>
          </a:xfrm>
          <a:prstGeom prst="bentConnector3">
            <a:avLst>
              <a:gd name="adj1" fmla="val 285166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0A67E9-BFB0-49B4-BB09-E18BF369AC61}"/>
              </a:ext>
            </a:extLst>
          </p:cNvPr>
          <p:cNvCxnSpPr/>
          <p:nvPr/>
        </p:nvCxnSpPr>
        <p:spPr>
          <a:xfrm>
            <a:off x="2978150" y="2122257"/>
            <a:ext cx="0" cy="3345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1E32B6-3021-42B8-97E3-881473379B56}"/>
              </a:ext>
            </a:extLst>
          </p:cNvPr>
          <p:cNvCxnSpPr>
            <a:cxnSpLocks/>
          </p:cNvCxnSpPr>
          <p:nvPr/>
        </p:nvCxnSpPr>
        <p:spPr>
          <a:xfrm flipH="1">
            <a:off x="2753474" y="2122257"/>
            <a:ext cx="4674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C569D8-D77A-4263-A723-0DD6CBBE78BC}"/>
              </a:ext>
            </a:extLst>
          </p:cNvPr>
          <p:cNvSpPr txBox="1"/>
          <p:nvPr/>
        </p:nvSpPr>
        <p:spPr>
          <a:xfrm>
            <a:off x="2753474" y="1827741"/>
            <a:ext cx="46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744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35FE-6DD3-45DA-A0A0-4CBC56BE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9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Arduino Pro Mini with RFM96 LoRa Radio on the Red PCB Board or Breadboard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E004400-EA2D-4D48-B527-04C5350DB266}"/>
              </a:ext>
            </a:extLst>
          </p:cNvPr>
          <p:cNvGrpSpPr/>
          <p:nvPr/>
        </p:nvGrpSpPr>
        <p:grpSpPr>
          <a:xfrm>
            <a:off x="1910956" y="2261911"/>
            <a:ext cx="8601328" cy="2681218"/>
            <a:chOff x="1926367" y="2261911"/>
            <a:chExt cx="8601328" cy="26812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EF60C9-0A2F-4EF9-985A-48A95D891A73}"/>
                </a:ext>
              </a:extLst>
            </p:cNvPr>
            <p:cNvSpPr/>
            <p:nvPr/>
          </p:nvSpPr>
          <p:spPr>
            <a:xfrm>
              <a:off x="5970945" y="2824113"/>
              <a:ext cx="1433509" cy="17774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F69C00-98F8-4A17-96EE-229504D6752E}"/>
                </a:ext>
              </a:extLst>
            </p:cNvPr>
            <p:cNvSpPr/>
            <p:nvPr/>
          </p:nvSpPr>
          <p:spPr>
            <a:xfrm>
              <a:off x="8567655" y="2824114"/>
              <a:ext cx="1428665" cy="17938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0698630-5D93-47B5-8A76-9619DD9D34AE}"/>
                </a:ext>
              </a:extLst>
            </p:cNvPr>
            <p:cNvSpPr/>
            <p:nvPr/>
          </p:nvSpPr>
          <p:spPr>
            <a:xfrm rot="10800000">
              <a:off x="7773257" y="4657231"/>
              <a:ext cx="385281" cy="22820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274858-CFDA-4342-8F42-4B5042654D52}"/>
                </a:ext>
              </a:extLst>
            </p:cNvPr>
            <p:cNvCxnSpPr/>
            <p:nvPr/>
          </p:nvCxnSpPr>
          <p:spPr>
            <a:xfrm flipH="1">
              <a:off x="7314792" y="3038112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B92F15-E306-42A1-8487-1F17CB529F52}"/>
                </a:ext>
              </a:extLst>
            </p:cNvPr>
            <p:cNvCxnSpPr/>
            <p:nvPr/>
          </p:nvCxnSpPr>
          <p:spPr>
            <a:xfrm flipH="1">
              <a:off x="7314792" y="3282043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0502AD-AEFB-467B-9EE5-4F17CB5B116B}"/>
                </a:ext>
              </a:extLst>
            </p:cNvPr>
            <p:cNvCxnSpPr/>
            <p:nvPr/>
          </p:nvCxnSpPr>
          <p:spPr>
            <a:xfrm flipH="1">
              <a:off x="7314792" y="3521030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96BAB7-780F-4FA9-8029-51B075A9749E}"/>
                </a:ext>
              </a:extLst>
            </p:cNvPr>
            <p:cNvCxnSpPr/>
            <p:nvPr/>
          </p:nvCxnSpPr>
          <p:spPr>
            <a:xfrm flipH="1">
              <a:off x="7314792" y="3755072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A4718D-79AB-4EC3-A84D-35EB2A7AEFC3}"/>
                </a:ext>
              </a:extLst>
            </p:cNvPr>
            <p:cNvCxnSpPr/>
            <p:nvPr/>
          </p:nvCxnSpPr>
          <p:spPr>
            <a:xfrm flipH="1">
              <a:off x="7297010" y="3989114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69D37D-4978-4BF0-9102-677E6976BFC2}"/>
                </a:ext>
              </a:extLst>
            </p:cNvPr>
            <p:cNvCxnSpPr/>
            <p:nvPr/>
          </p:nvCxnSpPr>
          <p:spPr>
            <a:xfrm flipH="1">
              <a:off x="7314792" y="4468928"/>
              <a:ext cx="13760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B0A3D5-657B-41AA-BC38-C44D19586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5898" y="4468928"/>
              <a:ext cx="1" cy="188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0B9420-5A0A-4BB4-A1EF-0F0D4D93A0EE}"/>
                </a:ext>
              </a:extLst>
            </p:cNvPr>
            <p:cNvCxnSpPr/>
            <p:nvPr/>
          </p:nvCxnSpPr>
          <p:spPr>
            <a:xfrm flipH="1">
              <a:off x="7314792" y="4231397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BA1568-1D2B-4EFD-B750-0E821A8947F1}"/>
                </a:ext>
              </a:extLst>
            </p:cNvPr>
            <p:cNvSpPr txBox="1"/>
            <p:nvPr/>
          </p:nvSpPr>
          <p:spPr>
            <a:xfrm>
              <a:off x="8673087" y="2841856"/>
              <a:ext cx="94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RESET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060A15-A14E-4CF3-A16E-D52768760055}"/>
                </a:ext>
              </a:extLst>
            </p:cNvPr>
            <p:cNvSpPr txBox="1"/>
            <p:nvPr/>
          </p:nvSpPr>
          <p:spPr>
            <a:xfrm>
              <a:off x="6783004" y="4287370"/>
              <a:ext cx="67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GND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9202D1-413E-40FB-9886-27B43D3054B8}"/>
                </a:ext>
              </a:extLst>
            </p:cNvPr>
            <p:cNvSpPr txBox="1"/>
            <p:nvPr/>
          </p:nvSpPr>
          <p:spPr>
            <a:xfrm>
              <a:off x="8671372" y="4256568"/>
              <a:ext cx="77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2D8E56-5D84-4D00-A0FE-DC8F565F6104}"/>
                </a:ext>
              </a:extLst>
            </p:cNvPr>
            <p:cNvSpPr txBox="1"/>
            <p:nvPr/>
          </p:nvSpPr>
          <p:spPr>
            <a:xfrm>
              <a:off x="8686767" y="3545324"/>
              <a:ext cx="781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940EC8-67AA-4858-9B8C-0F099F2D9A4E}"/>
                </a:ext>
              </a:extLst>
            </p:cNvPr>
            <p:cNvSpPr txBox="1"/>
            <p:nvPr/>
          </p:nvSpPr>
          <p:spPr>
            <a:xfrm>
              <a:off x="8673087" y="3779995"/>
              <a:ext cx="949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MOSI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3D73C3-D41B-435A-ADD9-E0A05DF7CA71}"/>
                </a:ext>
              </a:extLst>
            </p:cNvPr>
            <p:cNvSpPr txBox="1"/>
            <p:nvPr/>
          </p:nvSpPr>
          <p:spPr>
            <a:xfrm>
              <a:off x="8679928" y="4014668"/>
              <a:ext cx="82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MISO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E232FD-8C19-470C-84BE-93F136ABC3C1}"/>
                </a:ext>
              </a:extLst>
            </p:cNvPr>
            <p:cNvSpPr txBox="1"/>
            <p:nvPr/>
          </p:nvSpPr>
          <p:spPr>
            <a:xfrm>
              <a:off x="8686767" y="3061518"/>
              <a:ext cx="877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DIO0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9AD84F-4F6E-4201-B026-0A3381311ABF}"/>
                </a:ext>
              </a:extLst>
            </p:cNvPr>
            <p:cNvSpPr txBox="1"/>
            <p:nvPr/>
          </p:nvSpPr>
          <p:spPr>
            <a:xfrm>
              <a:off x="8686766" y="3303422"/>
              <a:ext cx="77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NSS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C2E38A-A3E7-4663-AA8A-DDBC30BAB920}"/>
                </a:ext>
              </a:extLst>
            </p:cNvPr>
            <p:cNvSpPr txBox="1"/>
            <p:nvPr/>
          </p:nvSpPr>
          <p:spPr>
            <a:xfrm>
              <a:off x="6904344" y="2849161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04D9CC-F3B1-4187-A85E-1FBB1E216961}"/>
                </a:ext>
              </a:extLst>
            </p:cNvPr>
            <p:cNvSpPr txBox="1"/>
            <p:nvPr/>
          </p:nvSpPr>
          <p:spPr>
            <a:xfrm>
              <a:off x="6913918" y="3079277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87047B-D71E-452B-8F45-5F9A043DA8F3}"/>
                </a:ext>
              </a:extLst>
            </p:cNvPr>
            <p:cNvSpPr txBox="1"/>
            <p:nvPr/>
          </p:nvSpPr>
          <p:spPr>
            <a:xfrm>
              <a:off x="6904343" y="3327133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3EAC7D-B4B1-43B4-8544-375D645B9DE3}"/>
                </a:ext>
              </a:extLst>
            </p:cNvPr>
            <p:cNvSpPr txBox="1"/>
            <p:nvPr/>
          </p:nvSpPr>
          <p:spPr>
            <a:xfrm>
              <a:off x="6899441" y="3563908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13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E46484-EEAD-427E-8ADD-654938F37D1A}"/>
                </a:ext>
              </a:extLst>
            </p:cNvPr>
            <p:cNvSpPr txBox="1"/>
            <p:nvPr/>
          </p:nvSpPr>
          <p:spPr>
            <a:xfrm>
              <a:off x="6904343" y="3807839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11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027E43-4D61-4A87-B4D8-7C4842EF0C98}"/>
                </a:ext>
              </a:extLst>
            </p:cNvPr>
            <p:cNvSpPr txBox="1"/>
            <p:nvPr/>
          </p:nvSpPr>
          <p:spPr>
            <a:xfrm>
              <a:off x="6904344" y="4030084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12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7C6B7E5-BC10-4ED1-8F83-03320F8C0264}"/>
                </a:ext>
              </a:extLst>
            </p:cNvPr>
            <p:cNvCxnSpPr>
              <a:cxnSpLocks/>
              <a:stCxn id="5" idx="0"/>
              <a:endCxn id="4" idx="0"/>
            </p:cNvCxnSpPr>
            <p:nvPr/>
          </p:nvCxnSpPr>
          <p:spPr>
            <a:xfrm rot="16200000" flipV="1">
              <a:off x="7984844" y="1526970"/>
              <a:ext cx="1" cy="2594288"/>
            </a:xfrm>
            <a:prstGeom prst="bentConnector3">
              <a:avLst>
                <a:gd name="adj1" fmla="val 228601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C569D8-D77A-4263-A723-0DD6CBBE78BC}"/>
                </a:ext>
              </a:extLst>
            </p:cNvPr>
            <p:cNvSpPr txBox="1"/>
            <p:nvPr/>
          </p:nvSpPr>
          <p:spPr>
            <a:xfrm>
              <a:off x="6583329" y="2261911"/>
              <a:ext cx="73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3.3 V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9FEDD5-33B6-47D4-8B59-40C93532CBC2}"/>
                </a:ext>
              </a:extLst>
            </p:cNvPr>
            <p:cNvSpPr txBox="1"/>
            <p:nvPr/>
          </p:nvSpPr>
          <p:spPr>
            <a:xfrm>
              <a:off x="9448654" y="2795160"/>
              <a:ext cx="77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F50AD5-E418-4BD0-8386-0DF0DEA7A869}"/>
                </a:ext>
              </a:extLst>
            </p:cNvPr>
            <p:cNvSpPr txBox="1"/>
            <p:nvPr/>
          </p:nvSpPr>
          <p:spPr>
            <a:xfrm>
              <a:off x="5652671" y="4576481"/>
              <a:ext cx="2044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Arduino Pro Mini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C94129-321E-4E19-AAAC-006055E8E77E}"/>
                </a:ext>
              </a:extLst>
            </p:cNvPr>
            <p:cNvSpPr txBox="1"/>
            <p:nvPr/>
          </p:nvSpPr>
          <p:spPr>
            <a:xfrm>
              <a:off x="8303402" y="4604575"/>
              <a:ext cx="2224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RFM96 Lora radio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22490F9-8F92-40EA-A7D5-24E77A88CB0B}"/>
                </a:ext>
              </a:extLst>
            </p:cNvPr>
            <p:cNvGrpSpPr/>
            <p:nvPr/>
          </p:nvGrpSpPr>
          <p:grpSpPr>
            <a:xfrm>
              <a:off x="9528713" y="2368866"/>
              <a:ext cx="421234" cy="445283"/>
              <a:chOff x="7362111" y="1885850"/>
              <a:chExt cx="421234" cy="765269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8B58BA5-BD12-4D99-9A73-678BE719C8F8}"/>
                  </a:ext>
                </a:extLst>
              </p:cNvPr>
              <p:cNvCxnSpPr>
                <a:cxnSpLocks/>
                <a:endCxn id="42" idx="0"/>
              </p:cNvCxnSpPr>
              <p:nvPr/>
            </p:nvCxnSpPr>
            <p:spPr>
              <a:xfrm flipV="1">
                <a:off x="7572728" y="2193627"/>
                <a:ext cx="0" cy="457492"/>
              </a:xfrm>
              <a:prstGeom prst="line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64946A38-9AE0-415E-AF75-DF39E61BCF80}"/>
                  </a:ext>
                </a:extLst>
              </p:cNvPr>
              <p:cNvSpPr/>
              <p:nvPr/>
            </p:nvSpPr>
            <p:spPr>
              <a:xfrm rot="10800000">
                <a:off x="7362111" y="1885850"/>
                <a:ext cx="421234" cy="307777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9B999CA-F93C-439B-8FC4-E1D16D8682D2}"/>
                </a:ext>
              </a:extLst>
            </p:cNvPr>
            <p:cNvSpPr/>
            <p:nvPr/>
          </p:nvSpPr>
          <p:spPr>
            <a:xfrm>
              <a:off x="2134708" y="2823561"/>
              <a:ext cx="1654868" cy="13027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16B035-F6C4-496B-8E90-BD4CEB306DD2}"/>
                </a:ext>
              </a:extLst>
            </p:cNvPr>
            <p:cNvSpPr/>
            <p:nvPr/>
          </p:nvSpPr>
          <p:spPr>
            <a:xfrm>
              <a:off x="2208322" y="2879748"/>
              <a:ext cx="1500542" cy="119952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7AA513-871C-4FAC-BCFC-8C83D3D8F30E}"/>
                </a:ext>
              </a:extLst>
            </p:cNvPr>
            <p:cNvSpPr txBox="1"/>
            <p:nvPr/>
          </p:nvSpPr>
          <p:spPr>
            <a:xfrm>
              <a:off x="1926367" y="4079275"/>
              <a:ext cx="2044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Silicon solar panels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685A57-2B66-4C82-8FE7-5107938C7BFC}"/>
                </a:ext>
              </a:extLst>
            </p:cNvPr>
            <p:cNvSpPr txBox="1"/>
            <p:nvPr/>
          </p:nvSpPr>
          <p:spPr>
            <a:xfrm>
              <a:off x="2309523" y="2406906"/>
              <a:ext cx="73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5-6 V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EB3D5F-6F4E-4F1D-A1E0-56267C1C053D}"/>
                </a:ext>
              </a:extLst>
            </p:cNvPr>
            <p:cNvSpPr txBox="1"/>
            <p:nvPr/>
          </p:nvSpPr>
          <p:spPr>
            <a:xfrm>
              <a:off x="5924880" y="2753367"/>
              <a:ext cx="77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RAW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ACBF20-9C95-4A53-9E2E-8200B7545E48}"/>
                </a:ext>
              </a:extLst>
            </p:cNvPr>
            <p:cNvSpPr txBox="1"/>
            <p:nvPr/>
          </p:nvSpPr>
          <p:spPr>
            <a:xfrm>
              <a:off x="6451637" y="2746804"/>
              <a:ext cx="77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/>
                <a:t>Vcc</a:t>
              </a:r>
              <a:endParaRPr lang="en-AU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AA64A9A-10C0-4B7D-87B6-392E39F70A2F}"/>
                </a:ext>
              </a:extLst>
            </p:cNvPr>
            <p:cNvSpPr/>
            <p:nvPr/>
          </p:nvSpPr>
          <p:spPr>
            <a:xfrm>
              <a:off x="4123150" y="2830557"/>
              <a:ext cx="1433509" cy="844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Power Storage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67BF29-2FEC-44B9-AEE2-1836E2CB250B}"/>
                </a:ext>
              </a:extLst>
            </p:cNvPr>
            <p:cNvSpPr txBox="1"/>
            <p:nvPr/>
          </p:nvSpPr>
          <p:spPr>
            <a:xfrm>
              <a:off x="3870143" y="3714174"/>
              <a:ext cx="2044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Capacitor-Based storage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96AC190-0BA9-4FEF-A7FD-DA7293CFD938}"/>
                </a:ext>
              </a:extLst>
            </p:cNvPr>
            <p:cNvCxnSpPr>
              <a:cxnSpLocks/>
              <a:stCxn id="62" idx="0"/>
              <a:endCxn id="43" idx="0"/>
            </p:cNvCxnSpPr>
            <p:nvPr/>
          </p:nvCxnSpPr>
          <p:spPr>
            <a:xfrm rot="16200000" flipV="1">
              <a:off x="3897526" y="1888177"/>
              <a:ext cx="6996" cy="1877763"/>
            </a:xfrm>
            <a:prstGeom prst="bentConnector3">
              <a:avLst>
                <a:gd name="adj1" fmla="val 4729074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EA1AD88-3B8A-4455-BCAC-075C0C5EB7FF}"/>
                </a:ext>
              </a:extLst>
            </p:cNvPr>
            <p:cNvCxnSpPr/>
            <p:nvPr/>
          </p:nvCxnSpPr>
          <p:spPr>
            <a:xfrm>
              <a:off x="4839904" y="2500365"/>
              <a:ext cx="1404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8CE050-8FDD-40DC-9512-1311BDA75E3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904" y="2488406"/>
              <a:ext cx="0" cy="3421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8258923-F506-41EF-A02A-0D6443A93737}"/>
              </a:ext>
            </a:extLst>
          </p:cNvPr>
          <p:cNvSpPr/>
          <p:nvPr/>
        </p:nvSpPr>
        <p:spPr>
          <a:xfrm>
            <a:off x="3670846" y="2333232"/>
            <a:ext cx="516646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FD53D6-8F34-4E76-B430-93CAE3A52564}"/>
              </a:ext>
            </a:extLst>
          </p:cNvPr>
          <p:cNvSpPr txBox="1"/>
          <p:nvPr/>
        </p:nvSpPr>
        <p:spPr>
          <a:xfrm>
            <a:off x="3271705" y="2052310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Tester resistor</a:t>
            </a:r>
          </a:p>
        </p:txBody>
      </p:sp>
    </p:spTree>
    <p:extLst>
      <p:ext uri="{BB962C8B-B14F-4D97-AF65-F5344CB8AC3E}">
        <p14:creationId xmlns:p14="http://schemas.microsoft.com/office/powerpoint/2010/main" val="144598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35FE-6DD3-45DA-A0A0-4CBC56BE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9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Arduino Pro Mini with RFM96 LoRa Radio on the Red PCB Board or Breadboard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F60C9-0A2F-4EF9-985A-48A95D891A73}"/>
              </a:ext>
            </a:extLst>
          </p:cNvPr>
          <p:cNvSpPr/>
          <p:nvPr/>
        </p:nvSpPr>
        <p:spPr>
          <a:xfrm>
            <a:off x="5970413" y="2739933"/>
            <a:ext cx="1433509" cy="17774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69C00-98F8-4A17-96EE-229504D6752E}"/>
              </a:ext>
            </a:extLst>
          </p:cNvPr>
          <p:cNvSpPr/>
          <p:nvPr/>
        </p:nvSpPr>
        <p:spPr>
          <a:xfrm>
            <a:off x="8567123" y="2739934"/>
            <a:ext cx="1428665" cy="1793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698630-5D93-47B5-8A76-9619DD9D34AE}"/>
              </a:ext>
            </a:extLst>
          </p:cNvPr>
          <p:cNvSpPr/>
          <p:nvPr/>
        </p:nvSpPr>
        <p:spPr>
          <a:xfrm rot="10800000">
            <a:off x="7772725" y="4573051"/>
            <a:ext cx="385281" cy="2282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74858-CFDA-4342-8F42-4B5042654D52}"/>
              </a:ext>
            </a:extLst>
          </p:cNvPr>
          <p:cNvCxnSpPr/>
          <p:nvPr/>
        </p:nvCxnSpPr>
        <p:spPr>
          <a:xfrm flipH="1">
            <a:off x="7314260" y="2953932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B92F15-E306-42A1-8487-1F17CB529F52}"/>
              </a:ext>
            </a:extLst>
          </p:cNvPr>
          <p:cNvCxnSpPr/>
          <p:nvPr/>
        </p:nvCxnSpPr>
        <p:spPr>
          <a:xfrm flipH="1">
            <a:off x="7314260" y="3197863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502AD-AEFB-467B-9EE5-4F17CB5B116B}"/>
              </a:ext>
            </a:extLst>
          </p:cNvPr>
          <p:cNvCxnSpPr/>
          <p:nvPr/>
        </p:nvCxnSpPr>
        <p:spPr>
          <a:xfrm flipH="1">
            <a:off x="7314260" y="3436850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96BAB7-780F-4FA9-8029-51B075A9749E}"/>
              </a:ext>
            </a:extLst>
          </p:cNvPr>
          <p:cNvCxnSpPr/>
          <p:nvPr/>
        </p:nvCxnSpPr>
        <p:spPr>
          <a:xfrm flipH="1">
            <a:off x="7314260" y="3670892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A4718D-79AB-4EC3-A84D-35EB2A7AEFC3}"/>
              </a:ext>
            </a:extLst>
          </p:cNvPr>
          <p:cNvCxnSpPr/>
          <p:nvPr/>
        </p:nvCxnSpPr>
        <p:spPr>
          <a:xfrm flipH="1">
            <a:off x="7296478" y="3904934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69D37D-4978-4BF0-9102-677E6976BFC2}"/>
              </a:ext>
            </a:extLst>
          </p:cNvPr>
          <p:cNvCxnSpPr/>
          <p:nvPr/>
        </p:nvCxnSpPr>
        <p:spPr>
          <a:xfrm flipH="1">
            <a:off x="7314260" y="4384748"/>
            <a:ext cx="1376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B0A3D5-657B-41AA-BC38-C44D19586314}"/>
              </a:ext>
            </a:extLst>
          </p:cNvPr>
          <p:cNvCxnSpPr>
            <a:cxnSpLocks/>
          </p:cNvCxnSpPr>
          <p:nvPr/>
        </p:nvCxnSpPr>
        <p:spPr>
          <a:xfrm flipV="1">
            <a:off x="7965366" y="4384748"/>
            <a:ext cx="1" cy="188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0B9420-5A0A-4BB4-A1EF-0F0D4D93A0EE}"/>
              </a:ext>
            </a:extLst>
          </p:cNvPr>
          <p:cNvCxnSpPr/>
          <p:nvPr/>
        </p:nvCxnSpPr>
        <p:spPr>
          <a:xfrm flipH="1">
            <a:off x="7314260" y="4147217"/>
            <a:ext cx="13760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BA1568-1D2B-4EFD-B750-0E821A8947F1}"/>
              </a:ext>
            </a:extLst>
          </p:cNvPr>
          <p:cNvSpPr txBox="1"/>
          <p:nvPr/>
        </p:nvSpPr>
        <p:spPr>
          <a:xfrm>
            <a:off x="8672555" y="2757676"/>
            <a:ext cx="94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60A15-A14E-4CF3-A16E-D52768760055}"/>
              </a:ext>
            </a:extLst>
          </p:cNvPr>
          <p:cNvSpPr txBox="1"/>
          <p:nvPr/>
        </p:nvSpPr>
        <p:spPr>
          <a:xfrm>
            <a:off x="6782472" y="4203190"/>
            <a:ext cx="6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202D1-413E-40FB-9886-27B43D3054B8}"/>
              </a:ext>
            </a:extLst>
          </p:cNvPr>
          <p:cNvSpPr txBox="1"/>
          <p:nvPr/>
        </p:nvSpPr>
        <p:spPr>
          <a:xfrm>
            <a:off x="8670840" y="4172388"/>
            <a:ext cx="7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2D8E56-5D84-4D00-A0FE-DC8F565F6104}"/>
              </a:ext>
            </a:extLst>
          </p:cNvPr>
          <p:cNvSpPr txBox="1"/>
          <p:nvPr/>
        </p:nvSpPr>
        <p:spPr>
          <a:xfrm>
            <a:off x="8686235" y="3461144"/>
            <a:ext cx="78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40EC8-67AA-4858-9B8C-0F099F2D9A4E}"/>
              </a:ext>
            </a:extLst>
          </p:cNvPr>
          <p:cNvSpPr txBox="1"/>
          <p:nvPr/>
        </p:nvSpPr>
        <p:spPr>
          <a:xfrm>
            <a:off x="8672555" y="3695815"/>
            <a:ext cx="9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D73C3-D41B-435A-ADD9-E0A05DF7CA71}"/>
              </a:ext>
            </a:extLst>
          </p:cNvPr>
          <p:cNvSpPr txBox="1"/>
          <p:nvPr/>
        </p:nvSpPr>
        <p:spPr>
          <a:xfrm>
            <a:off x="8679396" y="3930488"/>
            <a:ext cx="8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MISO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232FD-8C19-470C-84BE-93F136ABC3C1}"/>
              </a:ext>
            </a:extLst>
          </p:cNvPr>
          <p:cNvSpPr txBox="1"/>
          <p:nvPr/>
        </p:nvSpPr>
        <p:spPr>
          <a:xfrm>
            <a:off x="8686235" y="2977338"/>
            <a:ext cx="87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DIO0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9AD84F-4F6E-4201-B026-0A3381311ABF}"/>
              </a:ext>
            </a:extLst>
          </p:cNvPr>
          <p:cNvSpPr txBox="1"/>
          <p:nvPr/>
        </p:nvSpPr>
        <p:spPr>
          <a:xfrm>
            <a:off x="8686234" y="3219242"/>
            <a:ext cx="7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2E38A-A3E7-4663-AA8A-DDBC30BAB920}"/>
              </a:ext>
            </a:extLst>
          </p:cNvPr>
          <p:cNvSpPr txBox="1"/>
          <p:nvPr/>
        </p:nvSpPr>
        <p:spPr>
          <a:xfrm>
            <a:off x="6903812" y="2764981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4D9CC-F3B1-4187-A85E-1FBB1E216961}"/>
              </a:ext>
            </a:extLst>
          </p:cNvPr>
          <p:cNvSpPr txBox="1"/>
          <p:nvPr/>
        </p:nvSpPr>
        <p:spPr>
          <a:xfrm>
            <a:off x="6913386" y="2995097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87047B-D71E-452B-8F45-5F9A043DA8F3}"/>
              </a:ext>
            </a:extLst>
          </p:cNvPr>
          <p:cNvSpPr txBox="1"/>
          <p:nvPr/>
        </p:nvSpPr>
        <p:spPr>
          <a:xfrm>
            <a:off x="6903811" y="3242953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EAC7D-B4B1-43B4-8544-375D645B9DE3}"/>
              </a:ext>
            </a:extLst>
          </p:cNvPr>
          <p:cNvSpPr txBox="1"/>
          <p:nvPr/>
        </p:nvSpPr>
        <p:spPr>
          <a:xfrm>
            <a:off x="6898909" y="3479728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46484-EEAD-427E-8ADD-654938F37D1A}"/>
              </a:ext>
            </a:extLst>
          </p:cNvPr>
          <p:cNvSpPr txBox="1"/>
          <p:nvPr/>
        </p:nvSpPr>
        <p:spPr>
          <a:xfrm>
            <a:off x="6903811" y="3723659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27E43-4D61-4A87-B4D8-7C4842EF0C98}"/>
              </a:ext>
            </a:extLst>
          </p:cNvPr>
          <p:cNvSpPr txBox="1"/>
          <p:nvPr/>
        </p:nvSpPr>
        <p:spPr>
          <a:xfrm>
            <a:off x="6903812" y="3945904"/>
            <a:ext cx="430880" cy="17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12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C6B7E5-BC10-4ED1-8F83-03320F8C0264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7984312" y="1442790"/>
            <a:ext cx="1" cy="2594288"/>
          </a:xfrm>
          <a:prstGeom prst="bentConnector3">
            <a:avLst>
              <a:gd name="adj1" fmla="val 228601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C569D8-D77A-4263-A723-0DD6CBBE78BC}"/>
              </a:ext>
            </a:extLst>
          </p:cNvPr>
          <p:cNvSpPr txBox="1"/>
          <p:nvPr/>
        </p:nvSpPr>
        <p:spPr>
          <a:xfrm>
            <a:off x="6582797" y="2177731"/>
            <a:ext cx="73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3.3 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9FEDD5-33B6-47D4-8B59-40C93532CBC2}"/>
              </a:ext>
            </a:extLst>
          </p:cNvPr>
          <p:cNvSpPr txBox="1"/>
          <p:nvPr/>
        </p:nvSpPr>
        <p:spPr>
          <a:xfrm>
            <a:off x="9448122" y="2710980"/>
            <a:ext cx="7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F50AD5-E418-4BD0-8386-0DF0DEA7A869}"/>
              </a:ext>
            </a:extLst>
          </p:cNvPr>
          <p:cNvSpPr txBox="1"/>
          <p:nvPr/>
        </p:nvSpPr>
        <p:spPr>
          <a:xfrm>
            <a:off x="5652139" y="4492301"/>
            <a:ext cx="204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Arduino Pro Mini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C94129-321E-4E19-AAAC-006055E8E77E}"/>
              </a:ext>
            </a:extLst>
          </p:cNvPr>
          <p:cNvSpPr txBox="1"/>
          <p:nvPr/>
        </p:nvSpPr>
        <p:spPr>
          <a:xfrm>
            <a:off x="8302870" y="4520395"/>
            <a:ext cx="222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RFM96 Lora radio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2490F9-8F92-40EA-A7D5-24E77A88CB0B}"/>
              </a:ext>
            </a:extLst>
          </p:cNvPr>
          <p:cNvGrpSpPr/>
          <p:nvPr/>
        </p:nvGrpSpPr>
        <p:grpSpPr>
          <a:xfrm>
            <a:off x="9528181" y="2284686"/>
            <a:ext cx="421234" cy="445283"/>
            <a:chOff x="7362111" y="1885850"/>
            <a:chExt cx="421234" cy="76526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8B58BA5-BD12-4D99-9A73-678BE719C8F8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V="1">
              <a:off x="7572728" y="2193627"/>
              <a:ext cx="0" cy="457492"/>
            </a:xfrm>
            <a:prstGeom prst="line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4946A38-9AE0-415E-AF75-DF39E61BCF80}"/>
                </a:ext>
              </a:extLst>
            </p:cNvPr>
            <p:cNvSpPr/>
            <p:nvPr/>
          </p:nvSpPr>
          <p:spPr>
            <a:xfrm rot="10800000">
              <a:off x="7362111" y="1885850"/>
              <a:ext cx="421234" cy="307777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0685A57-2B66-4C82-8FE7-5107938C7BFC}"/>
              </a:ext>
            </a:extLst>
          </p:cNvPr>
          <p:cNvSpPr txBox="1"/>
          <p:nvPr/>
        </p:nvSpPr>
        <p:spPr>
          <a:xfrm>
            <a:off x="5963742" y="2085858"/>
            <a:ext cx="73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 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EB3D5F-6F4E-4F1D-A1E0-56267C1C053D}"/>
              </a:ext>
            </a:extLst>
          </p:cNvPr>
          <p:cNvSpPr txBox="1"/>
          <p:nvPr/>
        </p:nvSpPr>
        <p:spPr>
          <a:xfrm>
            <a:off x="5924348" y="2669187"/>
            <a:ext cx="7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ACBF20-9C95-4A53-9E2E-8200B7545E48}"/>
              </a:ext>
            </a:extLst>
          </p:cNvPr>
          <p:cNvSpPr txBox="1"/>
          <p:nvPr/>
        </p:nvSpPr>
        <p:spPr>
          <a:xfrm>
            <a:off x="6451105" y="2662624"/>
            <a:ext cx="7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Vcc</a:t>
            </a:r>
            <a:endParaRPr lang="en-AU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EA1AD88-3B8A-4455-BCAC-075C0C5EB7FF}"/>
              </a:ext>
            </a:extLst>
          </p:cNvPr>
          <p:cNvCxnSpPr>
            <a:cxnSpLocks/>
          </p:cNvCxnSpPr>
          <p:nvPr/>
        </p:nvCxnSpPr>
        <p:spPr>
          <a:xfrm>
            <a:off x="6020124" y="2404226"/>
            <a:ext cx="4309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8CE050-8FDD-40DC-9512-1311BDA75E3A}"/>
              </a:ext>
            </a:extLst>
          </p:cNvPr>
          <p:cNvCxnSpPr>
            <a:cxnSpLocks/>
          </p:cNvCxnSpPr>
          <p:nvPr/>
        </p:nvCxnSpPr>
        <p:spPr>
          <a:xfrm>
            <a:off x="6243372" y="2404226"/>
            <a:ext cx="0" cy="342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B7DD04-5F88-480F-A8D4-AD1998C1AEDC}"/>
              </a:ext>
            </a:extLst>
          </p:cNvPr>
          <p:cNvGrpSpPr/>
          <p:nvPr/>
        </p:nvGrpSpPr>
        <p:grpSpPr>
          <a:xfrm>
            <a:off x="865871" y="2112345"/>
            <a:ext cx="4875024" cy="2773091"/>
            <a:chOff x="5652671" y="2170038"/>
            <a:chExt cx="4875024" cy="277309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7C66F6A-4272-47E8-91B6-012AEB9F4D0A}"/>
                </a:ext>
              </a:extLst>
            </p:cNvPr>
            <p:cNvSpPr/>
            <p:nvPr/>
          </p:nvSpPr>
          <p:spPr>
            <a:xfrm>
              <a:off x="5970945" y="2824113"/>
              <a:ext cx="1433509" cy="17774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9A1EBA2-08C9-4509-A795-9A30448CA3B5}"/>
                </a:ext>
              </a:extLst>
            </p:cNvPr>
            <p:cNvSpPr/>
            <p:nvPr/>
          </p:nvSpPr>
          <p:spPr>
            <a:xfrm>
              <a:off x="8567655" y="2824114"/>
              <a:ext cx="1428665" cy="17938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255C5FFB-4B5A-45CD-9921-87033170DEFA}"/>
                </a:ext>
              </a:extLst>
            </p:cNvPr>
            <p:cNvSpPr/>
            <p:nvPr/>
          </p:nvSpPr>
          <p:spPr>
            <a:xfrm rot="10800000">
              <a:off x="7773257" y="4657231"/>
              <a:ext cx="385281" cy="22820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3000F9-D4A5-4CCD-A3EC-5F2A52C9C207}"/>
                </a:ext>
              </a:extLst>
            </p:cNvPr>
            <p:cNvCxnSpPr/>
            <p:nvPr/>
          </p:nvCxnSpPr>
          <p:spPr>
            <a:xfrm flipH="1">
              <a:off x="7314792" y="3038112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1B23402-94E2-45D2-8499-33876538AE86}"/>
                </a:ext>
              </a:extLst>
            </p:cNvPr>
            <p:cNvCxnSpPr/>
            <p:nvPr/>
          </p:nvCxnSpPr>
          <p:spPr>
            <a:xfrm flipH="1">
              <a:off x="7314792" y="3282043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556A145-194A-44F1-B7C5-F62289C7F463}"/>
                </a:ext>
              </a:extLst>
            </p:cNvPr>
            <p:cNvCxnSpPr/>
            <p:nvPr/>
          </p:nvCxnSpPr>
          <p:spPr>
            <a:xfrm flipH="1">
              <a:off x="7314792" y="3521030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CF6C23-8529-4D94-9161-6236E7F9BE9D}"/>
                </a:ext>
              </a:extLst>
            </p:cNvPr>
            <p:cNvCxnSpPr/>
            <p:nvPr/>
          </p:nvCxnSpPr>
          <p:spPr>
            <a:xfrm flipH="1">
              <a:off x="7314792" y="3755072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C72BC9-597B-4E59-A19F-D6B1C2441CFE}"/>
                </a:ext>
              </a:extLst>
            </p:cNvPr>
            <p:cNvCxnSpPr/>
            <p:nvPr/>
          </p:nvCxnSpPr>
          <p:spPr>
            <a:xfrm flipH="1">
              <a:off x="7297010" y="3989114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62A6E03-5E2C-4C50-968D-35D0ED733EA0}"/>
                </a:ext>
              </a:extLst>
            </p:cNvPr>
            <p:cNvCxnSpPr/>
            <p:nvPr/>
          </p:nvCxnSpPr>
          <p:spPr>
            <a:xfrm flipH="1">
              <a:off x="7314792" y="4468928"/>
              <a:ext cx="13760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E0F8B4D-45C8-4E1C-9C41-FF00060C1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5898" y="4468928"/>
              <a:ext cx="1" cy="188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97792E5-6619-486F-8F74-5C8C4A112D6B}"/>
                </a:ext>
              </a:extLst>
            </p:cNvPr>
            <p:cNvCxnSpPr/>
            <p:nvPr/>
          </p:nvCxnSpPr>
          <p:spPr>
            <a:xfrm flipH="1">
              <a:off x="7314792" y="4231397"/>
              <a:ext cx="1376077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59B3CC-E79A-4AD9-8D4F-10814D732D68}"/>
                </a:ext>
              </a:extLst>
            </p:cNvPr>
            <p:cNvSpPr txBox="1"/>
            <p:nvPr/>
          </p:nvSpPr>
          <p:spPr>
            <a:xfrm>
              <a:off x="8673087" y="2841856"/>
              <a:ext cx="94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RESET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EA9BB8B-5404-409C-8594-0F50DD16E64F}"/>
                </a:ext>
              </a:extLst>
            </p:cNvPr>
            <p:cNvSpPr txBox="1"/>
            <p:nvPr/>
          </p:nvSpPr>
          <p:spPr>
            <a:xfrm>
              <a:off x="6783004" y="4287370"/>
              <a:ext cx="67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C88A02-9F39-4537-A78B-4CC9D6E72581}"/>
                </a:ext>
              </a:extLst>
            </p:cNvPr>
            <p:cNvSpPr txBox="1"/>
            <p:nvPr/>
          </p:nvSpPr>
          <p:spPr>
            <a:xfrm>
              <a:off x="8671372" y="4256568"/>
              <a:ext cx="77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GND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A9795C-A4D6-469C-8264-C698286837DB}"/>
                </a:ext>
              </a:extLst>
            </p:cNvPr>
            <p:cNvSpPr txBox="1"/>
            <p:nvPr/>
          </p:nvSpPr>
          <p:spPr>
            <a:xfrm>
              <a:off x="8686767" y="3545324"/>
              <a:ext cx="781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SCK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27564B4-0E91-41E5-9CE4-38F0520C5F44}"/>
                </a:ext>
              </a:extLst>
            </p:cNvPr>
            <p:cNvSpPr txBox="1"/>
            <p:nvPr/>
          </p:nvSpPr>
          <p:spPr>
            <a:xfrm>
              <a:off x="8673087" y="3779995"/>
              <a:ext cx="949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MOSI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8D33134-0494-4B58-995E-28040118B8F7}"/>
                </a:ext>
              </a:extLst>
            </p:cNvPr>
            <p:cNvSpPr txBox="1"/>
            <p:nvPr/>
          </p:nvSpPr>
          <p:spPr>
            <a:xfrm>
              <a:off x="8679928" y="4014668"/>
              <a:ext cx="82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MISO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304B224-FCD6-4D07-B670-A02686906CBA}"/>
                </a:ext>
              </a:extLst>
            </p:cNvPr>
            <p:cNvSpPr txBox="1"/>
            <p:nvPr/>
          </p:nvSpPr>
          <p:spPr>
            <a:xfrm>
              <a:off x="8686767" y="3061518"/>
              <a:ext cx="877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DIO0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56A37BB-3C57-4A55-A2AB-A2A4A47E96D3}"/>
                </a:ext>
              </a:extLst>
            </p:cNvPr>
            <p:cNvSpPr txBox="1"/>
            <p:nvPr/>
          </p:nvSpPr>
          <p:spPr>
            <a:xfrm>
              <a:off x="8686766" y="3303422"/>
              <a:ext cx="77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NSS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692C21-A8F4-4C54-82BB-C8AF2F3937BA}"/>
                </a:ext>
              </a:extLst>
            </p:cNvPr>
            <p:cNvSpPr txBox="1"/>
            <p:nvPr/>
          </p:nvSpPr>
          <p:spPr>
            <a:xfrm>
              <a:off x="6904344" y="2849161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4C7DE1-22A1-47CC-AE48-AA1A23D60B6F}"/>
                </a:ext>
              </a:extLst>
            </p:cNvPr>
            <p:cNvSpPr txBox="1"/>
            <p:nvPr/>
          </p:nvSpPr>
          <p:spPr>
            <a:xfrm>
              <a:off x="6913918" y="3079277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8D477C-4F5A-4EC6-8177-8B886B6C69FF}"/>
                </a:ext>
              </a:extLst>
            </p:cNvPr>
            <p:cNvSpPr txBox="1"/>
            <p:nvPr/>
          </p:nvSpPr>
          <p:spPr>
            <a:xfrm>
              <a:off x="6904343" y="3327133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AF6EFA-46AF-42B2-8BD8-66AEA1007164}"/>
                </a:ext>
              </a:extLst>
            </p:cNvPr>
            <p:cNvSpPr txBox="1"/>
            <p:nvPr/>
          </p:nvSpPr>
          <p:spPr>
            <a:xfrm>
              <a:off x="6899441" y="3563908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13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BD1C77-EC85-4CBE-92C3-AEFB9E05084D}"/>
                </a:ext>
              </a:extLst>
            </p:cNvPr>
            <p:cNvSpPr txBox="1"/>
            <p:nvPr/>
          </p:nvSpPr>
          <p:spPr>
            <a:xfrm>
              <a:off x="6904343" y="3807839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11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6E60B3B-07EE-48F9-8C4C-AAB44535D05C}"/>
                </a:ext>
              </a:extLst>
            </p:cNvPr>
            <p:cNvSpPr txBox="1"/>
            <p:nvPr/>
          </p:nvSpPr>
          <p:spPr>
            <a:xfrm>
              <a:off x="6904344" y="4030084"/>
              <a:ext cx="430880" cy="17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/>
                <a:t>12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F025E0-E2C8-4396-AA68-1C5408AA5555}"/>
                </a:ext>
              </a:extLst>
            </p:cNvPr>
            <p:cNvSpPr txBox="1"/>
            <p:nvPr/>
          </p:nvSpPr>
          <p:spPr>
            <a:xfrm>
              <a:off x="6583329" y="2261911"/>
              <a:ext cx="73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4F431CA-5A4E-4843-BFF6-B6A7B5ED0330}"/>
                </a:ext>
              </a:extLst>
            </p:cNvPr>
            <p:cNvSpPr txBox="1"/>
            <p:nvPr/>
          </p:nvSpPr>
          <p:spPr>
            <a:xfrm>
              <a:off x="9448654" y="2795160"/>
              <a:ext cx="77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9C14BEC-D21C-4B07-A8BA-39ACF64A0B37}"/>
                </a:ext>
              </a:extLst>
            </p:cNvPr>
            <p:cNvSpPr txBox="1"/>
            <p:nvPr/>
          </p:nvSpPr>
          <p:spPr>
            <a:xfrm>
              <a:off x="5652671" y="4576481"/>
              <a:ext cx="2044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Arduino Pro Mini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8657A6-5C53-45CB-918C-C964142FB766}"/>
                </a:ext>
              </a:extLst>
            </p:cNvPr>
            <p:cNvSpPr txBox="1"/>
            <p:nvPr/>
          </p:nvSpPr>
          <p:spPr>
            <a:xfrm>
              <a:off x="8303402" y="4604575"/>
              <a:ext cx="2224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RFM96 Lora radio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75592E7-C629-4231-BC0D-587076491FB5}"/>
                </a:ext>
              </a:extLst>
            </p:cNvPr>
            <p:cNvGrpSpPr/>
            <p:nvPr/>
          </p:nvGrpSpPr>
          <p:grpSpPr>
            <a:xfrm>
              <a:off x="9528713" y="2368866"/>
              <a:ext cx="421234" cy="445283"/>
              <a:chOff x="7362111" y="1885850"/>
              <a:chExt cx="421234" cy="765269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C065992-C9A7-4111-A49F-F36035B5EE6F}"/>
                  </a:ext>
                </a:extLst>
              </p:cNvPr>
              <p:cNvCxnSpPr>
                <a:cxnSpLocks/>
                <a:endCxn id="98" idx="0"/>
              </p:cNvCxnSpPr>
              <p:nvPr/>
            </p:nvCxnSpPr>
            <p:spPr>
              <a:xfrm flipV="1">
                <a:off x="7572728" y="2193627"/>
                <a:ext cx="0" cy="457492"/>
              </a:xfrm>
              <a:prstGeom prst="line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F395A4D3-CD4D-4BA6-8719-43999F71CB97}"/>
                  </a:ext>
                </a:extLst>
              </p:cNvPr>
              <p:cNvSpPr/>
              <p:nvPr/>
            </p:nvSpPr>
            <p:spPr>
              <a:xfrm rot="10800000">
                <a:off x="7362111" y="1885850"/>
                <a:ext cx="421234" cy="307777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7FB809E-521F-4289-AAC9-8C408D589D61}"/>
                </a:ext>
              </a:extLst>
            </p:cNvPr>
            <p:cNvSpPr txBox="1"/>
            <p:nvPr/>
          </p:nvSpPr>
          <p:spPr>
            <a:xfrm>
              <a:off x="5964274" y="2170038"/>
              <a:ext cx="73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5 V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B17D5A-E551-4F92-B394-4D3E79B8B82A}"/>
                </a:ext>
              </a:extLst>
            </p:cNvPr>
            <p:cNvSpPr txBox="1"/>
            <p:nvPr/>
          </p:nvSpPr>
          <p:spPr>
            <a:xfrm>
              <a:off x="5924880" y="2753367"/>
              <a:ext cx="77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RAW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5E20EE5-D12E-4184-9FBD-E9BA5E6F42F2}"/>
                </a:ext>
              </a:extLst>
            </p:cNvPr>
            <p:cNvSpPr txBox="1"/>
            <p:nvPr/>
          </p:nvSpPr>
          <p:spPr>
            <a:xfrm>
              <a:off x="6451637" y="2746804"/>
              <a:ext cx="77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/>
                <a:t>Vcc</a:t>
              </a:r>
              <a:endParaRPr lang="en-AU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120D682-AF91-46F7-93DA-8267EB528553}"/>
                </a:ext>
              </a:extLst>
            </p:cNvPr>
            <p:cNvCxnSpPr>
              <a:cxnSpLocks/>
            </p:cNvCxnSpPr>
            <p:nvPr/>
          </p:nvCxnSpPr>
          <p:spPr>
            <a:xfrm>
              <a:off x="6020656" y="2488406"/>
              <a:ext cx="43098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BD4962F-BE24-46F0-B6DC-82AB22F76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3904" y="2488406"/>
              <a:ext cx="0" cy="3421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9DB7833A-3632-4C3B-AEF4-7FBA0737E826}"/>
              </a:ext>
            </a:extLst>
          </p:cNvPr>
          <p:cNvSpPr txBox="1"/>
          <p:nvPr/>
        </p:nvSpPr>
        <p:spPr>
          <a:xfrm>
            <a:off x="3294196" y="1798325"/>
            <a:ext cx="17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Supply voltage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C27D53-A4E7-42DE-99B0-50B41E31F50C}"/>
              </a:ext>
            </a:extLst>
          </p:cNvPr>
          <p:cNvSpPr txBox="1"/>
          <p:nvPr/>
        </p:nvSpPr>
        <p:spPr>
          <a:xfrm>
            <a:off x="4106922" y="2227574"/>
            <a:ext cx="65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Tester resistor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7A0DC13-89C4-4EA6-AA16-B8ECFFF4D5A4}"/>
              </a:ext>
            </a:extLst>
          </p:cNvPr>
          <p:cNvCxnSpPr>
            <a:cxnSpLocks/>
          </p:cNvCxnSpPr>
          <p:nvPr/>
        </p:nvCxnSpPr>
        <p:spPr>
          <a:xfrm>
            <a:off x="3845598" y="2163017"/>
            <a:ext cx="4309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4C7518C-6EDA-4E39-A2DD-3B1F05E2B9ED}"/>
              </a:ext>
            </a:extLst>
          </p:cNvPr>
          <p:cNvCxnSpPr>
            <a:cxnSpLocks/>
          </p:cNvCxnSpPr>
          <p:nvPr/>
        </p:nvCxnSpPr>
        <p:spPr>
          <a:xfrm>
            <a:off x="4061088" y="2163017"/>
            <a:ext cx="0" cy="5925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B778887-5364-4530-B868-DE7BE90B6C2A}"/>
              </a:ext>
            </a:extLst>
          </p:cNvPr>
          <p:cNvSpPr/>
          <p:nvPr/>
        </p:nvSpPr>
        <p:spPr>
          <a:xfrm>
            <a:off x="3969422" y="2318784"/>
            <a:ext cx="174661" cy="316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7ECE8856-7C18-44E5-8B17-3CC09AC55863}"/>
              </a:ext>
            </a:extLst>
          </p:cNvPr>
          <p:cNvSpPr/>
          <p:nvPr/>
        </p:nvSpPr>
        <p:spPr>
          <a:xfrm>
            <a:off x="3753932" y="2282845"/>
            <a:ext cx="137444" cy="406391"/>
          </a:xfrm>
          <a:prstGeom prst="leftBrace">
            <a:avLst>
              <a:gd name="adj1" fmla="val 8333"/>
              <a:gd name="adj2" fmla="val 469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2CFA11-5AB5-4552-8BFE-9ABE5260AAC3}"/>
              </a:ext>
            </a:extLst>
          </p:cNvPr>
          <p:cNvSpPr txBox="1"/>
          <p:nvPr/>
        </p:nvSpPr>
        <p:spPr>
          <a:xfrm>
            <a:off x="2820511" y="2233999"/>
            <a:ext cx="82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Voltage potential</a:t>
            </a:r>
          </a:p>
        </p:txBody>
      </p:sp>
    </p:spTree>
    <p:extLst>
      <p:ext uri="{BB962C8B-B14F-4D97-AF65-F5344CB8AC3E}">
        <p14:creationId xmlns:p14="http://schemas.microsoft.com/office/powerpoint/2010/main" val="32583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00C3894-11B1-4685-822B-17481BFF53E8}"/>
              </a:ext>
            </a:extLst>
          </p:cNvPr>
          <p:cNvGrpSpPr/>
          <p:nvPr/>
        </p:nvGrpSpPr>
        <p:grpSpPr>
          <a:xfrm>
            <a:off x="1010292" y="1452005"/>
            <a:ext cx="9994142" cy="5211998"/>
            <a:chOff x="1010292" y="1452005"/>
            <a:chExt cx="9994142" cy="521199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488D645-912F-40E2-BDD5-2F19D933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292" y="4592399"/>
              <a:ext cx="4727779" cy="1609939"/>
            </a:xfrm>
            <a:prstGeom prst="rect">
              <a:avLst/>
            </a:prstGeom>
          </p:spPr>
        </p:pic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4E04A559-2BAC-4CC3-A5BD-A8D9EF2C2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6655" y="4592399"/>
              <a:ext cx="4727779" cy="1609939"/>
            </a:xfrm>
            <a:prstGeom prst="rect">
              <a:avLst/>
            </a:prstGeom>
          </p:spPr>
        </p:pic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3DBAF47-C5EF-4D1B-840F-791560114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420" y="4523645"/>
              <a:ext cx="0" cy="467455"/>
            </a:xfrm>
            <a:prstGeom prst="line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01755ACB-DC3D-4CD4-B3CF-8F3879707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1270" y="4523645"/>
              <a:ext cx="0" cy="467455"/>
            </a:xfrm>
            <a:prstGeom prst="line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FF22429-D705-4324-A1C6-6ECEA348AB0B}"/>
                </a:ext>
              </a:extLst>
            </p:cNvPr>
            <p:cNvCxnSpPr>
              <a:cxnSpLocks/>
            </p:cNvCxnSpPr>
            <p:nvPr/>
          </p:nvCxnSpPr>
          <p:spPr>
            <a:xfrm>
              <a:off x="5294420" y="4523645"/>
              <a:ext cx="5276850" cy="0"/>
            </a:xfrm>
            <a:prstGeom prst="line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5EC4B19-718B-4A3D-9A63-BB0401463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2845" y="3668122"/>
              <a:ext cx="0" cy="848510"/>
            </a:xfrm>
            <a:prstGeom prst="line">
              <a:avLst/>
            </a:prstGeom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866F1A-057E-4765-BE87-DA4FCBC6C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2845" y="4182080"/>
              <a:ext cx="0" cy="314687"/>
            </a:xfrm>
            <a:prstGeom prst="line">
              <a:avLst/>
            </a:prstGeom>
            <a:ln w="1016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517995E-3B83-42B5-86A5-666A65E5EB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7139" y="4523646"/>
              <a:ext cx="738186" cy="7013"/>
            </a:xfrm>
            <a:prstGeom prst="line">
              <a:avLst/>
            </a:prstGeom>
            <a:ln w="1016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84E9E74-A26D-4B61-8A3A-A01693B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263" y="1862325"/>
              <a:ext cx="4256969" cy="2319754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39F93D-CD6A-4F5A-A3BF-353059298ED0}"/>
                </a:ext>
              </a:extLst>
            </p:cNvPr>
            <p:cNvSpPr txBox="1"/>
            <p:nvPr/>
          </p:nvSpPr>
          <p:spPr>
            <a:xfrm>
              <a:off x="3689263" y="1452005"/>
              <a:ext cx="3672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Satellite Radio Beacon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F8F27AD-7E21-4FD4-B95E-215D7B29680A}"/>
                </a:ext>
              </a:extLst>
            </p:cNvPr>
            <p:cNvSpPr txBox="1"/>
            <p:nvPr/>
          </p:nvSpPr>
          <p:spPr>
            <a:xfrm>
              <a:off x="1538125" y="6199439"/>
              <a:ext cx="3672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Ground receiving station #1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DA8A052D-3AE3-4E82-9CE0-8272BD8715F9}"/>
                </a:ext>
              </a:extLst>
            </p:cNvPr>
            <p:cNvSpPr txBox="1"/>
            <p:nvPr/>
          </p:nvSpPr>
          <p:spPr>
            <a:xfrm>
              <a:off x="6804488" y="6202338"/>
              <a:ext cx="3672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FF0000"/>
                  </a:solidFill>
                </a:rPr>
                <a:t>Ground receiving station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1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35FE-6DD3-45DA-A0A0-4CBC56BE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9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Arduino Pro Mini with RFM96 LoRa Radio on the Red PCB Board or Breadboard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F01579-F660-4876-BB1F-CF3DA65671C8}"/>
              </a:ext>
            </a:extLst>
          </p:cNvPr>
          <p:cNvGrpSpPr/>
          <p:nvPr/>
        </p:nvGrpSpPr>
        <p:grpSpPr>
          <a:xfrm>
            <a:off x="2241561" y="1779530"/>
            <a:ext cx="2257664" cy="2076480"/>
            <a:chOff x="2241561" y="1779530"/>
            <a:chExt cx="2257664" cy="20764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EF60C9-0A2F-4EF9-985A-48A95D891A73}"/>
                </a:ext>
              </a:extLst>
            </p:cNvPr>
            <p:cNvSpPr/>
            <p:nvPr/>
          </p:nvSpPr>
          <p:spPr>
            <a:xfrm>
              <a:off x="2761047" y="2730361"/>
              <a:ext cx="1433509" cy="8304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F50AD5-E418-4BD0-8386-0DF0DEA7A869}"/>
                </a:ext>
              </a:extLst>
            </p:cNvPr>
            <p:cNvSpPr txBox="1"/>
            <p:nvPr/>
          </p:nvSpPr>
          <p:spPr>
            <a:xfrm>
              <a:off x="2451879" y="3517456"/>
              <a:ext cx="2044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Arduino Pro Mini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685A57-2B66-4C82-8FE7-5107938C7BFC}"/>
                </a:ext>
              </a:extLst>
            </p:cNvPr>
            <p:cNvSpPr txBox="1"/>
            <p:nvPr/>
          </p:nvSpPr>
          <p:spPr>
            <a:xfrm>
              <a:off x="2715246" y="1779530"/>
              <a:ext cx="1783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Supply voltage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ACBF20-9C95-4A53-9E2E-8200B7545E48}"/>
                </a:ext>
              </a:extLst>
            </p:cNvPr>
            <p:cNvSpPr txBox="1"/>
            <p:nvPr/>
          </p:nvSpPr>
          <p:spPr>
            <a:xfrm>
              <a:off x="3527972" y="2208779"/>
              <a:ext cx="650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Tester resistor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EA1AD88-3B8A-4455-BCAC-075C0C5EB7FF}"/>
                </a:ext>
              </a:extLst>
            </p:cNvPr>
            <p:cNvCxnSpPr>
              <a:cxnSpLocks/>
            </p:cNvCxnSpPr>
            <p:nvPr/>
          </p:nvCxnSpPr>
          <p:spPr>
            <a:xfrm>
              <a:off x="3266648" y="2144222"/>
              <a:ext cx="43098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8CE050-8FDD-40DC-9512-1311BDA75E3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138" y="2144222"/>
              <a:ext cx="0" cy="59256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01CC6E-895B-41D9-B2D9-54D72005B133}"/>
                </a:ext>
              </a:extLst>
            </p:cNvPr>
            <p:cNvSpPr/>
            <p:nvPr/>
          </p:nvSpPr>
          <p:spPr>
            <a:xfrm>
              <a:off x="3390472" y="2299989"/>
              <a:ext cx="174661" cy="316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B9CA2A-B1B0-4097-920D-ED1FCE20E1E5}"/>
                </a:ext>
              </a:extLst>
            </p:cNvPr>
            <p:cNvSpPr txBox="1"/>
            <p:nvPr/>
          </p:nvSpPr>
          <p:spPr>
            <a:xfrm>
              <a:off x="2802277" y="2703244"/>
              <a:ext cx="152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RAW or </a:t>
              </a:r>
              <a:r>
                <a:rPr lang="en-AU" dirty="0" err="1"/>
                <a:t>Vcc</a:t>
              </a:r>
              <a:endParaRPr lang="en-AU" dirty="0"/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C0641DD9-DFEA-4D60-B6A5-ACFF1ED5F18E}"/>
                </a:ext>
              </a:extLst>
            </p:cNvPr>
            <p:cNvSpPr/>
            <p:nvPr/>
          </p:nvSpPr>
          <p:spPr>
            <a:xfrm>
              <a:off x="3174982" y="2264050"/>
              <a:ext cx="137444" cy="406391"/>
            </a:xfrm>
            <a:prstGeom prst="leftBrace">
              <a:avLst>
                <a:gd name="adj1" fmla="val 8333"/>
                <a:gd name="adj2" fmla="val 4692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27B670-72CD-4C68-96BD-7436560F58BB}"/>
                </a:ext>
              </a:extLst>
            </p:cNvPr>
            <p:cNvSpPr txBox="1"/>
            <p:nvPr/>
          </p:nvSpPr>
          <p:spPr>
            <a:xfrm>
              <a:off x="2241561" y="2215204"/>
              <a:ext cx="82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Voltage potential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34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35FE-6DD3-45DA-A0A0-4CBC56BE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000" dirty="0"/>
              <a:t>Arduino Uno with RFM96 LoRa Radio and </a:t>
            </a:r>
            <a:r>
              <a:rPr lang="en-AU" sz="4000" dirty="0" err="1"/>
              <a:t>Ublox</a:t>
            </a:r>
            <a:r>
              <a:rPr lang="en-AU" sz="4000" dirty="0"/>
              <a:t> GY-NEO6MV2 GPS module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652872-F208-4CBD-8C83-64D7B5AB9617}"/>
              </a:ext>
            </a:extLst>
          </p:cNvPr>
          <p:cNvGrpSpPr/>
          <p:nvPr/>
        </p:nvGrpSpPr>
        <p:grpSpPr>
          <a:xfrm>
            <a:off x="2231647" y="2384251"/>
            <a:ext cx="7452862" cy="2553462"/>
            <a:chOff x="2245935" y="2379489"/>
            <a:chExt cx="7452862" cy="25534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EF60C9-0A2F-4EF9-985A-48A95D891A73}"/>
                </a:ext>
              </a:extLst>
            </p:cNvPr>
            <p:cNvSpPr/>
            <p:nvPr/>
          </p:nvSpPr>
          <p:spPr>
            <a:xfrm>
              <a:off x="4799558" y="3006494"/>
              <a:ext cx="2258930" cy="17136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solidFill>
                    <a:schemeClr val="accent2">
                      <a:lumMod val="50000"/>
                    </a:schemeClr>
                  </a:solidFill>
                </a:rPr>
                <a:t>Arduino Uno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F69C00-98F8-4A17-96EE-229504D6752E}"/>
                </a:ext>
              </a:extLst>
            </p:cNvPr>
            <p:cNvSpPr/>
            <p:nvPr/>
          </p:nvSpPr>
          <p:spPr>
            <a:xfrm>
              <a:off x="7589170" y="3013984"/>
              <a:ext cx="2109627" cy="17251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AU" sz="2000" b="1" dirty="0">
                  <a:solidFill>
                    <a:schemeClr val="accent6">
                      <a:lumMod val="50000"/>
                    </a:schemeClr>
                  </a:solidFill>
                </a:rPr>
                <a:t>RFM96 Lora </a:t>
              </a:r>
            </a:p>
            <a:p>
              <a:pPr algn="r"/>
              <a:r>
                <a:rPr lang="en-AU" sz="2000" b="1" dirty="0">
                  <a:solidFill>
                    <a:schemeClr val="accent6">
                      <a:lumMod val="50000"/>
                    </a:schemeClr>
                  </a:solidFill>
                </a:rPr>
                <a:t>Radio Module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CBE001-456A-44DA-879E-B68C7F718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0845" y="2691965"/>
              <a:ext cx="1" cy="30828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B060E8-4665-4D44-BE10-100B18D451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5721" y="2610532"/>
              <a:ext cx="115125" cy="9888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BC8919F-2DFF-4DA4-91D6-7CD274C0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0846" y="2601806"/>
              <a:ext cx="115124" cy="11524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69D37D-4978-4BF0-9102-677E6976B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056" y="4586828"/>
              <a:ext cx="510425" cy="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B0A3D5-657B-41AA-BC38-C44D19586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9055" y="4581942"/>
              <a:ext cx="1" cy="221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0698630-5D93-47B5-8A76-9619DD9D34AE}"/>
                </a:ext>
              </a:extLst>
            </p:cNvPr>
            <p:cNvSpPr/>
            <p:nvPr/>
          </p:nvSpPr>
          <p:spPr>
            <a:xfrm rot="10800000">
              <a:off x="7166071" y="4800962"/>
              <a:ext cx="245968" cy="13198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5B55873-C305-40DB-8120-62700B256C0D}"/>
                </a:ext>
              </a:extLst>
            </p:cNvPr>
            <p:cNvGrpSpPr/>
            <p:nvPr/>
          </p:nvGrpSpPr>
          <p:grpSpPr>
            <a:xfrm>
              <a:off x="7038025" y="3107018"/>
              <a:ext cx="553077" cy="1247803"/>
              <a:chOff x="7031109" y="3142677"/>
              <a:chExt cx="565273" cy="1403746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5274858-CFDA-4342-8F42-4B5042654D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8320" y="3142677"/>
                <a:ext cx="55806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B92F15-E306-42A1-8487-1F17CB529F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8320" y="3429630"/>
                <a:ext cx="55806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10502AD-AEFB-467B-9EE5-4F17CB5B1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8320" y="3710768"/>
                <a:ext cx="55806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A96BAB7-780F-4FA9-8029-51B075A97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8320" y="3986088"/>
                <a:ext cx="55806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5A4718D-79AB-4EC3-A84D-35EB2A7AEF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1109" y="4261408"/>
                <a:ext cx="55806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0B9420-5A0A-4BB4-A1EF-0F0D4D93A0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8320" y="4546423"/>
                <a:ext cx="55806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BA1568-1D2B-4EFD-B750-0E821A8947F1}"/>
                </a:ext>
              </a:extLst>
            </p:cNvPr>
            <p:cNvSpPr txBox="1"/>
            <p:nvPr/>
          </p:nvSpPr>
          <p:spPr>
            <a:xfrm>
              <a:off x="7533094" y="2952283"/>
              <a:ext cx="87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RESET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9202D1-413E-40FB-9886-27B43D3054B8}"/>
                </a:ext>
              </a:extLst>
            </p:cNvPr>
            <p:cNvSpPr txBox="1"/>
            <p:nvPr/>
          </p:nvSpPr>
          <p:spPr>
            <a:xfrm>
              <a:off x="7527583" y="4462081"/>
              <a:ext cx="67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GND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2D8E56-5D84-4D00-A0FE-DC8F565F6104}"/>
                </a:ext>
              </a:extLst>
            </p:cNvPr>
            <p:cNvSpPr txBox="1"/>
            <p:nvPr/>
          </p:nvSpPr>
          <p:spPr>
            <a:xfrm>
              <a:off x="7554105" y="3692726"/>
              <a:ext cx="784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SCK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940EC8-67AA-4858-9B8C-0F099F2D9A4E}"/>
                </a:ext>
              </a:extLst>
            </p:cNvPr>
            <p:cNvSpPr txBox="1"/>
            <p:nvPr/>
          </p:nvSpPr>
          <p:spPr>
            <a:xfrm>
              <a:off x="7525305" y="3937460"/>
              <a:ext cx="799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MOSI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3D73C3-D41B-435A-ADD9-E0A05DF7CA71}"/>
                </a:ext>
              </a:extLst>
            </p:cNvPr>
            <p:cNvSpPr txBox="1"/>
            <p:nvPr/>
          </p:nvSpPr>
          <p:spPr>
            <a:xfrm>
              <a:off x="7540569" y="4207805"/>
              <a:ext cx="870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MISO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E232FD-8C19-470C-84BE-93F136ABC3C1}"/>
                </a:ext>
              </a:extLst>
            </p:cNvPr>
            <p:cNvSpPr txBox="1"/>
            <p:nvPr/>
          </p:nvSpPr>
          <p:spPr>
            <a:xfrm>
              <a:off x="7548045" y="3210688"/>
              <a:ext cx="87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DIO0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9AD84F-4F6E-4201-B026-0A3381311ABF}"/>
                </a:ext>
              </a:extLst>
            </p:cNvPr>
            <p:cNvSpPr txBox="1"/>
            <p:nvPr/>
          </p:nvSpPr>
          <p:spPr>
            <a:xfrm>
              <a:off x="7548045" y="3449254"/>
              <a:ext cx="703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NSS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C2E38A-A3E7-4663-AA8A-DDBC30BAB920}"/>
                </a:ext>
              </a:extLst>
            </p:cNvPr>
            <p:cNvSpPr txBox="1"/>
            <p:nvPr/>
          </p:nvSpPr>
          <p:spPr>
            <a:xfrm>
              <a:off x="6598195" y="2959452"/>
              <a:ext cx="470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04D9CC-F3B1-4187-A85E-1FBB1E216961}"/>
                </a:ext>
              </a:extLst>
            </p:cNvPr>
            <p:cNvSpPr txBox="1"/>
            <p:nvPr/>
          </p:nvSpPr>
          <p:spPr>
            <a:xfrm>
              <a:off x="6619279" y="3183545"/>
              <a:ext cx="470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87047B-D71E-452B-8F45-5F9A043DA8F3}"/>
                </a:ext>
              </a:extLst>
            </p:cNvPr>
            <p:cNvSpPr txBox="1"/>
            <p:nvPr/>
          </p:nvSpPr>
          <p:spPr>
            <a:xfrm>
              <a:off x="6627952" y="3439788"/>
              <a:ext cx="470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3EAC7D-B4B1-43B4-8544-375D645B9DE3}"/>
                </a:ext>
              </a:extLst>
            </p:cNvPr>
            <p:cNvSpPr txBox="1"/>
            <p:nvPr/>
          </p:nvSpPr>
          <p:spPr>
            <a:xfrm>
              <a:off x="6616325" y="3677338"/>
              <a:ext cx="470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13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E46484-EEAD-427E-8ADD-654938F37D1A}"/>
                </a:ext>
              </a:extLst>
            </p:cNvPr>
            <p:cNvSpPr txBox="1"/>
            <p:nvPr/>
          </p:nvSpPr>
          <p:spPr>
            <a:xfrm>
              <a:off x="6622720" y="3926194"/>
              <a:ext cx="470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11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027E43-4D61-4A87-B4D8-7C4842EF0C98}"/>
                </a:ext>
              </a:extLst>
            </p:cNvPr>
            <p:cNvSpPr txBox="1"/>
            <p:nvPr/>
          </p:nvSpPr>
          <p:spPr>
            <a:xfrm>
              <a:off x="6637598" y="4187045"/>
              <a:ext cx="470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12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C569D8-D77A-4263-A723-0DD6CBBE78BC}"/>
                </a:ext>
              </a:extLst>
            </p:cNvPr>
            <p:cNvSpPr txBox="1"/>
            <p:nvPr/>
          </p:nvSpPr>
          <p:spPr>
            <a:xfrm>
              <a:off x="5723069" y="2379489"/>
              <a:ext cx="430591" cy="249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5V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C863100-AB79-42F4-B7E0-A4B29F333690}"/>
                </a:ext>
              </a:extLst>
            </p:cNvPr>
            <p:cNvSpPr/>
            <p:nvPr/>
          </p:nvSpPr>
          <p:spPr>
            <a:xfrm>
              <a:off x="2245935" y="3038130"/>
              <a:ext cx="1973623" cy="17136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000" b="1" dirty="0">
                  <a:solidFill>
                    <a:schemeClr val="accent1"/>
                  </a:solidFill>
                </a:rPr>
                <a:t>NEO-7M </a:t>
              </a:r>
            </a:p>
            <a:p>
              <a:r>
                <a:rPr lang="en-AU" sz="2000" b="1" dirty="0">
                  <a:solidFill>
                    <a:schemeClr val="accent1"/>
                  </a:solidFill>
                </a:rPr>
                <a:t>GPS Module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840047-1D60-41F7-8033-0FB329475D46}"/>
                </a:ext>
              </a:extLst>
            </p:cNvPr>
            <p:cNvSpPr txBox="1"/>
            <p:nvPr/>
          </p:nvSpPr>
          <p:spPr>
            <a:xfrm>
              <a:off x="3684694" y="3310415"/>
              <a:ext cx="570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400" dirty="0"/>
                <a:t>TXD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323E40-5681-4A93-9F9E-B06623C8CE6F}"/>
                </a:ext>
              </a:extLst>
            </p:cNvPr>
            <p:cNvSpPr txBox="1"/>
            <p:nvPr/>
          </p:nvSpPr>
          <p:spPr>
            <a:xfrm>
              <a:off x="3612760" y="3588951"/>
              <a:ext cx="63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400" dirty="0"/>
                <a:t>RXD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A1D015-757F-406A-9972-AE821870ED24}"/>
                </a:ext>
              </a:extLst>
            </p:cNvPr>
            <p:cNvSpPr txBox="1"/>
            <p:nvPr/>
          </p:nvSpPr>
          <p:spPr>
            <a:xfrm>
              <a:off x="6598195" y="4461805"/>
              <a:ext cx="835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GND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060A15-A14E-4CF3-A16E-D52768760055}"/>
                </a:ext>
              </a:extLst>
            </p:cNvPr>
            <p:cNvSpPr txBox="1"/>
            <p:nvPr/>
          </p:nvSpPr>
          <p:spPr>
            <a:xfrm>
              <a:off x="3643197" y="4466206"/>
              <a:ext cx="835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GND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8525E7-D13A-43BB-87BA-3C31B827B294}"/>
                </a:ext>
              </a:extLst>
            </p:cNvPr>
            <p:cNvSpPr txBox="1"/>
            <p:nvPr/>
          </p:nvSpPr>
          <p:spPr>
            <a:xfrm>
              <a:off x="4796822" y="4438460"/>
              <a:ext cx="835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GND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667C949-EF0F-420F-8F34-5AC3BFC57615}"/>
                </a:ext>
              </a:extLst>
            </p:cNvPr>
            <p:cNvSpPr txBox="1"/>
            <p:nvPr/>
          </p:nvSpPr>
          <p:spPr>
            <a:xfrm>
              <a:off x="4835065" y="3264191"/>
              <a:ext cx="374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23040E-2867-4F64-8613-45B2931455D8}"/>
                </a:ext>
              </a:extLst>
            </p:cNvPr>
            <p:cNvSpPr txBox="1"/>
            <p:nvPr/>
          </p:nvSpPr>
          <p:spPr>
            <a:xfrm>
              <a:off x="4829707" y="3569432"/>
              <a:ext cx="373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6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C2585B6-E544-4438-B695-AC2578B645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3072" y="2727640"/>
              <a:ext cx="1" cy="308281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EF61CD2-6C4A-460F-956E-48798185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7948" y="2646207"/>
              <a:ext cx="115125" cy="9888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74959B-6193-4638-98E4-0B52B46AA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3073" y="2637482"/>
              <a:ext cx="115124" cy="115241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8DD495-C5D3-456F-8F53-8D3D8EF40D67}"/>
                </a:ext>
              </a:extLst>
            </p:cNvPr>
            <p:cNvSpPr txBox="1"/>
            <p:nvPr/>
          </p:nvSpPr>
          <p:spPr>
            <a:xfrm>
              <a:off x="8296711" y="2975134"/>
              <a:ext cx="75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VCC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6663C7-0B1D-427C-AED5-F79E60B0F2BA}"/>
                </a:ext>
              </a:extLst>
            </p:cNvPr>
            <p:cNvSpPr txBox="1"/>
            <p:nvPr/>
          </p:nvSpPr>
          <p:spPr>
            <a:xfrm>
              <a:off x="5705784" y="3049763"/>
              <a:ext cx="619460" cy="249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5V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95818C-ECDE-4C4F-88F9-C8508DB5B57A}"/>
                </a:ext>
              </a:extLst>
            </p:cNvPr>
            <p:cNvSpPr txBox="1"/>
            <p:nvPr/>
          </p:nvSpPr>
          <p:spPr>
            <a:xfrm>
              <a:off x="3045445" y="3000313"/>
              <a:ext cx="597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VCC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34B1BF-75F5-4871-A688-4C0DFA41FA9D}"/>
                </a:ext>
              </a:extLst>
            </p:cNvPr>
            <p:cNvSpPr txBox="1"/>
            <p:nvPr/>
          </p:nvSpPr>
          <p:spPr>
            <a:xfrm>
              <a:off x="3604965" y="3886291"/>
              <a:ext cx="63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400" dirty="0"/>
                <a:t>PPS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E151BB1-05ED-49CF-9801-9EFAFB285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430" y="4588928"/>
              <a:ext cx="581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45B6934-00A6-4DC2-AE1F-843F1E913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7714" y="4588928"/>
              <a:ext cx="0" cy="2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CB88686-D5B5-4425-9639-EFF64B91E374}"/>
                </a:ext>
              </a:extLst>
            </p:cNvPr>
            <p:cNvSpPr/>
            <p:nvPr/>
          </p:nvSpPr>
          <p:spPr>
            <a:xfrm rot="10800000">
              <a:off x="4454339" y="4803253"/>
              <a:ext cx="86749" cy="12500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09FF54-1DFA-49F6-B7DE-BD38EB78B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4898" y="3448772"/>
              <a:ext cx="581796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2D544E3-81C3-4963-BDC1-EDF82FD26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4898" y="3720320"/>
              <a:ext cx="581796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CA382B-FA2F-48DE-97BB-FD492BB48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883" y="4008008"/>
              <a:ext cx="581796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E07293-53AB-4F24-9413-B7811330F8D7}"/>
                </a:ext>
              </a:extLst>
            </p:cNvPr>
            <p:cNvSpPr txBox="1"/>
            <p:nvPr/>
          </p:nvSpPr>
          <p:spPr>
            <a:xfrm>
              <a:off x="4821912" y="3866772"/>
              <a:ext cx="373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8208651-975D-431D-ACF5-FDCEC951C715}"/>
                </a:ext>
              </a:extLst>
            </p:cNvPr>
            <p:cNvSpPr txBox="1"/>
            <p:nvPr/>
          </p:nvSpPr>
          <p:spPr>
            <a:xfrm>
              <a:off x="2538474" y="3000313"/>
              <a:ext cx="597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ANT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56D285C-1040-479B-AC25-5A7D3C7E95C0}"/>
                </a:ext>
              </a:extLst>
            </p:cNvPr>
            <p:cNvSpPr txBox="1"/>
            <p:nvPr/>
          </p:nvSpPr>
          <p:spPr>
            <a:xfrm>
              <a:off x="8819875" y="2970553"/>
              <a:ext cx="597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ANT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06A198B-0418-4273-9DE3-53586E2F5688}"/>
                </a:ext>
              </a:extLst>
            </p:cNvPr>
            <p:cNvCxnSpPr>
              <a:cxnSpLocks/>
              <a:stCxn id="40" idx="0"/>
              <a:endCxn id="5" idx="0"/>
            </p:cNvCxnSpPr>
            <p:nvPr/>
          </p:nvCxnSpPr>
          <p:spPr>
            <a:xfrm rot="5400000" flipH="1" flipV="1">
              <a:off x="5926292" y="320439"/>
              <a:ext cx="24146" cy="5411237"/>
            </a:xfrm>
            <a:prstGeom prst="bentConnector3">
              <a:avLst>
                <a:gd name="adj1" fmla="val 104674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11793EA-2DE1-4CF2-AB19-B71792203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1994" y="2834794"/>
              <a:ext cx="0" cy="1791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F4ABF2-D856-4401-8830-2E34CBC60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1994" y="2690358"/>
              <a:ext cx="0" cy="1661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5D1B05-FF9E-497B-BF4B-93929E9E56E0}"/>
                </a:ext>
              </a:extLst>
            </p:cNvPr>
            <p:cNvCxnSpPr>
              <a:cxnSpLocks/>
            </p:cNvCxnSpPr>
            <p:nvPr/>
          </p:nvCxnSpPr>
          <p:spPr>
            <a:xfrm>
              <a:off x="5763124" y="2690357"/>
              <a:ext cx="3411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B7966D11-445E-470A-9EB7-08477E7BFB35}"/>
                </a:ext>
              </a:extLst>
            </p:cNvPr>
            <p:cNvSpPr/>
            <p:nvPr/>
          </p:nvSpPr>
          <p:spPr>
            <a:xfrm rot="10800000">
              <a:off x="4384465" y="4799759"/>
              <a:ext cx="245968" cy="13198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</p:grpSp>
    </p:spTree>
    <p:extLst>
      <p:ext uri="{BB962C8B-B14F-4D97-AF65-F5344CB8AC3E}">
        <p14:creationId xmlns:p14="http://schemas.microsoft.com/office/powerpoint/2010/main" val="164949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5511899-FA21-4ABC-94B4-49CF1C770EFE}"/>
              </a:ext>
            </a:extLst>
          </p:cNvPr>
          <p:cNvGrpSpPr/>
          <p:nvPr/>
        </p:nvGrpSpPr>
        <p:grpSpPr>
          <a:xfrm>
            <a:off x="282539" y="327060"/>
            <a:ext cx="8316930" cy="674669"/>
            <a:chOff x="282539" y="327060"/>
            <a:chExt cx="8316930" cy="6746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5A602E-834A-495B-BFD1-70F3FC67409B}"/>
                </a:ext>
              </a:extLst>
            </p:cNvPr>
            <p:cNvSpPr/>
            <p:nvPr/>
          </p:nvSpPr>
          <p:spPr>
            <a:xfrm>
              <a:off x="282539" y="344183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TX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5dBm TX power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EB754F-C9D0-4CA5-858D-A9694CE0092C}"/>
                </a:ext>
              </a:extLst>
            </p:cNvPr>
            <p:cNvSpPr/>
            <p:nvPr/>
          </p:nvSpPr>
          <p:spPr>
            <a:xfrm>
              <a:off x="1001730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A5AF96-1940-46F0-8F30-CE82B5418FD5}"/>
                </a:ext>
              </a:extLst>
            </p:cNvPr>
            <p:cNvSpPr/>
            <p:nvPr/>
          </p:nvSpPr>
          <p:spPr>
            <a:xfrm>
              <a:off x="2274013" y="518843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43FAD3-D885-48C1-B2E6-802EE2918DCE}"/>
                </a:ext>
              </a:extLst>
            </p:cNvPr>
            <p:cNvSpPr/>
            <p:nvPr/>
          </p:nvSpPr>
          <p:spPr>
            <a:xfrm>
              <a:off x="3549721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20dB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CCFE3B-4879-443E-A38E-5B55D29A61CE}"/>
                </a:ext>
              </a:extLst>
            </p:cNvPr>
            <p:cNvSpPr/>
            <p:nvPr/>
          </p:nvSpPr>
          <p:spPr>
            <a:xfrm>
              <a:off x="4822004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8dB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0D5E62-8297-48DE-9CA9-028849602769}"/>
                </a:ext>
              </a:extLst>
            </p:cNvPr>
            <p:cNvSpPr/>
            <p:nvPr/>
          </p:nvSpPr>
          <p:spPr>
            <a:xfrm>
              <a:off x="7366570" y="508570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86F820-D196-474C-87B6-339C1B07DDD2}"/>
                </a:ext>
              </a:extLst>
            </p:cNvPr>
            <p:cNvSpPr/>
            <p:nvPr/>
          </p:nvSpPr>
          <p:spPr>
            <a:xfrm>
              <a:off x="6094287" y="518844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25FF13-AFDD-4301-B215-60133625FE69}"/>
                </a:ext>
              </a:extLst>
            </p:cNvPr>
            <p:cNvSpPr/>
            <p:nvPr/>
          </p:nvSpPr>
          <p:spPr>
            <a:xfrm>
              <a:off x="7880278" y="327060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RX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5dBm TX power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0392DE-0B93-4108-AA91-7CFF4747E20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515438" y="683230"/>
              <a:ext cx="758575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ED981D-6F50-4E83-8873-D1D9DF8BEEB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87721" y="683230"/>
              <a:ext cx="7620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4F8175-C22B-41F9-A28E-1D4BB36AA4C5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4063429" y="683232"/>
              <a:ext cx="7585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546A0A-FF3C-4A68-9E65-AB88CC6DD4F5}"/>
                </a:ext>
              </a:extLst>
            </p:cNvPr>
            <p:cNvCxnSpPr>
              <a:cxnSpLocks/>
              <a:stCxn id="9" idx="1"/>
              <a:endCxn id="10" idx="3"/>
            </p:cNvCxnSpPr>
            <p:nvPr/>
          </p:nvCxnSpPr>
          <p:spPr>
            <a:xfrm flipH="1">
              <a:off x="6607995" y="672957"/>
              <a:ext cx="758575" cy="10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C041C2-79F1-4055-8DA3-51E7C07AB54C}"/>
                </a:ext>
              </a:extLst>
            </p:cNvPr>
            <p:cNvCxnSpPr>
              <a:cxnSpLocks/>
              <a:stCxn id="10" idx="1"/>
              <a:endCxn id="8" idx="3"/>
            </p:cNvCxnSpPr>
            <p:nvPr/>
          </p:nvCxnSpPr>
          <p:spPr>
            <a:xfrm flipH="1">
              <a:off x="5335712" y="683231"/>
              <a:ext cx="75857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B26D0B-7E72-4E54-9A39-A50C34054F13}"/>
                </a:ext>
              </a:extLst>
            </p:cNvPr>
            <p:cNvSpPr txBox="1"/>
            <p:nvPr/>
          </p:nvSpPr>
          <p:spPr>
            <a:xfrm>
              <a:off x="1589189" y="45332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271A9C-A36B-43AC-B7C3-628042ACE6E5}"/>
                </a:ext>
              </a:extLst>
            </p:cNvPr>
            <p:cNvSpPr txBox="1"/>
            <p:nvPr/>
          </p:nvSpPr>
          <p:spPr>
            <a:xfrm>
              <a:off x="667613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2CD5D2-EC5B-494B-B0F3-EB5BA5E93E72}"/>
                </a:ext>
              </a:extLst>
            </p:cNvPr>
            <p:cNvSpPr txBox="1"/>
            <p:nvPr/>
          </p:nvSpPr>
          <p:spPr>
            <a:xfrm>
              <a:off x="541634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30F40C-BB11-479A-94D4-EA729C260028}"/>
                </a:ext>
              </a:extLst>
            </p:cNvPr>
            <p:cNvSpPr txBox="1"/>
            <p:nvPr/>
          </p:nvSpPr>
          <p:spPr>
            <a:xfrm>
              <a:off x="4129861" y="449492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1.33dB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AA9B6D-8944-4A5A-B5D5-703BF7E332D6}"/>
                </a:ext>
              </a:extLst>
            </p:cNvPr>
            <p:cNvSpPr txBox="1"/>
            <p:nvPr/>
          </p:nvSpPr>
          <p:spPr>
            <a:xfrm>
              <a:off x="2848353" y="46062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1.80dB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C870CC-EF86-454F-A22A-5FD3C55318BB}"/>
              </a:ext>
            </a:extLst>
          </p:cNvPr>
          <p:cNvGrpSpPr/>
          <p:nvPr/>
        </p:nvGrpSpPr>
        <p:grpSpPr>
          <a:xfrm>
            <a:off x="282539" y="1712358"/>
            <a:ext cx="8316930" cy="674669"/>
            <a:chOff x="282539" y="327060"/>
            <a:chExt cx="8316930" cy="6746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D3C1EA-6B95-4274-822A-CF507171A410}"/>
                </a:ext>
              </a:extLst>
            </p:cNvPr>
            <p:cNvSpPr/>
            <p:nvPr/>
          </p:nvSpPr>
          <p:spPr>
            <a:xfrm>
              <a:off x="282539" y="344183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TX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10dBm TX power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876A25-2E5C-4F21-B922-E952EBC78FF2}"/>
                </a:ext>
              </a:extLst>
            </p:cNvPr>
            <p:cNvSpPr/>
            <p:nvPr/>
          </p:nvSpPr>
          <p:spPr>
            <a:xfrm>
              <a:off x="1001730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E843061-8606-4F8C-BBC4-47811F56C7CE}"/>
                </a:ext>
              </a:extLst>
            </p:cNvPr>
            <p:cNvSpPr/>
            <p:nvPr/>
          </p:nvSpPr>
          <p:spPr>
            <a:xfrm>
              <a:off x="2274013" y="518843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068926-72B9-4849-A265-936572CEAC5E}"/>
                </a:ext>
              </a:extLst>
            </p:cNvPr>
            <p:cNvSpPr/>
            <p:nvPr/>
          </p:nvSpPr>
          <p:spPr>
            <a:xfrm>
              <a:off x="3549721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20dB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3E86C-AD53-4FDB-8E0F-6F192B3FF59F}"/>
                </a:ext>
              </a:extLst>
            </p:cNvPr>
            <p:cNvSpPr/>
            <p:nvPr/>
          </p:nvSpPr>
          <p:spPr>
            <a:xfrm>
              <a:off x="4822004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15dB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1B3396-EA68-463A-9923-DB91A731FCFB}"/>
                </a:ext>
              </a:extLst>
            </p:cNvPr>
            <p:cNvSpPr/>
            <p:nvPr/>
          </p:nvSpPr>
          <p:spPr>
            <a:xfrm>
              <a:off x="7366570" y="508570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68EAC2-DC78-4578-BA5B-0077AEED3922}"/>
                </a:ext>
              </a:extLst>
            </p:cNvPr>
            <p:cNvSpPr/>
            <p:nvPr/>
          </p:nvSpPr>
          <p:spPr>
            <a:xfrm>
              <a:off x="6094287" y="518844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508B69-753C-416D-BB69-502AD16CE7C1}"/>
                </a:ext>
              </a:extLst>
            </p:cNvPr>
            <p:cNvSpPr/>
            <p:nvPr/>
          </p:nvSpPr>
          <p:spPr>
            <a:xfrm>
              <a:off x="7880278" y="327060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RX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10dBm TX power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D9DC611-4BD7-442D-B6A7-869118449E03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 flipV="1">
              <a:off x="1515438" y="683230"/>
              <a:ext cx="758575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26D2ED5-3001-4372-9D07-3DF565ADC3D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2787721" y="683230"/>
              <a:ext cx="7620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296314-3E32-44E4-AA53-F047226BD859}"/>
                </a:ext>
              </a:extLst>
            </p:cNvPr>
            <p:cNvCxnSpPr>
              <a:cxnSpLocks/>
              <a:stCxn id="37" idx="1"/>
              <a:endCxn id="36" idx="3"/>
            </p:cNvCxnSpPr>
            <p:nvPr/>
          </p:nvCxnSpPr>
          <p:spPr>
            <a:xfrm flipH="1">
              <a:off x="4063429" y="683232"/>
              <a:ext cx="7585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E0A2E5-B096-4441-8C49-FEB79DBED110}"/>
                </a:ext>
              </a:extLst>
            </p:cNvPr>
            <p:cNvCxnSpPr>
              <a:cxnSpLocks/>
              <a:stCxn id="38" idx="1"/>
              <a:endCxn id="39" idx="3"/>
            </p:cNvCxnSpPr>
            <p:nvPr/>
          </p:nvCxnSpPr>
          <p:spPr>
            <a:xfrm flipH="1">
              <a:off x="6607995" y="672957"/>
              <a:ext cx="758575" cy="10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78511E3-F205-46DD-95E5-F627D036E343}"/>
                </a:ext>
              </a:extLst>
            </p:cNvPr>
            <p:cNvCxnSpPr>
              <a:cxnSpLocks/>
              <a:stCxn id="39" idx="1"/>
              <a:endCxn id="37" idx="3"/>
            </p:cNvCxnSpPr>
            <p:nvPr/>
          </p:nvCxnSpPr>
          <p:spPr>
            <a:xfrm flipH="1">
              <a:off x="5335712" y="683231"/>
              <a:ext cx="75857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C48AF-FCB6-4D70-A9C4-081DB7F81D72}"/>
                </a:ext>
              </a:extLst>
            </p:cNvPr>
            <p:cNvSpPr txBox="1"/>
            <p:nvPr/>
          </p:nvSpPr>
          <p:spPr>
            <a:xfrm>
              <a:off x="1589189" y="45332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9D237E-5C1F-4125-AFFE-D673FC597B92}"/>
                </a:ext>
              </a:extLst>
            </p:cNvPr>
            <p:cNvSpPr txBox="1"/>
            <p:nvPr/>
          </p:nvSpPr>
          <p:spPr>
            <a:xfrm>
              <a:off x="667613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8335CA-35EE-409C-9677-FA0AB67DE948}"/>
                </a:ext>
              </a:extLst>
            </p:cNvPr>
            <p:cNvSpPr txBox="1"/>
            <p:nvPr/>
          </p:nvSpPr>
          <p:spPr>
            <a:xfrm>
              <a:off x="541634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42AA98-EBE9-4A9B-A361-935E9511BEF8}"/>
                </a:ext>
              </a:extLst>
            </p:cNvPr>
            <p:cNvSpPr txBox="1"/>
            <p:nvPr/>
          </p:nvSpPr>
          <p:spPr>
            <a:xfrm>
              <a:off x="4129861" y="449492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1.33dB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9EE0A4-A2EC-46D7-B0F6-4BABE1B820E0}"/>
                </a:ext>
              </a:extLst>
            </p:cNvPr>
            <p:cNvSpPr txBox="1"/>
            <p:nvPr/>
          </p:nvSpPr>
          <p:spPr>
            <a:xfrm>
              <a:off x="2848353" y="46062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1.80dB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FDCD406-9A89-4416-A97F-2213DC5B13CD}"/>
              </a:ext>
            </a:extLst>
          </p:cNvPr>
          <p:cNvGrpSpPr/>
          <p:nvPr/>
        </p:nvGrpSpPr>
        <p:grpSpPr>
          <a:xfrm>
            <a:off x="282539" y="4507736"/>
            <a:ext cx="8316930" cy="674669"/>
            <a:chOff x="282539" y="327060"/>
            <a:chExt cx="8316930" cy="67466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280DAA-EF1D-48F8-97AA-DBC86FE189EB}"/>
                </a:ext>
              </a:extLst>
            </p:cNvPr>
            <p:cNvSpPr/>
            <p:nvPr/>
          </p:nvSpPr>
          <p:spPr>
            <a:xfrm>
              <a:off x="282539" y="344183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TX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20dBm TX power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CEDA0-89D1-4F9E-BA95-B6E81D10C3E5}"/>
                </a:ext>
              </a:extLst>
            </p:cNvPr>
            <p:cNvSpPr/>
            <p:nvPr/>
          </p:nvSpPr>
          <p:spPr>
            <a:xfrm>
              <a:off x="1001730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1018C6-D3F8-41DA-A489-BEA67FED9200}"/>
                </a:ext>
              </a:extLst>
            </p:cNvPr>
            <p:cNvSpPr/>
            <p:nvPr/>
          </p:nvSpPr>
          <p:spPr>
            <a:xfrm>
              <a:off x="2274013" y="518843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12CCA8A-7346-40D3-81FC-4DEF771C7FE4}"/>
                </a:ext>
              </a:extLst>
            </p:cNvPr>
            <p:cNvSpPr/>
            <p:nvPr/>
          </p:nvSpPr>
          <p:spPr>
            <a:xfrm>
              <a:off x="3549721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20dB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9F17FA-7BD8-43EB-A6ED-F050FC8CB4F9}"/>
                </a:ext>
              </a:extLst>
            </p:cNvPr>
            <p:cNvSpPr/>
            <p:nvPr/>
          </p:nvSpPr>
          <p:spPr>
            <a:xfrm>
              <a:off x="4822004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15dB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08CA68-91B8-405B-BD96-829441ECCD9A}"/>
                </a:ext>
              </a:extLst>
            </p:cNvPr>
            <p:cNvSpPr/>
            <p:nvPr/>
          </p:nvSpPr>
          <p:spPr>
            <a:xfrm>
              <a:off x="7366570" y="508570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EB034B0-CE69-4C99-AF75-50468C25C6CC}"/>
                </a:ext>
              </a:extLst>
            </p:cNvPr>
            <p:cNvSpPr/>
            <p:nvPr/>
          </p:nvSpPr>
          <p:spPr>
            <a:xfrm>
              <a:off x="6094287" y="518844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0EF669F-276D-4F1B-AF94-658024F91C7D}"/>
                </a:ext>
              </a:extLst>
            </p:cNvPr>
            <p:cNvSpPr/>
            <p:nvPr/>
          </p:nvSpPr>
          <p:spPr>
            <a:xfrm>
              <a:off x="7880278" y="327060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RX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20dBm TX power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3962F85-788B-4B69-9C66-492BF13AAB41}"/>
                </a:ext>
              </a:extLst>
            </p:cNvPr>
            <p:cNvCxnSpPr>
              <a:stCxn id="53" idx="3"/>
              <a:endCxn id="54" idx="1"/>
            </p:cNvCxnSpPr>
            <p:nvPr/>
          </p:nvCxnSpPr>
          <p:spPr>
            <a:xfrm flipV="1">
              <a:off x="1515438" y="683230"/>
              <a:ext cx="758575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0D476C7-ACA8-404D-BC0B-8C89CF60E278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2787721" y="683230"/>
              <a:ext cx="7620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ACFDDC-1A7B-4A18-A2A7-891A084DE88F}"/>
                </a:ext>
              </a:extLst>
            </p:cNvPr>
            <p:cNvCxnSpPr>
              <a:cxnSpLocks/>
              <a:stCxn id="56" idx="1"/>
              <a:endCxn id="55" idx="3"/>
            </p:cNvCxnSpPr>
            <p:nvPr/>
          </p:nvCxnSpPr>
          <p:spPr>
            <a:xfrm flipH="1">
              <a:off x="4063429" y="683232"/>
              <a:ext cx="7585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E980F2-791F-42EE-A37F-941B86AC56EF}"/>
                </a:ext>
              </a:extLst>
            </p:cNvPr>
            <p:cNvCxnSpPr>
              <a:cxnSpLocks/>
              <a:stCxn id="57" idx="1"/>
              <a:endCxn id="58" idx="3"/>
            </p:cNvCxnSpPr>
            <p:nvPr/>
          </p:nvCxnSpPr>
          <p:spPr>
            <a:xfrm flipH="1">
              <a:off x="6607995" y="672957"/>
              <a:ext cx="758575" cy="10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EBDC13-EFA6-43CD-92CA-5D6BCC33BA2E}"/>
                </a:ext>
              </a:extLst>
            </p:cNvPr>
            <p:cNvCxnSpPr>
              <a:cxnSpLocks/>
              <a:stCxn id="58" idx="1"/>
              <a:endCxn id="56" idx="3"/>
            </p:cNvCxnSpPr>
            <p:nvPr/>
          </p:nvCxnSpPr>
          <p:spPr>
            <a:xfrm flipH="1">
              <a:off x="5335712" y="683231"/>
              <a:ext cx="75857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07F7BE-B2CF-4513-87C5-F83FD60DD326}"/>
                </a:ext>
              </a:extLst>
            </p:cNvPr>
            <p:cNvSpPr txBox="1"/>
            <p:nvPr/>
          </p:nvSpPr>
          <p:spPr>
            <a:xfrm>
              <a:off x="1589189" y="45332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AB9C57-5F0A-44C5-B134-577E761F2ED9}"/>
                </a:ext>
              </a:extLst>
            </p:cNvPr>
            <p:cNvSpPr txBox="1"/>
            <p:nvPr/>
          </p:nvSpPr>
          <p:spPr>
            <a:xfrm>
              <a:off x="667613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6DE6175-82A8-49ED-B28C-5402396AFC5F}"/>
                </a:ext>
              </a:extLst>
            </p:cNvPr>
            <p:cNvSpPr txBox="1"/>
            <p:nvPr/>
          </p:nvSpPr>
          <p:spPr>
            <a:xfrm>
              <a:off x="541634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16336EA-05F3-4889-B979-082F55C06172}"/>
                </a:ext>
              </a:extLst>
            </p:cNvPr>
            <p:cNvSpPr txBox="1"/>
            <p:nvPr/>
          </p:nvSpPr>
          <p:spPr>
            <a:xfrm>
              <a:off x="4129861" y="449492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1.33dB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67D258-0C97-4770-8318-95314C681F2B}"/>
                </a:ext>
              </a:extLst>
            </p:cNvPr>
            <p:cNvSpPr txBox="1"/>
            <p:nvPr/>
          </p:nvSpPr>
          <p:spPr>
            <a:xfrm>
              <a:off x="2848353" y="46062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1.80dB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0DC767-F167-415B-9EE1-43E48B79B2E3}"/>
              </a:ext>
            </a:extLst>
          </p:cNvPr>
          <p:cNvGrpSpPr/>
          <p:nvPr/>
        </p:nvGrpSpPr>
        <p:grpSpPr>
          <a:xfrm>
            <a:off x="282539" y="3110048"/>
            <a:ext cx="8316930" cy="674669"/>
            <a:chOff x="282539" y="327060"/>
            <a:chExt cx="8316930" cy="67466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88C8C2-3B53-40D2-962D-C1540BAE7E2E}"/>
                </a:ext>
              </a:extLst>
            </p:cNvPr>
            <p:cNvSpPr/>
            <p:nvPr/>
          </p:nvSpPr>
          <p:spPr>
            <a:xfrm>
              <a:off x="282539" y="344183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TX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15dBm TX power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348A629-3D67-4132-807A-E45275783D90}"/>
                </a:ext>
              </a:extLst>
            </p:cNvPr>
            <p:cNvSpPr/>
            <p:nvPr/>
          </p:nvSpPr>
          <p:spPr>
            <a:xfrm>
              <a:off x="1001730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6B56E3-DC3C-4C87-8A8D-A635D591E69D}"/>
                </a:ext>
              </a:extLst>
            </p:cNvPr>
            <p:cNvSpPr/>
            <p:nvPr/>
          </p:nvSpPr>
          <p:spPr>
            <a:xfrm>
              <a:off x="2274013" y="518843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9A680F-0FDC-427E-BBE7-6BA8A9A25AD4}"/>
                </a:ext>
              </a:extLst>
            </p:cNvPr>
            <p:cNvSpPr/>
            <p:nvPr/>
          </p:nvSpPr>
          <p:spPr>
            <a:xfrm>
              <a:off x="3549721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20dB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D9F5967-D336-4225-9B9D-024D8D22C6EB}"/>
                </a:ext>
              </a:extLst>
            </p:cNvPr>
            <p:cNvSpPr/>
            <p:nvPr/>
          </p:nvSpPr>
          <p:spPr>
            <a:xfrm>
              <a:off x="4822004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15dB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DDA93BA-4B9A-48B4-B393-75F8A9A2F28A}"/>
                </a:ext>
              </a:extLst>
            </p:cNvPr>
            <p:cNvSpPr/>
            <p:nvPr/>
          </p:nvSpPr>
          <p:spPr>
            <a:xfrm>
              <a:off x="7366570" y="508570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050884F-BDAD-4C6E-8B21-D3DA743A5655}"/>
                </a:ext>
              </a:extLst>
            </p:cNvPr>
            <p:cNvSpPr/>
            <p:nvPr/>
          </p:nvSpPr>
          <p:spPr>
            <a:xfrm>
              <a:off x="6094287" y="518844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FD37535-073A-4C31-B1BB-FBA0E2910F17}"/>
                </a:ext>
              </a:extLst>
            </p:cNvPr>
            <p:cNvSpPr/>
            <p:nvPr/>
          </p:nvSpPr>
          <p:spPr>
            <a:xfrm>
              <a:off x="7880278" y="327060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RX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15dBm TX power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1A135B-5FF2-4E30-834B-CD6C764A7F84}"/>
                </a:ext>
              </a:extLst>
            </p:cNvPr>
            <p:cNvCxnSpPr>
              <a:stCxn id="72" idx="3"/>
              <a:endCxn id="73" idx="1"/>
            </p:cNvCxnSpPr>
            <p:nvPr/>
          </p:nvCxnSpPr>
          <p:spPr>
            <a:xfrm flipV="1">
              <a:off x="1515438" y="683230"/>
              <a:ext cx="758575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39741E6-C0D6-4402-AB32-396B7B530F9C}"/>
                </a:ext>
              </a:extLst>
            </p:cNvPr>
            <p:cNvCxnSpPr>
              <a:cxnSpLocks/>
              <a:stCxn id="73" idx="3"/>
              <a:endCxn id="74" idx="1"/>
            </p:cNvCxnSpPr>
            <p:nvPr/>
          </p:nvCxnSpPr>
          <p:spPr>
            <a:xfrm>
              <a:off x="2787721" y="683230"/>
              <a:ext cx="7620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C3A8078-ACF2-4A19-AFFD-14A6C8DB80C8}"/>
                </a:ext>
              </a:extLst>
            </p:cNvPr>
            <p:cNvCxnSpPr>
              <a:cxnSpLocks/>
              <a:stCxn id="75" idx="1"/>
              <a:endCxn id="74" idx="3"/>
            </p:cNvCxnSpPr>
            <p:nvPr/>
          </p:nvCxnSpPr>
          <p:spPr>
            <a:xfrm flipH="1">
              <a:off x="4063429" y="683232"/>
              <a:ext cx="7585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3F46C4-94D0-432D-9AB9-3950FBB83563}"/>
                </a:ext>
              </a:extLst>
            </p:cNvPr>
            <p:cNvCxnSpPr>
              <a:cxnSpLocks/>
              <a:stCxn id="76" idx="1"/>
              <a:endCxn id="77" idx="3"/>
            </p:cNvCxnSpPr>
            <p:nvPr/>
          </p:nvCxnSpPr>
          <p:spPr>
            <a:xfrm flipH="1">
              <a:off x="6607995" y="672957"/>
              <a:ext cx="758575" cy="10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FDD95E4-07C2-4014-B26F-F90ED415583F}"/>
                </a:ext>
              </a:extLst>
            </p:cNvPr>
            <p:cNvCxnSpPr>
              <a:cxnSpLocks/>
              <a:stCxn id="77" idx="1"/>
              <a:endCxn id="75" idx="3"/>
            </p:cNvCxnSpPr>
            <p:nvPr/>
          </p:nvCxnSpPr>
          <p:spPr>
            <a:xfrm flipH="1">
              <a:off x="5335712" y="683231"/>
              <a:ext cx="75857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BC9123-1D5F-42F0-AD30-22F91BCAF888}"/>
                </a:ext>
              </a:extLst>
            </p:cNvPr>
            <p:cNvSpPr txBox="1"/>
            <p:nvPr/>
          </p:nvSpPr>
          <p:spPr>
            <a:xfrm>
              <a:off x="1589189" y="45332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4DABEF5-41FB-4EE2-9E9C-8F41E98654A2}"/>
                </a:ext>
              </a:extLst>
            </p:cNvPr>
            <p:cNvSpPr txBox="1"/>
            <p:nvPr/>
          </p:nvSpPr>
          <p:spPr>
            <a:xfrm>
              <a:off x="667613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700BB05-0FDE-40D0-B094-48D65EF67C0C}"/>
                </a:ext>
              </a:extLst>
            </p:cNvPr>
            <p:cNvSpPr txBox="1"/>
            <p:nvPr/>
          </p:nvSpPr>
          <p:spPr>
            <a:xfrm>
              <a:off x="541634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37B6F49-D8C6-46C5-888F-850E781989E9}"/>
                </a:ext>
              </a:extLst>
            </p:cNvPr>
            <p:cNvSpPr txBox="1"/>
            <p:nvPr/>
          </p:nvSpPr>
          <p:spPr>
            <a:xfrm>
              <a:off x="4129861" y="449492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1.33dB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984C68-1533-412A-B9E1-CBE7C64222CE}"/>
                </a:ext>
              </a:extLst>
            </p:cNvPr>
            <p:cNvSpPr txBox="1"/>
            <p:nvPr/>
          </p:nvSpPr>
          <p:spPr>
            <a:xfrm>
              <a:off x="2848353" y="46062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1.80dB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A17F0E-E4BF-4033-AD0D-B480DFD82052}"/>
              </a:ext>
            </a:extLst>
          </p:cNvPr>
          <p:cNvGrpSpPr/>
          <p:nvPr/>
        </p:nvGrpSpPr>
        <p:grpSpPr>
          <a:xfrm>
            <a:off x="282539" y="5792859"/>
            <a:ext cx="8316930" cy="674669"/>
            <a:chOff x="282539" y="327060"/>
            <a:chExt cx="8316930" cy="67466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2683BE8-C721-4727-B77B-236D600A5A20}"/>
                </a:ext>
              </a:extLst>
            </p:cNvPr>
            <p:cNvSpPr/>
            <p:nvPr/>
          </p:nvSpPr>
          <p:spPr>
            <a:xfrm>
              <a:off x="282539" y="344183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TX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5dBm TX power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5A7B76-6461-4675-992C-1F20A2BD4445}"/>
                </a:ext>
              </a:extLst>
            </p:cNvPr>
            <p:cNvSpPr/>
            <p:nvPr/>
          </p:nvSpPr>
          <p:spPr>
            <a:xfrm>
              <a:off x="1001730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38B44C4-6452-45B0-8BF2-6CF558C8424C}"/>
                </a:ext>
              </a:extLst>
            </p:cNvPr>
            <p:cNvSpPr/>
            <p:nvPr/>
          </p:nvSpPr>
          <p:spPr>
            <a:xfrm>
              <a:off x="2274013" y="518843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7DBCCC5-0908-444E-9C7C-0BE235ACE108}"/>
                </a:ext>
              </a:extLst>
            </p:cNvPr>
            <p:cNvSpPr/>
            <p:nvPr/>
          </p:nvSpPr>
          <p:spPr>
            <a:xfrm>
              <a:off x="3549721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20dB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C60334B-C3AA-4E03-A89D-BA85669B731A}"/>
                </a:ext>
              </a:extLst>
            </p:cNvPr>
            <p:cNvSpPr/>
            <p:nvPr/>
          </p:nvSpPr>
          <p:spPr>
            <a:xfrm>
              <a:off x="4822004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15dB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B45AF4F-D9E8-4721-9BFE-8C2D9A1B27F4}"/>
                </a:ext>
              </a:extLst>
            </p:cNvPr>
            <p:cNvSpPr/>
            <p:nvPr/>
          </p:nvSpPr>
          <p:spPr>
            <a:xfrm>
              <a:off x="7366570" y="508570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860D668-5874-4746-B23B-A8C493A81511}"/>
                </a:ext>
              </a:extLst>
            </p:cNvPr>
            <p:cNvSpPr/>
            <p:nvPr/>
          </p:nvSpPr>
          <p:spPr>
            <a:xfrm>
              <a:off x="6094287" y="518844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EECDFF9-E12D-4624-9572-3042914F1701}"/>
                </a:ext>
              </a:extLst>
            </p:cNvPr>
            <p:cNvSpPr/>
            <p:nvPr/>
          </p:nvSpPr>
          <p:spPr>
            <a:xfrm>
              <a:off x="7880278" y="327060"/>
              <a:ext cx="719191" cy="65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RX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5dBm TX power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32C0C92-7D6F-404D-B93A-3A6874CE4F68}"/>
                </a:ext>
              </a:extLst>
            </p:cNvPr>
            <p:cNvCxnSpPr>
              <a:stCxn id="91" idx="3"/>
              <a:endCxn id="92" idx="1"/>
            </p:cNvCxnSpPr>
            <p:nvPr/>
          </p:nvCxnSpPr>
          <p:spPr>
            <a:xfrm flipV="1">
              <a:off x="1515438" y="683230"/>
              <a:ext cx="758575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9F241C1-9CEF-46C2-943C-7F1E85352E02}"/>
                </a:ext>
              </a:extLst>
            </p:cNvPr>
            <p:cNvCxnSpPr>
              <a:cxnSpLocks/>
              <a:stCxn id="92" idx="3"/>
              <a:endCxn id="93" idx="1"/>
            </p:cNvCxnSpPr>
            <p:nvPr/>
          </p:nvCxnSpPr>
          <p:spPr>
            <a:xfrm>
              <a:off x="2787721" y="683230"/>
              <a:ext cx="7620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53A1DA9-2E7B-4A0C-970F-4DABAE79A459}"/>
                </a:ext>
              </a:extLst>
            </p:cNvPr>
            <p:cNvCxnSpPr>
              <a:cxnSpLocks/>
              <a:stCxn id="94" idx="1"/>
              <a:endCxn id="93" idx="3"/>
            </p:cNvCxnSpPr>
            <p:nvPr/>
          </p:nvCxnSpPr>
          <p:spPr>
            <a:xfrm flipH="1">
              <a:off x="4063429" y="683232"/>
              <a:ext cx="7585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B90EDFB-B94E-4FC4-A20A-20563B40B0C9}"/>
                </a:ext>
              </a:extLst>
            </p:cNvPr>
            <p:cNvCxnSpPr>
              <a:cxnSpLocks/>
              <a:stCxn id="95" idx="1"/>
              <a:endCxn id="96" idx="3"/>
            </p:cNvCxnSpPr>
            <p:nvPr/>
          </p:nvCxnSpPr>
          <p:spPr>
            <a:xfrm flipH="1">
              <a:off x="6607995" y="672957"/>
              <a:ext cx="758575" cy="10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91BEB69-38B4-4CE7-8CB5-2FC94D0E95F5}"/>
                </a:ext>
              </a:extLst>
            </p:cNvPr>
            <p:cNvCxnSpPr>
              <a:cxnSpLocks/>
              <a:stCxn id="96" idx="1"/>
              <a:endCxn id="94" idx="3"/>
            </p:cNvCxnSpPr>
            <p:nvPr/>
          </p:nvCxnSpPr>
          <p:spPr>
            <a:xfrm flipH="1">
              <a:off x="5335712" y="683231"/>
              <a:ext cx="75857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3E16948-851A-4DEF-83A9-B789001EF320}"/>
                </a:ext>
              </a:extLst>
            </p:cNvPr>
            <p:cNvSpPr txBox="1"/>
            <p:nvPr/>
          </p:nvSpPr>
          <p:spPr>
            <a:xfrm>
              <a:off x="1589189" y="45332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55461C-F23A-4E65-BCE7-BE06D739DF48}"/>
                </a:ext>
              </a:extLst>
            </p:cNvPr>
            <p:cNvSpPr txBox="1"/>
            <p:nvPr/>
          </p:nvSpPr>
          <p:spPr>
            <a:xfrm>
              <a:off x="667613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1DD495-A241-4C85-881D-F22488C5A60D}"/>
                </a:ext>
              </a:extLst>
            </p:cNvPr>
            <p:cNvSpPr txBox="1"/>
            <p:nvPr/>
          </p:nvSpPr>
          <p:spPr>
            <a:xfrm>
              <a:off x="541634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1.31dB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6204CBF-BBFF-49BD-A184-82A1DB664B4D}"/>
                </a:ext>
              </a:extLst>
            </p:cNvPr>
            <p:cNvSpPr txBox="1"/>
            <p:nvPr/>
          </p:nvSpPr>
          <p:spPr>
            <a:xfrm>
              <a:off x="4129861" y="449492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1.33dB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C559AAE-DFD6-46B1-B4F5-389FA02A64B1}"/>
                </a:ext>
              </a:extLst>
            </p:cNvPr>
            <p:cNvSpPr txBox="1"/>
            <p:nvPr/>
          </p:nvSpPr>
          <p:spPr>
            <a:xfrm>
              <a:off x="2848353" y="46062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1.80dB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75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8280DD-D17B-4462-A85D-21C31295B3ED}"/>
              </a:ext>
            </a:extLst>
          </p:cNvPr>
          <p:cNvGrpSpPr/>
          <p:nvPr/>
        </p:nvGrpSpPr>
        <p:grpSpPr>
          <a:xfrm>
            <a:off x="976045" y="2869914"/>
            <a:ext cx="8316930" cy="674669"/>
            <a:chOff x="282539" y="327060"/>
            <a:chExt cx="8316930" cy="6746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5BFEAA-61AC-4FEE-8D11-835F8DDFF5D9}"/>
                </a:ext>
              </a:extLst>
            </p:cNvPr>
            <p:cNvSpPr/>
            <p:nvPr/>
          </p:nvSpPr>
          <p:spPr>
            <a:xfrm>
              <a:off x="282539" y="344183"/>
              <a:ext cx="719191" cy="6575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TX Radio</a:t>
              </a:r>
            </a:p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Output = TX power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DE69F9-CD5D-448B-B8BE-A39F136B7D0F}"/>
                </a:ext>
              </a:extLst>
            </p:cNvPr>
            <p:cNvSpPr/>
            <p:nvPr/>
          </p:nvSpPr>
          <p:spPr>
            <a:xfrm>
              <a:off x="1001730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57394D-4E69-4DE2-8CB0-6FEFD3211170}"/>
                </a:ext>
              </a:extLst>
            </p:cNvPr>
            <p:cNvSpPr/>
            <p:nvPr/>
          </p:nvSpPr>
          <p:spPr>
            <a:xfrm>
              <a:off x="2274013" y="518843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F51364-3132-448D-B060-00925ACDB641}"/>
                </a:ext>
              </a:extLst>
            </p:cNvPr>
            <p:cNvSpPr/>
            <p:nvPr/>
          </p:nvSpPr>
          <p:spPr>
            <a:xfrm>
              <a:off x="3549721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20dB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C52405-8E36-4606-88A4-30DB9833B661}"/>
                </a:ext>
              </a:extLst>
            </p:cNvPr>
            <p:cNvSpPr/>
            <p:nvPr/>
          </p:nvSpPr>
          <p:spPr>
            <a:xfrm>
              <a:off x="4822004" y="518845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B75C1-4041-47B5-8F72-28CB843F5EB6}"/>
                </a:ext>
              </a:extLst>
            </p:cNvPr>
            <p:cNvSpPr/>
            <p:nvPr/>
          </p:nvSpPr>
          <p:spPr>
            <a:xfrm>
              <a:off x="7366570" y="508570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30dB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D3110B-AF95-48AC-A019-93CA2AD66853}"/>
                </a:ext>
              </a:extLst>
            </p:cNvPr>
            <p:cNvSpPr/>
            <p:nvPr/>
          </p:nvSpPr>
          <p:spPr>
            <a:xfrm>
              <a:off x="6094287" y="518844"/>
              <a:ext cx="513708" cy="328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A72760-660D-4AA3-872D-40F47ED99F36}"/>
                </a:ext>
              </a:extLst>
            </p:cNvPr>
            <p:cNvSpPr/>
            <p:nvPr/>
          </p:nvSpPr>
          <p:spPr>
            <a:xfrm>
              <a:off x="7880278" y="327060"/>
              <a:ext cx="719191" cy="6575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>
                  <a:solidFill>
                    <a:schemeClr val="tx1"/>
                  </a:solidFill>
                </a:rPr>
                <a:t>RX Radio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71DBE1-EA48-4517-A068-AC466D4ECD03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515438" y="683230"/>
              <a:ext cx="758575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74E197-B642-4087-8E94-427F49626C8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2787721" y="683230"/>
              <a:ext cx="7620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DD600E-3C3F-419E-BBD2-9CC3B772FD6D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4063429" y="683232"/>
              <a:ext cx="7585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8B8083-5596-4A92-9D36-35E371BF9D47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flipH="1">
              <a:off x="6607995" y="672957"/>
              <a:ext cx="758575" cy="10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564D3F-B13F-4D6E-B1C3-3A8620A5786E}"/>
                </a:ext>
              </a:extLst>
            </p:cNvPr>
            <p:cNvCxnSpPr>
              <a:cxnSpLocks/>
              <a:stCxn id="11" idx="1"/>
              <a:endCxn id="9" idx="3"/>
            </p:cNvCxnSpPr>
            <p:nvPr/>
          </p:nvCxnSpPr>
          <p:spPr>
            <a:xfrm flipH="1">
              <a:off x="5335712" y="683231"/>
              <a:ext cx="75857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52D138-CCC7-4BD1-B7D3-915E75259C5E}"/>
                </a:ext>
              </a:extLst>
            </p:cNvPr>
            <p:cNvSpPr txBox="1"/>
            <p:nvPr/>
          </p:nvSpPr>
          <p:spPr>
            <a:xfrm>
              <a:off x="1589189" y="45332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1.31dB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568282-F34A-489F-9D14-981E61B1427B}"/>
                </a:ext>
              </a:extLst>
            </p:cNvPr>
            <p:cNvSpPr txBox="1"/>
            <p:nvPr/>
          </p:nvSpPr>
          <p:spPr>
            <a:xfrm>
              <a:off x="667613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1.31dB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E927AB-407B-42CF-A7A4-0C1701AF937B}"/>
                </a:ext>
              </a:extLst>
            </p:cNvPr>
            <p:cNvSpPr txBox="1"/>
            <p:nvPr/>
          </p:nvSpPr>
          <p:spPr>
            <a:xfrm>
              <a:off x="5416349" y="44949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1.31dB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ECC508-1252-4E50-A4A5-FE151AE6DDC4}"/>
                </a:ext>
              </a:extLst>
            </p:cNvPr>
            <p:cNvSpPr txBox="1"/>
            <p:nvPr/>
          </p:nvSpPr>
          <p:spPr>
            <a:xfrm>
              <a:off x="4129861" y="449492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1.33dB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0BD80F-36A2-436C-B066-A91744C10DAE}"/>
                </a:ext>
              </a:extLst>
            </p:cNvPr>
            <p:cNvSpPr txBox="1"/>
            <p:nvPr/>
          </p:nvSpPr>
          <p:spPr>
            <a:xfrm>
              <a:off x="2848353" y="460623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1.80dB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03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04E0571324F48941C2ED973B41B98" ma:contentTypeVersion="8" ma:contentTypeDescription="Create a new document." ma:contentTypeScope="" ma:versionID="f1152603ab241f79ff6fbd1e9931f1cd">
  <xsd:schema xmlns:xsd="http://www.w3.org/2001/XMLSchema" xmlns:xs="http://www.w3.org/2001/XMLSchema" xmlns:p="http://schemas.microsoft.com/office/2006/metadata/properties" xmlns:ns3="2feb762b-24b5-433c-ba18-3a6f7cbfab69" targetNamespace="http://schemas.microsoft.com/office/2006/metadata/properties" ma:root="true" ma:fieldsID="c39a174727f812f01e8d471247b45ec4" ns3:_="">
    <xsd:import namespace="2feb762b-24b5-433c-ba18-3a6f7cbfab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b762b-24b5-433c-ba18-3a6f7cbfab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30CD91-F296-4636-B8A6-16AC89933E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96BED9-ADDF-459D-948A-13CB70D646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788608-22E5-4DCE-BA7D-31A5C746DD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eb762b-24b5-433c-ba18-3a6f7cbfab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5870</TotalTime>
  <Words>605</Words>
  <Application>Microsoft Office PowerPoint</Application>
  <PresentationFormat>Widescreen</PresentationFormat>
  <Paragraphs>346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Adafruit Feather 32U4 with RFM96 LoRa Radio</vt:lpstr>
      <vt:lpstr>Arduino Pro Mini with RFM96 LoRa Radio on the Red PCB Board or Breadboard</vt:lpstr>
      <vt:lpstr>Arduino Pro Mini with RFM96 LoRa Radio on the Red PCB Board or Breadboard</vt:lpstr>
      <vt:lpstr>PowerPoint Presentation</vt:lpstr>
      <vt:lpstr>Arduino Pro Mini with RFM96 LoRa Radio on the Red PCB Board or Breadboard</vt:lpstr>
      <vt:lpstr>Arduino Uno with RFM96 LoRa Radio and Ublox GY-NEO6MV2 GPS module</vt:lpstr>
      <vt:lpstr>PowerPoint Presentation</vt:lpstr>
      <vt:lpstr>PowerPoint Presentation</vt:lpstr>
      <vt:lpstr>RFM96 Breakout board Schematic</vt:lpstr>
      <vt:lpstr>Full satellite radio beacon system</vt:lpstr>
      <vt:lpstr>Full satellite radio beacon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McKee</dc:creator>
  <cp:lastModifiedBy>Travis McKee</cp:lastModifiedBy>
  <cp:revision>2</cp:revision>
  <dcterms:created xsi:type="dcterms:W3CDTF">2019-12-26T10:07:26Z</dcterms:created>
  <dcterms:modified xsi:type="dcterms:W3CDTF">2020-06-08T03:34:30Z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0x0101006B804E0571324F48941C2ED973B41B98</vt:lpwstr>
  </property>
</Properties>
</file>