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4E81C-D28F-4744-8B0A-D3485BA8801F}" v="22" dt="2019-10-14T09:16:11.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6" d="100"/>
          <a:sy n="76" d="100"/>
        </p:scale>
        <p:origin x="51"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vis McKee" userId="a41c9158-7a42-473b-b968-9f3029bb07e3" providerId="ADAL" clId="{6224E81C-D28F-4744-8B0A-D3485BA8801F}"/>
    <pc:docChg chg="undo custSel addSld delSld modSld">
      <pc:chgData name="Travis McKee" userId="a41c9158-7a42-473b-b968-9f3029bb07e3" providerId="ADAL" clId="{6224E81C-D28F-4744-8B0A-D3485BA8801F}" dt="2019-10-14T09:27:09.862" v="3100" actId="14100"/>
      <pc:docMkLst>
        <pc:docMk/>
      </pc:docMkLst>
      <pc:sldChg chg="addSp delSp modSp">
        <pc:chgData name="Travis McKee" userId="a41c9158-7a42-473b-b968-9f3029bb07e3" providerId="ADAL" clId="{6224E81C-D28F-4744-8B0A-D3485BA8801F}" dt="2019-10-14T09:27:09.862" v="3100" actId="14100"/>
        <pc:sldMkLst>
          <pc:docMk/>
          <pc:sldMk cId="2471812874" sldId="256"/>
        </pc:sldMkLst>
        <pc:spChg chg="mod">
          <ac:chgData name="Travis McKee" userId="a41c9158-7a42-473b-b968-9f3029bb07e3" providerId="ADAL" clId="{6224E81C-D28F-4744-8B0A-D3485BA8801F}" dt="2019-10-14T09:27:09.012" v="3097" actId="1076"/>
          <ac:spMkLst>
            <pc:docMk/>
            <pc:sldMk cId="2471812874" sldId="256"/>
            <ac:spMk id="4" creationId="{5A3159EE-99F5-41BC-BFB4-2D8E96CB9A9E}"/>
          </ac:spMkLst>
        </pc:spChg>
        <pc:spChg chg="del mod">
          <ac:chgData name="Travis McKee" userId="a41c9158-7a42-473b-b968-9f3029bb07e3" providerId="ADAL" clId="{6224E81C-D28F-4744-8B0A-D3485BA8801F}" dt="2019-10-14T09:01:12.972" v="737"/>
          <ac:spMkLst>
            <pc:docMk/>
            <pc:sldMk cId="2471812874" sldId="256"/>
            <ac:spMk id="5" creationId="{5E9785B1-E107-457F-9551-213B51D8E44D}"/>
          </ac:spMkLst>
        </pc:spChg>
        <pc:spChg chg="del mod">
          <ac:chgData name="Travis McKee" userId="a41c9158-7a42-473b-b968-9f3029bb07e3" providerId="ADAL" clId="{6224E81C-D28F-4744-8B0A-D3485BA8801F}" dt="2019-10-14T08:59:04.737" v="660" actId="478"/>
          <ac:spMkLst>
            <pc:docMk/>
            <pc:sldMk cId="2471812874" sldId="256"/>
            <ac:spMk id="6" creationId="{B481C419-876E-4B81-9E2E-32E21D683BF0}"/>
          </ac:spMkLst>
        </pc:spChg>
        <pc:spChg chg="del mod">
          <ac:chgData name="Travis McKee" userId="a41c9158-7a42-473b-b968-9f3029bb07e3" providerId="ADAL" clId="{6224E81C-D28F-4744-8B0A-D3485BA8801F}" dt="2019-10-14T09:01:22.342" v="741" actId="478"/>
          <ac:spMkLst>
            <pc:docMk/>
            <pc:sldMk cId="2471812874" sldId="256"/>
            <ac:spMk id="7" creationId="{7C0EEE9B-03EF-4FB0-811D-1731E8823BDE}"/>
          </ac:spMkLst>
        </pc:spChg>
        <pc:spChg chg="add mod">
          <ac:chgData name="Travis McKee" userId="a41c9158-7a42-473b-b968-9f3029bb07e3" providerId="ADAL" clId="{6224E81C-D28F-4744-8B0A-D3485BA8801F}" dt="2019-10-14T09:25:25.430" v="3085" actId="255"/>
          <ac:spMkLst>
            <pc:docMk/>
            <pc:sldMk cId="2471812874" sldId="256"/>
            <ac:spMk id="10" creationId="{740B7DF8-93CA-463D-9EE9-E4030758A876}"/>
          </ac:spMkLst>
        </pc:spChg>
        <pc:spChg chg="add mod">
          <ac:chgData name="Travis McKee" userId="a41c9158-7a42-473b-b968-9f3029bb07e3" providerId="ADAL" clId="{6224E81C-D28F-4744-8B0A-D3485BA8801F}" dt="2019-10-14T09:27:09.862" v="3100" actId="14100"/>
          <ac:spMkLst>
            <pc:docMk/>
            <pc:sldMk cId="2471812874" sldId="256"/>
            <ac:spMk id="11" creationId="{85C4B4E6-41EE-49CD-836B-92D79AED78A7}"/>
          </ac:spMkLst>
        </pc:spChg>
        <pc:spChg chg="add mod">
          <ac:chgData name="Travis McKee" userId="a41c9158-7a42-473b-b968-9f3029bb07e3" providerId="ADAL" clId="{6224E81C-D28F-4744-8B0A-D3485BA8801F}" dt="2019-10-14T09:25:09.426" v="3081" actId="20577"/>
          <ac:spMkLst>
            <pc:docMk/>
            <pc:sldMk cId="2471812874" sldId="256"/>
            <ac:spMk id="12" creationId="{7DFC6518-59DB-488A-9CB8-215FABCC39C9}"/>
          </ac:spMkLst>
        </pc:spChg>
        <pc:spChg chg="add del mod">
          <ac:chgData name="Travis McKee" userId="a41c9158-7a42-473b-b968-9f3029bb07e3" providerId="ADAL" clId="{6224E81C-D28F-4744-8B0A-D3485BA8801F}" dt="2019-10-14T09:12:36.584" v="2234" actId="767"/>
          <ac:spMkLst>
            <pc:docMk/>
            <pc:sldMk cId="2471812874" sldId="256"/>
            <ac:spMk id="13" creationId="{EB2C8D9B-931D-4ADC-BCC6-BAC4BBF13576}"/>
          </ac:spMkLst>
        </pc:spChg>
        <pc:spChg chg="add mod">
          <ac:chgData name="Travis McKee" userId="a41c9158-7a42-473b-b968-9f3029bb07e3" providerId="ADAL" clId="{6224E81C-D28F-4744-8B0A-D3485BA8801F}" dt="2019-10-14T09:24:05.665" v="3050" actId="1076"/>
          <ac:spMkLst>
            <pc:docMk/>
            <pc:sldMk cId="2471812874" sldId="256"/>
            <ac:spMk id="14" creationId="{819AC4DE-BCC8-4BB2-85CB-9611CB396D40}"/>
          </ac:spMkLst>
        </pc:spChg>
        <pc:picChg chg="add mod ord">
          <ac:chgData name="Travis McKee" userId="a41c9158-7a42-473b-b968-9f3029bb07e3" providerId="ADAL" clId="{6224E81C-D28F-4744-8B0A-D3485BA8801F}" dt="2019-10-14T09:24:12.553" v="3053" actId="1076"/>
          <ac:picMkLst>
            <pc:docMk/>
            <pc:sldMk cId="2471812874" sldId="256"/>
            <ac:picMk id="3" creationId="{EA14BE8A-2399-415A-8B20-53FAA041F383}"/>
          </ac:picMkLst>
        </pc:picChg>
        <pc:picChg chg="add mod">
          <ac:chgData name="Travis McKee" userId="a41c9158-7a42-473b-b968-9f3029bb07e3" providerId="ADAL" clId="{6224E81C-D28F-4744-8B0A-D3485BA8801F}" dt="2019-10-14T09:24:10.938" v="3052" actId="1076"/>
          <ac:picMkLst>
            <pc:docMk/>
            <pc:sldMk cId="2471812874" sldId="256"/>
            <ac:picMk id="9" creationId="{49969D33-6DEE-44D0-9217-B16920A85415}"/>
          </ac:picMkLst>
        </pc:picChg>
      </pc:sldChg>
      <pc:sldChg chg="add del">
        <pc:chgData name="Travis McKee" userId="a41c9158-7a42-473b-b968-9f3029bb07e3" providerId="ADAL" clId="{6224E81C-D28F-4744-8B0A-D3485BA8801F}" dt="2019-10-14T09:25:14.950" v="3082" actId="2696"/>
        <pc:sldMkLst>
          <pc:docMk/>
          <pc:sldMk cId="1965408306"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F350DCD-7878-4F98-90C8-49D9C2B81D32}" type="datetimeFigureOut">
              <a:rPr lang="en-AU" smtClean="0"/>
              <a:t>14/10/2019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1686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50DCD-7878-4F98-90C8-49D9C2B81D32}" type="datetimeFigureOut">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92927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50DCD-7878-4F98-90C8-49D9C2B81D32}" type="datetimeFigureOut">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156378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50DCD-7878-4F98-90C8-49D9C2B81D32}" type="datetimeFigureOut">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183481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50DCD-7878-4F98-90C8-49D9C2B81D32}" type="datetimeFigureOut">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393548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50DCD-7878-4F98-90C8-49D9C2B81D32}" type="datetimeFigureOut">
              <a:rPr lang="en-AU" smtClean="0"/>
              <a:t>14/10/2019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384689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50DCD-7878-4F98-90C8-49D9C2B81D32}" type="datetimeFigureOut">
              <a:rPr lang="en-AU" smtClean="0"/>
              <a:t>14/10/2019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243292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50DCD-7878-4F98-90C8-49D9C2B81D32}" type="datetimeFigureOut">
              <a:rPr lang="en-AU" smtClean="0"/>
              <a:t>14/10/2019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205367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50DCD-7878-4F98-90C8-49D9C2B81D32}" type="datetimeFigureOut">
              <a:rPr lang="en-AU" smtClean="0"/>
              <a:t>14/10/2019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304833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350DCD-7878-4F98-90C8-49D9C2B81D32}" type="datetimeFigureOut">
              <a:rPr lang="en-AU" smtClean="0"/>
              <a:t>14/10/2019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3DEA263-0D0D-4B26-8038-7A39C3ACB0C3}" type="slidenum">
              <a:rPr lang="en-AU" smtClean="0"/>
              <a:t>‹#›</a:t>
            </a:fld>
            <a:endParaRPr lang="en-AU"/>
          </a:p>
        </p:txBody>
      </p:sp>
    </p:spTree>
    <p:extLst>
      <p:ext uri="{BB962C8B-B14F-4D97-AF65-F5344CB8AC3E}">
        <p14:creationId xmlns:p14="http://schemas.microsoft.com/office/powerpoint/2010/main" val="66489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AF350DCD-7878-4F98-90C8-49D9C2B81D32}" type="datetimeFigureOut">
              <a:rPr lang="en-AU" smtClean="0"/>
              <a:t>14/10/2019</a:t>
            </a:fld>
            <a:endParaRPr lang="en-AU"/>
          </a:p>
        </p:txBody>
      </p:sp>
      <p:sp>
        <p:nvSpPr>
          <p:cNvPr id="10" name="Footer Placeholder 9"/>
          <p:cNvSpPr>
            <a:spLocks noGrp="1"/>
          </p:cNvSpPr>
          <p:nvPr>
            <p:ph type="ftr" sz="quarter" idx="11"/>
          </p:nvPr>
        </p:nvSpPr>
        <p:spPr/>
        <p:txBody>
          <a:bodyPr/>
          <a:lstStyle/>
          <a:p>
            <a:endParaRPr lang="en-AU"/>
          </a:p>
        </p:txBody>
      </p:sp>
      <p:sp>
        <p:nvSpPr>
          <p:cNvPr id="11" name="Slide Number Placeholder 10"/>
          <p:cNvSpPr>
            <a:spLocks noGrp="1"/>
          </p:cNvSpPr>
          <p:nvPr>
            <p:ph type="sldNum" sz="quarter" idx="12"/>
          </p:nvPr>
        </p:nvSpPr>
        <p:spPr/>
        <p:txBody>
          <a:bodyPr/>
          <a:lstStyle/>
          <a:p>
            <a:fld id="{73DEA263-0D0D-4B26-8038-7A39C3ACB0C3}" type="slidenum">
              <a:rPr lang="en-AU" smtClean="0"/>
              <a:t>‹#›</a:t>
            </a:fld>
            <a:endParaRPr lang="en-AU"/>
          </a:p>
        </p:txBody>
      </p:sp>
    </p:spTree>
    <p:extLst>
      <p:ext uri="{BB962C8B-B14F-4D97-AF65-F5344CB8AC3E}">
        <p14:creationId xmlns:p14="http://schemas.microsoft.com/office/powerpoint/2010/main" val="173343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F350DCD-7878-4F98-90C8-49D9C2B81D32}" type="datetimeFigureOut">
              <a:rPr lang="en-AU" smtClean="0"/>
              <a:t>14/10/2019</a:t>
            </a:fld>
            <a:endParaRPr lang="en-AU"/>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AU"/>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73DEA263-0D0D-4B26-8038-7A39C3ACB0C3}" type="slidenum">
              <a:rPr lang="en-AU" smtClean="0"/>
              <a:t>‹#›</a:t>
            </a:fld>
            <a:endParaRPr lang="en-AU"/>
          </a:p>
        </p:txBody>
      </p:sp>
    </p:spTree>
    <p:extLst>
      <p:ext uri="{BB962C8B-B14F-4D97-AF65-F5344CB8AC3E}">
        <p14:creationId xmlns:p14="http://schemas.microsoft.com/office/powerpoint/2010/main" val="243281779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EA14BE8A-2399-415A-8B20-53FAA041F38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616486" y="3347619"/>
            <a:ext cx="3247698" cy="3350798"/>
          </a:xfrm>
          <a:prstGeom prst="rect">
            <a:avLst/>
          </a:prstGeom>
        </p:spPr>
      </p:pic>
      <p:sp>
        <p:nvSpPr>
          <p:cNvPr id="4" name="TextBox 3">
            <a:extLst>
              <a:ext uri="{FF2B5EF4-FFF2-40B4-BE49-F238E27FC236}">
                <a16:creationId xmlns:a16="http://schemas.microsoft.com/office/drawing/2014/main" id="{5A3159EE-99F5-41BC-BFB4-2D8E96CB9A9E}"/>
              </a:ext>
            </a:extLst>
          </p:cNvPr>
          <p:cNvSpPr txBox="1"/>
          <p:nvPr/>
        </p:nvSpPr>
        <p:spPr>
          <a:xfrm>
            <a:off x="-18671" y="2147290"/>
            <a:ext cx="12130545" cy="1200329"/>
          </a:xfrm>
          <a:prstGeom prst="rect">
            <a:avLst/>
          </a:prstGeom>
          <a:noFill/>
        </p:spPr>
        <p:txBody>
          <a:bodyPr wrap="square" rtlCol="0">
            <a:spAutoFit/>
          </a:bodyPr>
          <a:lstStyle/>
          <a:p>
            <a:pPr marL="285750" indent="-285750">
              <a:buFont typeface="Arial" panose="020B0604020202020204" pitchFamily="34" charset="0"/>
              <a:buChar char="•"/>
            </a:pPr>
            <a:r>
              <a:rPr lang="en-AU" dirty="0"/>
              <a:t>It is estimated that 2000 to 2800 small satellites will be launched into Low Earth Orbit in the next 5 years</a:t>
            </a:r>
          </a:p>
          <a:p>
            <a:pPr marL="285750" indent="-285750">
              <a:buFont typeface="Arial" panose="020B0604020202020204" pitchFamily="34" charset="0"/>
              <a:buChar char="•"/>
            </a:pPr>
            <a:r>
              <a:rPr lang="en-AU" dirty="0"/>
              <a:t>322 small satellites were launched in 2018, with nearly 300 released from 12 rideshare launch vehicles</a:t>
            </a:r>
          </a:p>
          <a:p>
            <a:pPr marL="285750" indent="-285750">
              <a:buFont typeface="Arial" panose="020B0604020202020204" pitchFamily="34" charset="0"/>
              <a:buChar char="•"/>
            </a:pPr>
            <a:r>
              <a:rPr lang="en-AU" dirty="0"/>
              <a:t>19 of the 64 satellites released from SpaceX Falcon 9 rocket on the 3</a:t>
            </a:r>
            <a:r>
              <a:rPr lang="en-AU" baseline="30000" dirty="0"/>
              <a:t>rd</a:t>
            </a:r>
            <a:r>
              <a:rPr lang="en-AU" dirty="0"/>
              <a:t> of De, 2018 have not been identified (2 Apr 2019)</a:t>
            </a:r>
          </a:p>
          <a:p>
            <a:pPr marL="285750" indent="-285750">
              <a:buFont typeface="Arial" panose="020B0604020202020204" pitchFamily="34" charset="0"/>
              <a:buChar char="•"/>
            </a:pPr>
            <a:r>
              <a:rPr lang="en-AU" dirty="0"/>
              <a:t>Commercial small satellites have a 23% failure rate and Academic institutions suffer a 55% failure rate</a:t>
            </a:r>
          </a:p>
        </p:txBody>
      </p:sp>
      <p:pic>
        <p:nvPicPr>
          <p:cNvPr id="9" name="Picture 8" descr="A circuit board&#10;&#10;Description automatically generated">
            <a:extLst>
              <a:ext uri="{FF2B5EF4-FFF2-40B4-BE49-F238E27FC236}">
                <a16:creationId xmlns:a16="http://schemas.microsoft.com/office/drawing/2014/main" id="{49969D33-6DEE-44D0-9217-B16920A8541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8671" y="3353213"/>
            <a:ext cx="3625821" cy="1706699"/>
          </a:xfrm>
          <a:prstGeom prst="rect">
            <a:avLst/>
          </a:prstGeom>
        </p:spPr>
      </p:pic>
      <p:sp>
        <p:nvSpPr>
          <p:cNvPr id="10" name="TextBox 9">
            <a:extLst>
              <a:ext uri="{FF2B5EF4-FFF2-40B4-BE49-F238E27FC236}">
                <a16:creationId xmlns:a16="http://schemas.microsoft.com/office/drawing/2014/main" id="{740B7DF8-93CA-463D-9EE9-E4030758A876}"/>
              </a:ext>
            </a:extLst>
          </p:cNvPr>
          <p:cNvSpPr txBox="1"/>
          <p:nvPr/>
        </p:nvSpPr>
        <p:spPr>
          <a:xfrm>
            <a:off x="-1" y="0"/>
            <a:ext cx="12290798" cy="1138773"/>
          </a:xfrm>
          <a:prstGeom prst="rect">
            <a:avLst/>
          </a:prstGeom>
          <a:noFill/>
        </p:spPr>
        <p:txBody>
          <a:bodyPr wrap="square" rtlCol="0">
            <a:spAutoFit/>
          </a:bodyPr>
          <a:lstStyle/>
          <a:p>
            <a:pPr algn="ctr"/>
            <a:r>
              <a:rPr lang="en-AU" sz="3400" b="1" dirty="0">
                <a:solidFill>
                  <a:schemeClr val="bg1"/>
                </a:solidFill>
              </a:rPr>
              <a:t>Design of a small satellite UHF Identification and TT&amp;C radio Beacon</a:t>
            </a:r>
          </a:p>
          <a:p>
            <a:pPr algn="ctr"/>
            <a:r>
              <a:rPr lang="en-AU" sz="3400" b="1" dirty="0">
                <a:solidFill>
                  <a:schemeClr val="bg1"/>
                </a:solidFill>
              </a:rPr>
              <a:t>PLTOFF Travis McKee</a:t>
            </a:r>
          </a:p>
        </p:txBody>
      </p:sp>
      <p:sp>
        <p:nvSpPr>
          <p:cNvPr id="11" name="TextBox 10">
            <a:extLst>
              <a:ext uri="{FF2B5EF4-FFF2-40B4-BE49-F238E27FC236}">
                <a16:creationId xmlns:a16="http://schemas.microsoft.com/office/drawing/2014/main" id="{85C4B4E6-41EE-49CD-836B-92D79AED78A7}"/>
              </a:ext>
            </a:extLst>
          </p:cNvPr>
          <p:cNvSpPr txBox="1"/>
          <p:nvPr/>
        </p:nvSpPr>
        <p:spPr>
          <a:xfrm>
            <a:off x="91225" y="1017694"/>
            <a:ext cx="12130544" cy="1200329"/>
          </a:xfrm>
          <a:prstGeom prst="rect">
            <a:avLst/>
          </a:prstGeom>
          <a:noFill/>
        </p:spPr>
        <p:txBody>
          <a:bodyPr wrap="square" rtlCol="0">
            <a:spAutoFit/>
          </a:bodyPr>
          <a:lstStyle/>
          <a:p>
            <a:r>
              <a:rPr lang="en-AU" b="1" dirty="0"/>
              <a:t>AIM:</a:t>
            </a:r>
            <a:r>
              <a:rPr lang="en-AU" dirty="0"/>
              <a:t> to provide a design for a self contained UHF radio beacon that provides a satellite identification tag, basic telemetry data and an RF signal that can be tracked by multiple geographically dispersed ground stations. This system will provide an RF signal independent of any failure in a satellite primary system allowing tracking for space monitoring organisations and providing a tool for on-orbit fault finding and rectification to reduce current and future satellite failure rates.</a:t>
            </a:r>
          </a:p>
        </p:txBody>
      </p:sp>
      <p:sp>
        <p:nvSpPr>
          <p:cNvPr id="12" name="TextBox 11">
            <a:extLst>
              <a:ext uri="{FF2B5EF4-FFF2-40B4-BE49-F238E27FC236}">
                <a16:creationId xmlns:a16="http://schemas.microsoft.com/office/drawing/2014/main" id="{7DFC6518-59DB-488A-9CB8-215FABCC39C9}"/>
              </a:ext>
            </a:extLst>
          </p:cNvPr>
          <p:cNvSpPr txBox="1"/>
          <p:nvPr/>
        </p:nvSpPr>
        <p:spPr>
          <a:xfrm>
            <a:off x="0" y="5103674"/>
            <a:ext cx="3710610" cy="1754326"/>
          </a:xfrm>
          <a:prstGeom prst="rect">
            <a:avLst/>
          </a:prstGeom>
          <a:noFill/>
        </p:spPr>
        <p:txBody>
          <a:bodyPr wrap="square" rtlCol="0">
            <a:spAutoFit/>
          </a:bodyPr>
          <a:lstStyle/>
          <a:p>
            <a:r>
              <a:rPr lang="en-AU" dirty="0"/>
              <a:t>A successful bread-board based prototype has been constructed using an Arduino based microprocessor and RFM95 LoRa radio module, powered by 3 silicon based solar panels regulated by a 3.3V Buck converter.</a:t>
            </a:r>
          </a:p>
        </p:txBody>
      </p:sp>
      <p:sp>
        <p:nvSpPr>
          <p:cNvPr id="14" name="TextBox 13">
            <a:extLst>
              <a:ext uri="{FF2B5EF4-FFF2-40B4-BE49-F238E27FC236}">
                <a16:creationId xmlns:a16="http://schemas.microsoft.com/office/drawing/2014/main" id="{819AC4DE-BCC8-4BB2-85CB-9611CB396D40}"/>
              </a:ext>
            </a:extLst>
          </p:cNvPr>
          <p:cNvSpPr txBox="1"/>
          <p:nvPr/>
        </p:nvSpPr>
        <p:spPr>
          <a:xfrm>
            <a:off x="6864184" y="3347619"/>
            <a:ext cx="5467479" cy="3416320"/>
          </a:xfrm>
          <a:prstGeom prst="rect">
            <a:avLst/>
          </a:prstGeom>
          <a:noFill/>
        </p:spPr>
        <p:txBody>
          <a:bodyPr wrap="square" rtlCol="0">
            <a:spAutoFit/>
          </a:bodyPr>
          <a:lstStyle/>
          <a:p>
            <a:r>
              <a:rPr lang="en-AU" b="1" u="sng" dirty="0"/>
              <a:t>Future Work</a:t>
            </a:r>
          </a:p>
          <a:p>
            <a:pPr marL="285750" indent="-285750">
              <a:buFont typeface="Arial" panose="020B0604020202020204" pitchFamily="34" charset="0"/>
              <a:buChar char="•"/>
            </a:pPr>
            <a:r>
              <a:rPr lang="en-AU" dirty="0"/>
              <a:t>Develop an efficient power generation, storage and regulation system</a:t>
            </a:r>
          </a:p>
          <a:p>
            <a:pPr marL="285750" indent="-285750">
              <a:buFont typeface="Arial" panose="020B0604020202020204" pitchFamily="34" charset="0"/>
              <a:buChar char="•"/>
            </a:pPr>
            <a:r>
              <a:rPr lang="en-AU" dirty="0"/>
              <a:t>Develop a fully integrated PCB design</a:t>
            </a:r>
          </a:p>
          <a:p>
            <a:pPr marL="285750" indent="-285750">
              <a:buFont typeface="Arial" panose="020B0604020202020204" pitchFamily="34" charset="0"/>
              <a:buChar char="•"/>
            </a:pPr>
            <a:r>
              <a:rPr lang="en-AU" dirty="0"/>
              <a:t>Completion of all ground tested PCB Prototype</a:t>
            </a:r>
          </a:p>
          <a:p>
            <a:r>
              <a:rPr lang="en-AU" b="1" u="sng" dirty="0"/>
              <a:t>Extension</a:t>
            </a:r>
          </a:p>
          <a:p>
            <a:pPr marL="285750" indent="-285750">
              <a:buFont typeface="Arial" panose="020B0604020202020204" pitchFamily="34" charset="0"/>
              <a:buChar char="•"/>
            </a:pPr>
            <a:r>
              <a:rPr lang="en-AU" dirty="0"/>
              <a:t>Develop a full single frequency identification system</a:t>
            </a:r>
          </a:p>
          <a:p>
            <a:pPr marL="285750" indent="-285750">
              <a:buFont typeface="Arial" panose="020B0604020202020204" pitchFamily="34" charset="0"/>
              <a:buChar char="•"/>
            </a:pPr>
            <a:r>
              <a:rPr lang="en-AU" dirty="0"/>
              <a:t>Integrate satellite control with in-built cyber security</a:t>
            </a:r>
          </a:p>
          <a:p>
            <a:pPr marL="285750" indent="-285750">
              <a:buFont typeface="Arial" panose="020B0604020202020204" pitchFamily="34" charset="0"/>
              <a:buChar char="•"/>
            </a:pPr>
            <a:r>
              <a:rPr lang="en-AU" dirty="0"/>
              <a:t>Intergrade a full receive capability</a:t>
            </a:r>
          </a:p>
          <a:p>
            <a:pPr marL="285750" indent="-285750">
              <a:buFont typeface="Arial" panose="020B0604020202020204" pitchFamily="34" charset="0"/>
              <a:buChar char="•"/>
            </a:pPr>
            <a:r>
              <a:rPr lang="en-AU" dirty="0"/>
              <a:t>Full tested system ready for space operations</a:t>
            </a:r>
          </a:p>
          <a:p>
            <a:pPr marL="285750" indent="-285750">
              <a:buFont typeface="Arial" panose="020B0604020202020204" pitchFamily="34" charset="0"/>
              <a:buChar char="•"/>
            </a:pPr>
            <a:r>
              <a:rPr lang="en-AU" dirty="0"/>
              <a:t>Design and develop the ground monitoring system</a:t>
            </a:r>
          </a:p>
          <a:p>
            <a:pPr marL="285750" indent="-285750">
              <a:buFont typeface="Arial" panose="020B0604020202020204" pitchFamily="34" charset="0"/>
              <a:buChar char="•"/>
            </a:pPr>
            <a:r>
              <a:rPr lang="en-AU" dirty="0"/>
              <a:t>Develop a publicly contributed monitoring concept</a:t>
            </a:r>
          </a:p>
        </p:txBody>
      </p:sp>
    </p:spTree>
    <p:extLst>
      <p:ext uri="{BB962C8B-B14F-4D97-AF65-F5344CB8AC3E}">
        <p14:creationId xmlns:p14="http://schemas.microsoft.com/office/powerpoint/2010/main" val="2471812874"/>
      </p:ext>
    </p:extLst>
  </p:cSld>
  <p:clrMapOvr>
    <a:masterClrMapping/>
  </p:clrMapOvr>
</p:sld>
</file>

<file path=ppt/theme/theme1.xml><?xml version="1.0" encoding="utf-8"?>
<a:theme xmlns:a="http://schemas.openxmlformats.org/drawingml/2006/main" name="Metropolitan">
  <a:themeElements>
    <a:clrScheme name="Metropolitan">
      <a:dk1>
        <a:srgbClr val="000000"/>
      </a:dk1>
      <a:lt1>
        <a:srgbClr val="FFFFFF"/>
      </a:lt1>
      <a:dk2>
        <a:srgbClr val="303034"/>
      </a:dk2>
      <a:lt2>
        <a:srgbClr val="DFDFE4"/>
      </a:lt2>
      <a:accent1>
        <a:srgbClr val="00AEEF"/>
      </a:accent1>
      <a:accent2>
        <a:srgbClr val="8CC600"/>
      </a:accent2>
      <a:accent3>
        <a:srgbClr val="FFBE00"/>
      </a:accent3>
      <a:accent4>
        <a:srgbClr val="FF0097"/>
      </a:accent4>
      <a:accent5>
        <a:srgbClr val="0071BC"/>
      </a:accent5>
      <a:accent6>
        <a:srgbClr val="FF8600"/>
      </a:accent6>
      <a:hlink>
        <a:srgbClr val="2424F0"/>
      </a:hlink>
      <a:folHlink>
        <a:srgbClr val="80808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9FF7CA0D-8839-4012-B51C-B152F9BD65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804E0571324F48941C2ED973B41B98" ma:contentTypeVersion="8" ma:contentTypeDescription="Create a new document." ma:contentTypeScope="" ma:versionID="f1152603ab241f79ff6fbd1e9931f1cd">
  <xsd:schema xmlns:xsd="http://www.w3.org/2001/XMLSchema" xmlns:xs="http://www.w3.org/2001/XMLSchema" xmlns:p="http://schemas.microsoft.com/office/2006/metadata/properties" xmlns:ns3="2feb762b-24b5-433c-ba18-3a6f7cbfab69" targetNamespace="http://schemas.microsoft.com/office/2006/metadata/properties" ma:root="true" ma:fieldsID="c39a174727f812f01e8d471247b45ec4" ns3:_="">
    <xsd:import namespace="2feb762b-24b5-433c-ba18-3a6f7cbfab6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eb762b-24b5-433c-ba18-3a6f7cbfab6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C0E53D-1304-45F2-830E-79DE7B3DE469}">
  <ds:schemaRefs>
    <ds:schemaRef ds:uri="2feb762b-24b5-433c-ba18-3a6f7cbfab69"/>
    <ds:schemaRef ds:uri="http://purl.org/dc/terms/"/>
    <ds:schemaRef ds:uri="http://schemas.microsoft.com/office/2006/documentManagement/types"/>
    <ds:schemaRef ds:uri="http://www.w3.org/XML/1998/namespace"/>
    <ds:schemaRef ds:uri="http://schemas.microsoft.com/office/infopath/2007/PartnerControls"/>
    <ds:schemaRef ds:uri="http://purl.org/dc/dcmitype/"/>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ABC1AE6-8DCB-48C0-BC77-A12D72247B25}">
  <ds:schemaRefs>
    <ds:schemaRef ds:uri="http://schemas.microsoft.com/sharepoint/v3/contenttype/forms"/>
  </ds:schemaRefs>
</ds:datastoreItem>
</file>

<file path=customXml/itemProps3.xml><?xml version="1.0" encoding="utf-8"?>
<ds:datastoreItem xmlns:ds="http://schemas.openxmlformats.org/officeDocument/2006/customXml" ds:itemID="{BE82E289-50C2-4EA5-8D77-60C6DEA19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eb762b-24b5-433c-ba18-3a6f7cbfab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54</TotalTime>
  <Words>276</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 Light</vt:lpstr>
      <vt:lpstr>Metropolitan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McKee</dc:creator>
  <cp:lastModifiedBy>Travis McKee</cp:lastModifiedBy>
  <cp:revision>1</cp:revision>
  <dcterms:created xsi:type="dcterms:W3CDTF">2019-10-14T08:27:58Z</dcterms:created>
  <dcterms:modified xsi:type="dcterms:W3CDTF">2019-10-14T09:27:17Z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0x0101006B804E0571324F48941C2ED973B41B98</vt:lpwstr>
  </property>
</Properties>
</file>