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4"/>
  </p:sldMasterIdLst>
  <p:sldIdLst>
    <p:sldId id="256"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24E81C-D28F-4744-8B0A-D3485BA8801F}" v="43" dt="2019-10-16T09:12:25.6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p:scale>
          <a:sx n="75" d="100"/>
          <a:sy n="75" d="100"/>
        </p:scale>
        <p:origin x="27" y="5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vis McKee" userId="a41c9158-7a42-473b-b968-9f3029bb07e3" providerId="ADAL" clId="{6224E81C-D28F-4744-8B0A-D3485BA8801F}"/>
    <pc:docChg chg="undo custSel addSld delSld modSld modMainMaster">
      <pc:chgData name="Travis McKee" userId="a41c9158-7a42-473b-b968-9f3029bb07e3" providerId="ADAL" clId="{6224E81C-D28F-4744-8B0A-D3485BA8801F}" dt="2019-10-16T09:19:55.803" v="4866" actId="688"/>
      <pc:docMkLst>
        <pc:docMk/>
      </pc:docMkLst>
      <pc:sldChg chg="addSp delSp modSp">
        <pc:chgData name="Travis McKee" userId="a41c9158-7a42-473b-b968-9f3029bb07e3" providerId="ADAL" clId="{6224E81C-D28F-4744-8B0A-D3485BA8801F}" dt="2019-10-16T09:19:55.803" v="4866" actId="688"/>
        <pc:sldMkLst>
          <pc:docMk/>
          <pc:sldMk cId="2471812874" sldId="256"/>
        </pc:sldMkLst>
        <pc:spChg chg="del mod">
          <ac:chgData name="Travis McKee" userId="a41c9158-7a42-473b-b968-9f3029bb07e3" providerId="ADAL" clId="{6224E81C-D28F-4744-8B0A-D3485BA8801F}" dt="2019-10-16T09:09:13.236" v="4608"/>
          <ac:spMkLst>
            <pc:docMk/>
            <pc:sldMk cId="2471812874" sldId="256"/>
            <ac:spMk id="4" creationId="{5A3159EE-99F5-41BC-BFB4-2D8E96CB9A9E}"/>
          </ac:spMkLst>
        </pc:spChg>
        <pc:spChg chg="del mod">
          <ac:chgData name="Travis McKee" userId="a41c9158-7a42-473b-b968-9f3029bb07e3" providerId="ADAL" clId="{6224E81C-D28F-4744-8B0A-D3485BA8801F}" dt="2019-10-14T09:01:12.972" v="737"/>
          <ac:spMkLst>
            <pc:docMk/>
            <pc:sldMk cId="2471812874" sldId="256"/>
            <ac:spMk id="5" creationId="{5E9785B1-E107-457F-9551-213B51D8E44D}"/>
          </ac:spMkLst>
        </pc:spChg>
        <pc:spChg chg="del mod">
          <ac:chgData name="Travis McKee" userId="a41c9158-7a42-473b-b968-9f3029bb07e3" providerId="ADAL" clId="{6224E81C-D28F-4744-8B0A-D3485BA8801F}" dt="2019-10-14T08:59:04.737" v="660" actId="478"/>
          <ac:spMkLst>
            <pc:docMk/>
            <pc:sldMk cId="2471812874" sldId="256"/>
            <ac:spMk id="6" creationId="{B481C419-876E-4B81-9E2E-32E21D683BF0}"/>
          </ac:spMkLst>
        </pc:spChg>
        <pc:spChg chg="del mod">
          <ac:chgData name="Travis McKee" userId="a41c9158-7a42-473b-b968-9f3029bb07e3" providerId="ADAL" clId="{6224E81C-D28F-4744-8B0A-D3485BA8801F}" dt="2019-10-14T09:01:22.342" v="741" actId="478"/>
          <ac:spMkLst>
            <pc:docMk/>
            <pc:sldMk cId="2471812874" sldId="256"/>
            <ac:spMk id="7" creationId="{7C0EEE9B-03EF-4FB0-811D-1731E8823BDE}"/>
          </ac:spMkLst>
        </pc:spChg>
        <pc:spChg chg="add mod">
          <ac:chgData name="Travis McKee" userId="a41c9158-7a42-473b-b968-9f3029bb07e3" providerId="ADAL" clId="{6224E81C-D28F-4744-8B0A-D3485BA8801F}" dt="2019-10-16T09:12:55.819" v="4724" actId="1076"/>
          <ac:spMkLst>
            <pc:docMk/>
            <pc:sldMk cId="2471812874" sldId="256"/>
            <ac:spMk id="10" creationId="{740B7DF8-93CA-463D-9EE9-E4030758A876}"/>
          </ac:spMkLst>
        </pc:spChg>
        <pc:spChg chg="add mod">
          <ac:chgData name="Travis McKee" userId="a41c9158-7a42-473b-b968-9f3029bb07e3" providerId="ADAL" clId="{6224E81C-D28F-4744-8B0A-D3485BA8801F}" dt="2019-10-16T09:18:02.336" v="4812" actId="20577"/>
          <ac:spMkLst>
            <pc:docMk/>
            <pc:sldMk cId="2471812874" sldId="256"/>
            <ac:spMk id="11" creationId="{85C4B4E6-41EE-49CD-836B-92D79AED78A7}"/>
          </ac:spMkLst>
        </pc:spChg>
        <pc:spChg chg="add mod">
          <ac:chgData name="Travis McKee" userId="a41c9158-7a42-473b-b968-9f3029bb07e3" providerId="ADAL" clId="{6224E81C-D28F-4744-8B0A-D3485BA8801F}" dt="2019-10-16T09:18:31.716" v="4865" actId="20577"/>
          <ac:spMkLst>
            <pc:docMk/>
            <pc:sldMk cId="2471812874" sldId="256"/>
            <ac:spMk id="12" creationId="{7DFC6518-59DB-488A-9CB8-215FABCC39C9}"/>
          </ac:spMkLst>
        </pc:spChg>
        <pc:spChg chg="add del mod">
          <ac:chgData name="Travis McKee" userId="a41c9158-7a42-473b-b968-9f3029bb07e3" providerId="ADAL" clId="{6224E81C-D28F-4744-8B0A-D3485BA8801F}" dt="2019-10-14T09:12:36.584" v="2234" actId="767"/>
          <ac:spMkLst>
            <pc:docMk/>
            <pc:sldMk cId="2471812874" sldId="256"/>
            <ac:spMk id="13" creationId="{EB2C8D9B-931D-4ADC-BCC6-BAC4BBF13576}"/>
          </ac:spMkLst>
        </pc:spChg>
        <pc:spChg chg="add mod">
          <ac:chgData name="Travis McKee" userId="a41c9158-7a42-473b-b968-9f3029bb07e3" providerId="ADAL" clId="{6224E81C-D28F-4744-8B0A-D3485BA8801F}" dt="2019-10-16T09:14:44.939" v="4782" actId="1076"/>
          <ac:spMkLst>
            <pc:docMk/>
            <pc:sldMk cId="2471812874" sldId="256"/>
            <ac:spMk id="14" creationId="{819AC4DE-BCC8-4BB2-85CB-9611CB396D40}"/>
          </ac:spMkLst>
        </pc:spChg>
        <pc:picChg chg="add mod ord">
          <ac:chgData name="Travis McKee" userId="a41c9158-7a42-473b-b968-9f3029bb07e3" providerId="ADAL" clId="{6224E81C-D28F-4744-8B0A-D3485BA8801F}" dt="2019-10-16T09:13:00.211" v="4725" actId="1076"/>
          <ac:picMkLst>
            <pc:docMk/>
            <pc:sldMk cId="2471812874" sldId="256"/>
            <ac:picMk id="3" creationId="{EA14BE8A-2399-415A-8B20-53FAA041F383}"/>
          </ac:picMkLst>
        </pc:picChg>
        <pc:picChg chg="add mod">
          <ac:chgData name="Travis McKee" userId="a41c9158-7a42-473b-b968-9f3029bb07e3" providerId="ADAL" clId="{6224E81C-D28F-4744-8B0A-D3485BA8801F}" dt="2019-10-16T09:19:55.803" v="4866" actId="688"/>
          <ac:picMkLst>
            <pc:docMk/>
            <pc:sldMk cId="2471812874" sldId="256"/>
            <ac:picMk id="9" creationId="{49969D33-6DEE-44D0-9217-B16920A85415}"/>
          </ac:picMkLst>
        </pc:picChg>
      </pc:sldChg>
      <pc:sldChg chg="add del">
        <pc:chgData name="Travis McKee" userId="a41c9158-7a42-473b-b968-9f3029bb07e3" providerId="ADAL" clId="{6224E81C-D28F-4744-8B0A-D3485BA8801F}" dt="2019-10-14T09:25:14.950" v="3082" actId="2696"/>
        <pc:sldMkLst>
          <pc:docMk/>
          <pc:sldMk cId="1965408306" sldId="257"/>
        </pc:sldMkLst>
      </pc:sldChg>
      <pc:sldMasterChg chg="setBg modSldLayout">
        <pc:chgData name="Travis McKee" userId="a41c9158-7a42-473b-b968-9f3029bb07e3" providerId="ADAL" clId="{6224E81C-D28F-4744-8B0A-D3485BA8801F}" dt="2019-10-16T08:47:39.979" v="3162"/>
        <pc:sldMasterMkLst>
          <pc:docMk/>
          <pc:sldMasterMk cId="3583730592" sldId="2147483786"/>
        </pc:sldMasterMkLst>
        <pc:sldLayoutChg chg="setBg">
          <pc:chgData name="Travis McKee" userId="a41c9158-7a42-473b-b968-9f3029bb07e3" providerId="ADAL" clId="{6224E81C-D28F-4744-8B0A-D3485BA8801F}" dt="2019-10-16T08:47:39.979" v="3162"/>
          <pc:sldLayoutMkLst>
            <pc:docMk/>
            <pc:sldMasterMk cId="3583730592" sldId="2147483786"/>
            <pc:sldLayoutMk cId="714055238" sldId="2147483787"/>
          </pc:sldLayoutMkLst>
        </pc:sldLayoutChg>
        <pc:sldLayoutChg chg="setBg">
          <pc:chgData name="Travis McKee" userId="a41c9158-7a42-473b-b968-9f3029bb07e3" providerId="ADAL" clId="{6224E81C-D28F-4744-8B0A-D3485BA8801F}" dt="2019-10-16T08:47:39.979" v="3162"/>
          <pc:sldLayoutMkLst>
            <pc:docMk/>
            <pc:sldMasterMk cId="3583730592" sldId="2147483786"/>
            <pc:sldLayoutMk cId="837111454" sldId="2147483795"/>
          </pc:sldLayoutMkLst>
        </pc:sldLayoutChg>
      </pc:sldMasterChg>
      <pc:sldMasterChg chg="setBg modSldLayout">
        <pc:chgData name="Travis McKee" userId="a41c9158-7a42-473b-b968-9f3029bb07e3" providerId="ADAL" clId="{6224E81C-D28F-4744-8B0A-D3485BA8801F}" dt="2019-10-16T08:48:20.420" v="3164"/>
        <pc:sldMasterMkLst>
          <pc:docMk/>
          <pc:sldMasterMk cId="3644602980" sldId="2147483798"/>
        </pc:sldMasterMkLst>
        <pc:sldLayoutChg chg="setBg">
          <pc:chgData name="Travis McKee" userId="a41c9158-7a42-473b-b968-9f3029bb07e3" providerId="ADAL" clId="{6224E81C-D28F-4744-8B0A-D3485BA8801F}" dt="2019-10-16T08:48:20.420" v="3164"/>
          <pc:sldLayoutMkLst>
            <pc:docMk/>
            <pc:sldMasterMk cId="3644602980" sldId="2147483798"/>
            <pc:sldLayoutMk cId="704986825" sldId="2147483799"/>
          </pc:sldLayoutMkLst>
        </pc:sldLayoutChg>
        <pc:sldLayoutChg chg="setBg">
          <pc:chgData name="Travis McKee" userId="a41c9158-7a42-473b-b968-9f3029bb07e3" providerId="ADAL" clId="{6224E81C-D28F-4744-8B0A-D3485BA8801F}" dt="2019-10-16T08:48:20.420" v="3164"/>
          <pc:sldLayoutMkLst>
            <pc:docMk/>
            <pc:sldMasterMk cId="3644602980" sldId="2147483798"/>
            <pc:sldLayoutMk cId="477068436" sldId="2147483801"/>
          </pc:sldLayoutMkLst>
        </pc:sldLayoutChg>
        <pc:sldLayoutChg chg="setBg">
          <pc:chgData name="Travis McKee" userId="a41c9158-7a42-473b-b968-9f3029bb07e3" providerId="ADAL" clId="{6224E81C-D28F-4744-8B0A-D3485BA8801F}" dt="2019-10-16T08:48:20.420" v="3164"/>
          <pc:sldLayoutMkLst>
            <pc:docMk/>
            <pc:sldMasterMk cId="3644602980" sldId="2147483798"/>
            <pc:sldLayoutMk cId="1564256406" sldId="214748380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F350DCD-7878-4F98-90C8-49D9C2B81D32}" type="datetimeFigureOut">
              <a:rPr lang="en-AU" smtClean="0"/>
              <a:t>16/10/2019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3DEA263-0D0D-4B26-8038-7A39C3ACB0C3}" type="slidenum">
              <a:rPr lang="en-AU" smtClean="0"/>
              <a:t>‹#›</a:t>
            </a:fld>
            <a:endParaRPr lang="en-AU"/>
          </a:p>
        </p:txBody>
      </p:sp>
    </p:spTree>
    <p:extLst>
      <p:ext uri="{BB962C8B-B14F-4D97-AF65-F5344CB8AC3E}">
        <p14:creationId xmlns:p14="http://schemas.microsoft.com/office/powerpoint/2010/main" val="70498682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50DCD-7878-4F98-90C8-49D9C2B81D32}" type="datetimeFigureOut">
              <a:rPr lang="en-AU" smtClean="0"/>
              <a:t>16/10/2019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3DEA263-0D0D-4B26-8038-7A39C3ACB0C3}" type="slidenum">
              <a:rPr lang="en-AU" smtClean="0"/>
              <a:t>‹#›</a:t>
            </a:fld>
            <a:endParaRPr lang="en-AU"/>
          </a:p>
        </p:txBody>
      </p:sp>
    </p:spTree>
    <p:extLst>
      <p:ext uri="{BB962C8B-B14F-4D97-AF65-F5344CB8AC3E}">
        <p14:creationId xmlns:p14="http://schemas.microsoft.com/office/powerpoint/2010/main" val="3537831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50DCD-7878-4F98-90C8-49D9C2B81D32}" type="datetimeFigureOut">
              <a:rPr lang="en-AU" smtClean="0"/>
              <a:t>16/10/2019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3DEA263-0D0D-4B26-8038-7A39C3ACB0C3}" type="slidenum">
              <a:rPr lang="en-AU" smtClean="0"/>
              <a:t>‹#›</a:t>
            </a:fld>
            <a:endParaRPr lang="en-AU"/>
          </a:p>
        </p:txBody>
      </p:sp>
    </p:spTree>
    <p:extLst>
      <p:ext uri="{BB962C8B-B14F-4D97-AF65-F5344CB8AC3E}">
        <p14:creationId xmlns:p14="http://schemas.microsoft.com/office/powerpoint/2010/main" val="13279988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50DCD-7878-4F98-90C8-49D9C2B81D32}" type="datetimeFigureOut">
              <a:rPr lang="en-AU" smtClean="0"/>
              <a:t>16/10/2019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3DEA263-0D0D-4B26-8038-7A39C3ACB0C3}" type="slidenum">
              <a:rPr lang="en-AU" smtClean="0"/>
              <a:t>‹#›</a:t>
            </a:fld>
            <a:endParaRPr lang="en-AU"/>
          </a:p>
        </p:txBody>
      </p:sp>
    </p:spTree>
    <p:extLst>
      <p:ext uri="{BB962C8B-B14F-4D97-AF65-F5344CB8AC3E}">
        <p14:creationId xmlns:p14="http://schemas.microsoft.com/office/powerpoint/2010/main" val="1055673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350DCD-7878-4F98-90C8-49D9C2B81D32}" type="datetimeFigureOut">
              <a:rPr lang="en-AU" smtClean="0"/>
              <a:t>16/10/2019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3DEA263-0D0D-4B26-8038-7A39C3ACB0C3}" type="slidenum">
              <a:rPr lang="en-AU" smtClean="0"/>
              <a:t>‹#›</a:t>
            </a:fld>
            <a:endParaRPr lang="en-AU"/>
          </a:p>
        </p:txBody>
      </p:sp>
    </p:spTree>
    <p:extLst>
      <p:ext uri="{BB962C8B-B14F-4D97-AF65-F5344CB8AC3E}">
        <p14:creationId xmlns:p14="http://schemas.microsoft.com/office/powerpoint/2010/main" val="47706843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350DCD-7878-4F98-90C8-49D9C2B81D32}" type="datetimeFigureOut">
              <a:rPr lang="en-AU" smtClean="0"/>
              <a:t>16/10/2019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3DEA263-0D0D-4B26-8038-7A39C3ACB0C3}" type="slidenum">
              <a:rPr lang="en-AU" smtClean="0"/>
              <a:t>‹#›</a:t>
            </a:fld>
            <a:endParaRPr lang="en-AU"/>
          </a:p>
        </p:txBody>
      </p:sp>
    </p:spTree>
    <p:extLst>
      <p:ext uri="{BB962C8B-B14F-4D97-AF65-F5344CB8AC3E}">
        <p14:creationId xmlns:p14="http://schemas.microsoft.com/office/powerpoint/2010/main" val="2732932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350DCD-7878-4F98-90C8-49D9C2B81D32}" type="datetimeFigureOut">
              <a:rPr lang="en-AU" smtClean="0"/>
              <a:t>16/10/2019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3DEA263-0D0D-4B26-8038-7A39C3ACB0C3}" type="slidenum">
              <a:rPr lang="en-AU" smtClean="0"/>
              <a:t>‹#›</a:t>
            </a:fld>
            <a:endParaRPr lang="en-AU"/>
          </a:p>
        </p:txBody>
      </p:sp>
    </p:spTree>
    <p:extLst>
      <p:ext uri="{BB962C8B-B14F-4D97-AF65-F5344CB8AC3E}">
        <p14:creationId xmlns:p14="http://schemas.microsoft.com/office/powerpoint/2010/main" val="336869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350DCD-7878-4F98-90C8-49D9C2B81D32}" type="datetimeFigureOut">
              <a:rPr lang="en-AU" smtClean="0"/>
              <a:t>16/10/2019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3DEA263-0D0D-4B26-8038-7A39C3ACB0C3}" type="slidenum">
              <a:rPr lang="en-AU" smtClean="0"/>
              <a:t>‹#›</a:t>
            </a:fld>
            <a:endParaRPr lang="en-AU"/>
          </a:p>
        </p:txBody>
      </p:sp>
    </p:spTree>
    <p:extLst>
      <p:ext uri="{BB962C8B-B14F-4D97-AF65-F5344CB8AC3E}">
        <p14:creationId xmlns:p14="http://schemas.microsoft.com/office/powerpoint/2010/main" val="2564230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350DCD-7878-4F98-90C8-49D9C2B81D32}" type="datetimeFigureOut">
              <a:rPr lang="en-AU" smtClean="0"/>
              <a:t>16/10/2019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3DEA263-0D0D-4B26-8038-7A39C3ACB0C3}" type="slidenum">
              <a:rPr lang="en-AU" smtClean="0"/>
              <a:t>‹#›</a:t>
            </a:fld>
            <a:endParaRPr lang="en-AU"/>
          </a:p>
        </p:txBody>
      </p:sp>
    </p:spTree>
    <p:extLst>
      <p:ext uri="{BB962C8B-B14F-4D97-AF65-F5344CB8AC3E}">
        <p14:creationId xmlns:p14="http://schemas.microsoft.com/office/powerpoint/2010/main" val="3367844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350DCD-7878-4F98-90C8-49D9C2B81D32}" type="datetimeFigureOut">
              <a:rPr lang="en-AU" smtClean="0"/>
              <a:t>16/10/2019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3DEA263-0D0D-4B26-8038-7A39C3ACB0C3}" type="slidenum">
              <a:rPr lang="en-AU" smtClean="0"/>
              <a:t>‹#›</a:t>
            </a:fld>
            <a:endParaRPr lang="en-AU"/>
          </a:p>
        </p:txBody>
      </p:sp>
    </p:spTree>
    <p:extLst>
      <p:ext uri="{BB962C8B-B14F-4D97-AF65-F5344CB8AC3E}">
        <p14:creationId xmlns:p14="http://schemas.microsoft.com/office/powerpoint/2010/main" val="2926277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p>
            <a:fld id="{AF350DCD-7878-4F98-90C8-49D9C2B81D32}" type="datetimeFigureOut">
              <a:rPr lang="en-AU" smtClean="0"/>
              <a:t>16/10/2019</a:t>
            </a:fld>
            <a:endParaRPr lang="en-AU"/>
          </a:p>
        </p:txBody>
      </p:sp>
      <p:sp>
        <p:nvSpPr>
          <p:cNvPr id="10" name="Footer Placeholder 9"/>
          <p:cNvSpPr>
            <a:spLocks noGrp="1"/>
          </p:cNvSpPr>
          <p:nvPr>
            <p:ph type="ftr" sz="quarter" idx="11"/>
          </p:nvPr>
        </p:nvSpPr>
        <p:spPr/>
        <p:txBody>
          <a:bodyPr/>
          <a:lstStyle/>
          <a:p>
            <a:endParaRPr lang="en-AU"/>
          </a:p>
        </p:txBody>
      </p:sp>
      <p:sp>
        <p:nvSpPr>
          <p:cNvPr id="11" name="Slide Number Placeholder 10"/>
          <p:cNvSpPr>
            <a:spLocks noGrp="1"/>
          </p:cNvSpPr>
          <p:nvPr>
            <p:ph type="sldNum" sz="quarter" idx="12"/>
          </p:nvPr>
        </p:nvSpPr>
        <p:spPr/>
        <p:txBody>
          <a:bodyPr/>
          <a:lstStyle/>
          <a:p>
            <a:fld id="{73DEA263-0D0D-4B26-8038-7A39C3ACB0C3}" type="slidenum">
              <a:rPr lang="en-AU" smtClean="0"/>
              <a:t>‹#›</a:t>
            </a:fld>
            <a:endParaRPr lang="en-AU"/>
          </a:p>
        </p:txBody>
      </p:sp>
    </p:spTree>
    <p:extLst>
      <p:ext uri="{BB962C8B-B14F-4D97-AF65-F5344CB8AC3E}">
        <p14:creationId xmlns:p14="http://schemas.microsoft.com/office/powerpoint/2010/main" val="1564256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AF350DCD-7878-4F98-90C8-49D9C2B81D32}" type="datetimeFigureOut">
              <a:rPr lang="en-AU" smtClean="0"/>
              <a:t>16/10/2019</a:t>
            </a:fld>
            <a:endParaRPr lang="en-AU"/>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AU"/>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73DEA263-0D0D-4B26-8038-7A39C3ACB0C3}" type="slidenum">
              <a:rPr lang="en-AU" smtClean="0"/>
              <a:t>‹#›</a:t>
            </a:fld>
            <a:endParaRPr lang="en-AU"/>
          </a:p>
        </p:txBody>
      </p:sp>
    </p:spTree>
    <p:extLst>
      <p:ext uri="{BB962C8B-B14F-4D97-AF65-F5344CB8AC3E}">
        <p14:creationId xmlns:p14="http://schemas.microsoft.com/office/powerpoint/2010/main" val="3644602980"/>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EA14BE8A-2399-415A-8B20-53FAA041F383}"/>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58646" y="4172970"/>
            <a:ext cx="2530888" cy="2611233"/>
          </a:xfrm>
          <a:prstGeom prst="rect">
            <a:avLst/>
          </a:prstGeom>
        </p:spPr>
      </p:pic>
      <p:pic>
        <p:nvPicPr>
          <p:cNvPr id="9" name="Picture 8" descr="A circuit board&#10;&#10;Description automatically generated">
            <a:extLst>
              <a:ext uri="{FF2B5EF4-FFF2-40B4-BE49-F238E27FC236}">
                <a16:creationId xmlns:a16="http://schemas.microsoft.com/office/drawing/2014/main" id="{49969D33-6DEE-44D0-9217-B16920A85415}"/>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rot="10800000">
            <a:off x="2660650" y="4986527"/>
            <a:ext cx="3801102" cy="1789205"/>
          </a:xfrm>
          <a:prstGeom prst="rect">
            <a:avLst/>
          </a:prstGeom>
        </p:spPr>
      </p:pic>
      <p:sp>
        <p:nvSpPr>
          <p:cNvPr id="10" name="TextBox 9">
            <a:extLst>
              <a:ext uri="{FF2B5EF4-FFF2-40B4-BE49-F238E27FC236}">
                <a16:creationId xmlns:a16="http://schemas.microsoft.com/office/drawing/2014/main" id="{740B7DF8-93CA-463D-9EE9-E4030758A876}"/>
              </a:ext>
            </a:extLst>
          </p:cNvPr>
          <p:cNvSpPr txBox="1"/>
          <p:nvPr/>
        </p:nvSpPr>
        <p:spPr>
          <a:xfrm>
            <a:off x="-1" y="0"/>
            <a:ext cx="12290798" cy="954107"/>
          </a:xfrm>
          <a:prstGeom prst="rect">
            <a:avLst/>
          </a:prstGeom>
          <a:noFill/>
        </p:spPr>
        <p:txBody>
          <a:bodyPr wrap="square" rtlCol="0">
            <a:spAutoFit/>
          </a:bodyPr>
          <a:lstStyle/>
          <a:p>
            <a:pPr algn="ctr"/>
            <a:r>
              <a:rPr lang="en-AU" sz="3200" b="1" dirty="0">
                <a:solidFill>
                  <a:schemeClr val="accent3">
                    <a:lumMod val="40000"/>
                    <a:lumOff val="60000"/>
                  </a:schemeClr>
                </a:solidFill>
              </a:rPr>
              <a:t>Design of a small satellite UHF Identification and TT&amp;C radio Beacon</a:t>
            </a:r>
          </a:p>
          <a:p>
            <a:pPr algn="ctr"/>
            <a:r>
              <a:rPr lang="en-AU" sz="2400" b="1" dirty="0">
                <a:solidFill>
                  <a:schemeClr val="accent3">
                    <a:lumMod val="40000"/>
                    <a:lumOff val="60000"/>
                  </a:schemeClr>
                </a:solidFill>
              </a:rPr>
              <a:t>PLTOFF Travis McKee, Supervisors – Dr Edwin Peters &amp; Dr Craig Benson</a:t>
            </a:r>
          </a:p>
        </p:txBody>
      </p:sp>
      <p:sp>
        <p:nvSpPr>
          <p:cNvPr id="11" name="TextBox 10">
            <a:extLst>
              <a:ext uri="{FF2B5EF4-FFF2-40B4-BE49-F238E27FC236}">
                <a16:creationId xmlns:a16="http://schemas.microsoft.com/office/drawing/2014/main" id="{85C4B4E6-41EE-49CD-836B-92D79AED78A7}"/>
              </a:ext>
            </a:extLst>
          </p:cNvPr>
          <p:cNvSpPr txBox="1"/>
          <p:nvPr/>
        </p:nvSpPr>
        <p:spPr>
          <a:xfrm>
            <a:off x="58646" y="758497"/>
            <a:ext cx="12130544" cy="3416320"/>
          </a:xfrm>
          <a:prstGeom prst="rect">
            <a:avLst/>
          </a:prstGeom>
          <a:noFill/>
        </p:spPr>
        <p:txBody>
          <a:bodyPr wrap="square" rtlCol="0">
            <a:spAutoFit/>
          </a:bodyPr>
          <a:lstStyle/>
          <a:p>
            <a:r>
              <a:rPr lang="en-AU" b="1" dirty="0"/>
              <a:t>AIM:</a:t>
            </a:r>
            <a:r>
              <a:rPr lang="en-AU" dirty="0"/>
              <a:t> </a:t>
            </a:r>
          </a:p>
          <a:p>
            <a:r>
              <a:rPr lang="en-AU" dirty="0"/>
              <a:t>To provide a design and ground tested prototype for a self contained UHF radio beacon for small satellite applications that provides an identification tag, basic telemetry data and an RF signal that can be tracked by geographically dispersed ground stations. This system will provide a TT&amp;C data link to a satellite independent of any failures in the satellite primary systems. </a:t>
            </a:r>
          </a:p>
          <a:p>
            <a:r>
              <a:rPr lang="en-AU" dirty="0"/>
              <a:t>VALUE:</a:t>
            </a:r>
          </a:p>
          <a:p>
            <a:r>
              <a:rPr lang="en-AU" dirty="0"/>
              <a:t>The capability to identify an individual satellite during a multiple satellite launch from a single vehicle, provide on-orbit fault-finding and rectification to reduce satellite failure rates and provide ground station tracking for space monitoring organisations to increase low earth orbit (LEO) space situational awareness. </a:t>
            </a:r>
          </a:p>
          <a:p>
            <a:r>
              <a:rPr lang="en-AU" dirty="0"/>
              <a:t>COMPLETED: </a:t>
            </a:r>
          </a:p>
          <a:p>
            <a:r>
              <a:rPr lang="en-AU" dirty="0"/>
              <a:t>Theoretical system design based on a generic LEO satellite mission showing proof of concept. A successful bread-board based prototype has been constructed using an Arduino based microprocessor and RFM95 LoRa radio module, powered by 3 monocrystalline silicon solar panels regulated by a 3.3V Buck converter capable of transferring data over a short distance.</a:t>
            </a:r>
          </a:p>
        </p:txBody>
      </p:sp>
      <p:sp>
        <p:nvSpPr>
          <p:cNvPr id="12" name="TextBox 11">
            <a:extLst>
              <a:ext uri="{FF2B5EF4-FFF2-40B4-BE49-F238E27FC236}">
                <a16:creationId xmlns:a16="http://schemas.microsoft.com/office/drawing/2014/main" id="{7DFC6518-59DB-488A-9CB8-215FABCC39C9}"/>
              </a:ext>
            </a:extLst>
          </p:cNvPr>
          <p:cNvSpPr txBox="1"/>
          <p:nvPr/>
        </p:nvSpPr>
        <p:spPr>
          <a:xfrm>
            <a:off x="2647739" y="4053406"/>
            <a:ext cx="10017759" cy="923330"/>
          </a:xfrm>
          <a:prstGeom prst="rect">
            <a:avLst/>
          </a:prstGeom>
          <a:noFill/>
        </p:spPr>
        <p:txBody>
          <a:bodyPr wrap="square" rtlCol="0">
            <a:spAutoFit/>
          </a:bodyPr>
          <a:lstStyle/>
          <a:p>
            <a:r>
              <a:rPr lang="en-AU" b="1" u="sng" dirty="0"/>
              <a:t>Future Work</a:t>
            </a:r>
          </a:p>
          <a:p>
            <a:pPr marL="285750" indent="-285750">
              <a:buFont typeface="Arial" panose="020B0604020202020204" pitchFamily="34" charset="0"/>
              <a:buChar char="•"/>
            </a:pPr>
            <a:r>
              <a:rPr lang="en-AU" dirty="0"/>
              <a:t>Develop an efficient power generation, storage and regulation system for an integrated PCB design</a:t>
            </a:r>
          </a:p>
          <a:p>
            <a:pPr marL="285750" indent="-285750">
              <a:buFont typeface="Arial" panose="020B0604020202020204" pitchFamily="34" charset="0"/>
              <a:buChar char="•"/>
            </a:pPr>
            <a:r>
              <a:rPr lang="en-AU" dirty="0"/>
              <a:t>Completion of PCB Prototype construction and all ground testing</a:t>
            </a:r>
          </a:p>
        </p:txBody>
      </p:sp>
      <p:sp>
        <p:nvSpPr>
          <p:cNvPr id="14" name="TextBox 13">
            <a:extLst>
              <a:ext uri="{FF2B5EF4-FFF2-40B4-BE49-F238E27FC236}">
                <a16:creationId xmlns:a16="http://schemas.microsoft.com/office/drawing/2014/main" id="{819AC4DE-BCC8-4BB2-85CB-9611CB396D40}"/>
              </a:ext>
            </a:extLst>
          </p:cNvPr>
          <p:cNvSpPr txBox="1"/>
          <p:nvPr/>
        </p:nvSpPr>
        <p:spPr>
          <a:xfrm>
            <a:off x="6553429" y="4865466"/>
            <a:ext cx="5981663" cy="2031325"/>
          </a:xfrm>
          <a:prstGeom prst="rect">
            <a:avLst/>
          </a:prstGeom>
          <a:noFill/>
        </p:spPr>
        <p:txBody>
          <a:bodyPr wrap="square" rtlCol="0">
            <a:spAutoFit/>
          </a:bodyPr>
          <a:lstStyle/>
          <a:p>
            <a:r>
              <a:rPr lang="en-AU" b="1" u="sng" dirty="0"/>
              <a:t>Extension</a:t>
            </a:r>
          </a:p>
          <a:p>
            <a:pPr marL="285750" indent="-285750">
              <a:buFont typeface="Arial" panose="020B0604020202020204" pitchFamily="34" charset="0"/>
              <a:buChar char="•"/>
            </a:pPr>
            <a:r>
              <a:rPr lang="en-AU" dirty="0"/>
              <a:t>Develop a full single frequency identification system</a:t>
            </a:r>
          </a:p>
          <a:p>
            <a:pPr marL="285750" indent="-285750">
              <a:buFont typeface="Arial" panose="020B0604020202020204" pitchFamily="34" charset="0"/>
              <a:buChar char="•"/>
            </a:pPr>
            <a:r>
              <a:rPr lang="en-AU" dirty="0"/>
              <a:t>Integrate satellite control with in-built cyber security</a:t>
            </a:r>
          </a:p>
          <a:p>
            <a:pPr marL="285750" indent="-285750">
              <a:buFont typeface="Arial" panose="020B0604020202020204" pitchFamily="34" charset="0"/>
              <a:buChar char="•"/>
            </a:pPr>
            <a:r>
              <a:rPr lang="en-AU" dirty="0"/>
              <a:t>Intergrade a full receive capability</a:t>
            </a:r>
          </a:p>
          <a:p>
            <a:pPr marL="285750" indent="-285750">
              <a:buFont typeface="Arial" panose="020B0604020202020204" pitchFamily="34" charset="0"/>
              <a:buChar char="•"/>
            </a:pPr>
            <a:r>
              <a:rPr lang="en-AU" dirty="0"/>
              <a:t>Full tested system ready for space operations</a:t>
            </a:r>
          </a:p>
          <a:p>
            <a:pPr marL="285750" indent="-285750">
              <a:buFont typeface="Arial" panose="020B0604020202020204" pitchFamily="34" charset="0"/>
              <a:buChar char="•"/>
            </a:pPr>
            <a:r>
              <a:rPr lang="en-AU" dirty="0"/>
              <a:t>Design and develop the ground monitoring system</a:t>
            </a:r>
          </a:p>
          <a:p>
            <a:pPr marL="285750" indent="-285750">
              <a:buFont typeface="Arial" panose="020B0604020202020204" pitchFamily="34" charset="0"/>
              <a:buChar char="•"/>
            </a:pPr>
            <a:r>
              <a:rPr lang="en-AU" dirty="0"/>
              <a:t>Develop a publicly contributed monitoring concept</a:t>
            </a:r>
          </a:p>
        </p:txBody>
      </p:sp>
    </p:spTree>
    <p:extLst>
      <p:ext uri="{BB962C8B-B14F-4D97-AF65-F5344CB8AC3E}">
        <p14:creationId xmlns:p14="http://schemas.microsoft.com/office/powerpoint/2010/main" val="2471812874"/>
      </p:ext>
    </p:extLst>
  </p:cSld>
  <p:clrMapOvr>
    <a:masterClrMapping/>
  </p:clrMapOvr>
</p:sld>
</file>

<file path=ppt/theme/theme1.xml><?xml version="1.0" encoding="utf-8"?>
<a:theme xmlns:a="http://schemas.openxmlformats.org/drawingml/2006/main" name="Metropolita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44E3BB9A-3BF5-4BE4-90CF-48BFABC7851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804E0571324F48941C2ED973B41B98" ma:contentTypeVersion="8" ma:contentTypeDescription="Create a new document." ma:contentTypeScope="" ma:versionID="f1152603ab241f79ff6fbd1e9931f1cd">
  <xsd:schema xmlns:xsd="http://www.w3.org/2001/XMLSchema" xmlns:xs="http://www.w3.org/2001/XMLSchema" xmlns:p="http://schemas.microsoft.com/office/2006/metadata/properties" xmlns:ns3="2feb762b-24b5-433c-ba18-3a6f7cbfab69" targetNamespace="http://schemas.microsoft.com/office/2006/metadata/properties" ma:root="true" ma:fieldsID="c39a174727f812f01e8d471247b45ec4" ns3:_="">
    <xsd:import namespace="2feb762b-24b5-433c-ba18-3a6f7cbfab69"/>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eb762b-24b5-433c-ba18-3a6f7cbfab69"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E82E289-50C2-4EA5-8D77-60C6DEA194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eb762b-24b5-433c-ba18-3a6f7cbfab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C1AE6-8DCB-48C0-BC77-A12D72247B25}">
  <ds:schemaRefs>
    <ds:schemaRef ds:uri="http://schemas.microsoft.com/sharepoint/v3/contenttype/forms"/>
  </ds:schemaRefs>
</ds:datastoreItem>
</file>

<file path=customXml/itemProps3.xml><?xml version="1.0" encoding="utf-8"?>
<ds:datastoreItem xmlns:ds="http://schemas.openxmlformats.org/officeDocument/2006/customXml" ds:itemID="{EDC0E53D-1304-45F2-830E-79DE7B3DE469}">
  <ds:schemaRefs>
    <ds:schemaRef ds:uri="http://purl.org/dc/terms/"/>
    <ds:schemaRef ds:uri="http://schemas.microsoft.com/office/infopath/2007/PartnerControls"/>
    <ds:schemaRef ds:uri="http://schemas.microsoft.com/office/2006/documentManagement/types"/>
    <ds:schemaRef ds:uri="http://purl.org/dc/dcmitype/"/>
    <ds:schemaRef ds:uri="http://schemas.openxmlformats.org/package/2006/metadata/core-properties"/>
    <ds:schemaRef ds:uri="2feb762b-24b5-433c-ba18-3a6f7cbfab69"/>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Metropolitan</Template>
  <TotalTime>91</TotalTime>
  <Words>267</Words>
  <Application>Microsoft Office PowerPoint</Application>
  <PresentationFormat>Widescreen</PresentationFormat>
  <Paragraphs>18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 Light</vt:lpstr>
      <vt:lpstr>Metropolitan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Travis McKee</dc:creator>
  <cp:lastModifiedBy>Travis McKee</cp:lastModifiedBy>
  <cp:revision>1</cp:revision>
  <dcterms:created xsi:type="dcterms:W3CDTF">2019-10-14T08:27:58Z</dcterms:created>
  <dcterms:modified xsi:type="dcterms:W3CDTF">2019-10-16T09:20:01Z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0x0101006B804E0571324F48941C2ED973B41B98</vt:lpwstr>
  </property>
</Properties>
</file>