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0505EF"/>
    <a:srgbClr val="E6D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1A72D1-0F60-44CC-8C8D-334B31984637}" v="11" dt="2019-09-26T22:33:58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vis McKee" userId="a41c9158-7a42-473b-b968-9f3029bb07e3" providerId="ADAL" clId="{941A72D1-0F60-44CC-8C8D-334B31984637}"/>
    <pc:docChg chg="undo modSld">
      <pc:chgData name="Travis McKee" userId="a41c9158-7a42-473b-b968-9f3029bb07e3" providerId="ADAL" clId="{941A72D1-0F60-44CC-8C8D-334B31984637}" dt="2019-10-03T10:47:25.175" v="112" actId="14100"/>
      <pc:docMkLst>
        <pc:docMk/>
      </pc:docMkLst>
      <pc:sldChg chg="addSp delSp modSp">
        <pc:chgData name="Travis McKee" userId="a41c9158-7a42-473b-b968-9f3029bb07e3" providerId="ADAL" clId="{941A72D1-0F60-44CC-8C8D-334B31984637}" dt="2019-10-03T10:47:25.175" v="112" actId="14100"/>
        <pc:sldMkLst>
          <pc:docMk/>
          <pc:sldMk cId="3971545783" sldId="256"/>
        </pc:sldMkLst>
        <pc:spChg chg="mod">
          <ac:chgData name="Travis McKee" userId="a41c9158-7a42-473b-b968-9f3029bb07e3" providerId="ADAL" clId="{941A72D1-0F60-44CC-8C8D-334B31984637}" dt="2019-10-03T10:47:15.550" v="109" actId="14100"/>
          <ac:spMkLst>
            <pc:docMk/>
            <pc:sldMk cId="3971545783" sldId="256"/>
            <ac:spMk id="4" creationId="{0AD98F8A-DA4D-45E8-8367-ED8A77C5DF30}"/>
          </ac:spMkLst>
        </pc:spChg>
        <pc:spChg chg="mod">
          <ac:chgData name="Travis McKee" userId="a41c9158-7a42-473b-b968-9f3029bb07e3" providerId="ADAL" clId="{941A72D1-0F60-44CC-8C8D-334B31984637}" dt="2019-10-03T10:47:21.860" v="110" actId="14100"/>
          <ac:spMkLst>
            <pc:docMk/>
            <pc:sldMk cId="3971545783" sldId="256"/>
            <ac:spMk id="7" creationId="{6D78C519-E056-4686-8133-892EE967A2C3}"/>
          </ac:spMkLst>
        </pc:spChg>
        <pc:spChg chg="mod">
          <ac:chgData name="Travis McKee" userId="a41c9158-7a42-473b-b968-9f3029bb07e3" providerId="ADAL" clId="{941A72D1-0F60-44CC-8C8D-334B31984637}" dt="2019-10-03T10:47:15.550" v="109" actId="14100"/>
          <ac:spMkLst>
            <pc:docMk/>
            <pc:sldMk cId="3971545783" sldId="256"/>
            <ac:spMk id="8" creationId="{408CF4D3-E2AD-4E93-9371-1E9E26D07F1D}"/>
          </ac:spMkLst>
        </pc:spChg>
        <pc:spChg chg="mod">
          <ac:chgData name="Travis McKee" userId="a41c9158-7a42-473b-b968-9f3029bb07e3" providerId="ADAL" clId="{941A72D1-0F60-44CC-8C8D-334B31984637}" dt="2019-10-03T10:47:15.550" v="109" actId="14100"/>
          <ac:spMkLst>
            <pc:docMk/>
            <pc:sldMk cId="3971545783" sldId="256"/>
            <ac:spMk id="9" creationId="{DBA2C597-D7E6-4938-8BF2-83F60A0408E2}"/>
          </ac:spMkLst>
        </pc:spChg>
        <pc:spChg chg="mod">
          <ac:chgData name="Travis McKee" userId="a41c9158-7a42-473b-b968-9f3029bb07e3" providerId="ADAL" clId="{941A72D1-0F60-44CC-8C8D-334B31984637}" dt="2019-10-03T10:47:15.550" v="109" actId="14100"/>
          <ac:spMkLst>
            <pc:docMk/>
            <pc:sldMk cId="3971545783" sldId="256"/>
            <ac:spMk id="10" creationId="{FF175564-5A26-4F47-ABA3-FD7E9DD3E694}"/>
          </ac:spMkLst>
        </pc:spChg>
        <pc:spChg chg="mod">
          <ac:chgData name="Travis McKee" userId="a41c9158-7a42-473b-b968-9f3029bb07e3" providerId="ADAL" clId="{941A72D1-0F60-44CC-8C8D-334B31984637}" dt="2019-10-03T10:47:15.550" v="109" actId="14100"/>
          <ac:spMkLst>
            <pc:docMk/>
            <pc:sldMk cId="3971545783" sldId="256"/>
            <ac:spMk id="11" creationId="{E885CC1B-BC70-41FC-BEC1-F9E7F7657C0B}"/>
          </ac:spMkLst>
        </pc:spChg>
        <pc:spChg chg="mod">
          <ac:chgData name="Travis McKee" userId="a41c9158-7a42-473b-b968-9f3029bb07e3" providerId="ADAL" clId="{941A72D1-0F60-44CC-8C8D-334B31984637}" dt="2019-10-03T10:47:15.550" v="109" actId="14100"/>
          <ac:spMkLst>
            <pc:docMk/>
            <pc:sldMk cId="3971545783" sldId="256"/>
            <ac:spMk id="12" creationId="{A67A6BB3-164D-4D74-A871-7EA7CA035473}"/>
          </ac:spMkLst>
        </pc:spChg>
        <pc:spChg chg="mod">
          <ac:chgData name="Travis McKee" userId="a41c9158-7a42-473b-b968-9f3029bb07e3" providerId="ADAL" clId="{941A72D1-0F60-44CC-8C8D-334B31984637}" dt="2019-10-03T10:47:15.550" v="109" actId="14100"/>
          <ac:spMkLst>
            <pc:docMk/>
            <pc:sldMk cId="3971545783" sldId="256"/>
            <ac:spMk id="13" creationId="{B2D7899A-78E8-4337-90C2-4ABAC06FF96F}"/>
          </ac:spMkLst>
        </pc:spChg>
        <pc:spChg chg="mod">
          <ac:chgData name="Travis McKee" userId="a41c9158-7a42-473b-b968-9f3029bb07e3" providerId="ADAL" clId="{941A72D1-0F60-44CC-8C8D-334B31984637}" dt="2019-10-03T10:47:15.550" v="109" actId="14100"/>
          <ac:spMkLst>
            <pc:docMk/>
            <pc:sldMk cId="3971545783" sldId="256"/>
            <ac:spMk id="14" creationId="{38813B1E-D966-4A1C-A187-A4D80D2BD61E}"/>
          </ac:spMkLst>
        </pc:spChg>
        <pc:spChg chg="mod">
          <ac:chgData name="Travis McKee" userId="a41c9158-7a42-473b-b968-9f3029bb07e3" providerId="ADAL" clId="{941A72D1-0F60-44CC-8C8D-334B31984637}" dt="2019-10-03T10:47:15.550" v="109" actId="14100"/>
          <ac:spMkLst>
            <pc:docMk/>
            <pc:sldMk cId="3971545783" sldId="256"/>
            <ac:spMk id="15" creationId="{45107040-E518-4476-863C-FC2AE39A6F74}"/>
          </ac:spMkLst>
        </pc:spChg>
        <pc:spChg chg="mod">
          <ac:chgData name="Travis McKee" userId="a41c9158-7a42-473b-b968-9f3029bb07e3" providerId="ADAL" clId="{941A72D1-0F60-44CC-8C8D-334B31984637}" dt="2019-10-03T10:47:15.550" v="109" actId="14100"/>
          <ac:spMkLst>
            <pc:docMk/>
            <pc:sldMk cId="3971545783" sldId="256"/>
            <ac:spMk id="17" creationId="{0EFB5858-65DB-4582-820A-420B989F1EEB}"/>
          </ac:spMkLst>
        </pc:spChg>
        <pc:spChg chg="mod">
          <ac:chgData name="Travis McKee" userId="a41c9158-7a42-473b-b968-9f3029bb07e3" providerId="ADAL" clId="{941A72D1-0F60-44CC-8C8D-334B31984637}" dt="2019-10-03T10:47:15.550" v="109" actId="14100"/>
          <ac:spMkLst>
            <pc:docMk/>
            <pc:sldMk cId="3971545783" sldId="256"/>
            <ac:spMk id="18" creationId="{A78F13AF-A48B-4D55-BEE1-C286D12BDFD4}"/>
          </ac:spMkLst>
        </pc:spChg>
        <pc:spChg chg="add mod">
          <ac:chgData name="Travis McKee" userId="a41c9158-7a42-473b-b968-9f3029bb07e3" providerId="ADAL" clId="{941A72D1-0F60-44CC-8C8D-334B31984637}" dt="2019-10-03T10:47:15.550" v="109" actId="14100"/>
          <ac:spMkLst>
            <pc:docMk/>
            <pc:sldMk cId="3971545783" sldId="256"/>
            <ac:spMk id="44" creationId="{778AFBE0-9485-4140-9B16-9DC8330F6A17}"/>
          </ac:spMkLst>
        </pc:spChg>
        <pc:cxnChg chg="mod">
          <ac:chgData name="Travis McKee" userId="a41c9158-7a42-473b-b968-9f3029bb07e3" providerId="ADAL" clId="{941A72D1-0F60-44CC-8C8D-334B31984637}" dt="2019-10-03T10:47:25.175" v="112" actId="14100"/>
          <ac:cxnSpMkLst>
            <pc:docMk/>
            <pc:sldMk cId="3971545783" sldId="256"/>
            <ac:cxnSpMk id="23" creationId="{CA9902CD-73AB-4869-AE9C-187BD3BFF5F3}"/>
          </ac:cxnSpMkLst>
        </pc:cxnChg>
        <pc:cxnChg chg="mod">
          <ac:chgData name="Travis McKee" userId="a41c9158-7a42-473b-b968-9f3029bb07e3" providerId="ADAL" clId="{941A72D1-0F60-44CC-8C8D-334B31984637}" dt="2019-10-03T10:47:21.860" v="110" actId="14100"/>
          <ac:cxnSpMkLst>
            <pc:docMk/>
            <pc:sldMk cId="3971545783" sldId="256"/>
            <ac:cxnSpMk id="24" creationId="{650A4FA6-2C54-4D3A-91D6-9323BDA6ACFB}"/>
          </ac:cxnSpMkLst>
        </pc:cxnChg>
        <pc:cxnChg chg="mod">
          <ac:chgData name="Travis McKee" userId="a41c9158-7a42-473b-b968-9f3029bb07e3" providerId="ADAL" clId="{941A72D1-0F60-44CC-8C8D-334B31984637}" dt="2019-10-03T10:46:33.281" v="106" actId="1076"/>
          <ac:cxnSpMkLst>
            <pc:docMk/>
            <pc:sldMk cId="3971545783" sldId="256"/>
            <ac:cxnSpMk id="27" creationId="{F272D4FB-CD15-4521-AB9B-E3A7AE1B67B6}"/>
          </ac:cxnSpMkLst>
        </pc:cxnChg>
        <pc:cxnChg chg="mod">
          <ac:chgData name="Travis McKee" userId="a41c9158-7a42-473b-b968-9f3029bb07e3" providerId="ADAL" clId="{941A72D1-0F60-44CC-8C8D-334B31984637}" dt="2019-10-03T10:46:33.281" v="106" actId="1076"/>
          <ac:cxnSpMkLst>
            <pc:docMk/>
            <pc:sldMk cId="3971545783" sldId="256"/>
            <ac:cxnSpMk id="30" creationId="{A37A5EE9-6DFE-44D7-BF24-75F2BA626C57}"/>
          </ac:cxnSpMkLst>
        </pc:cxnChg>
        <pc:cxnChg chg="mod">
          <ac:chgData name="Travis McKee" userId="a41c9158-7a42-473b-b968-9f3029bb07e3" providerId="ADAL" clId="{941A72D1-0F60-44CC-8C8D-334B31984637}" dt="2019-10-03T10:46:33.281" v="106" actId="1076"/>
          <ac:cxnSpMkLst>
            <pc:docMk/>
            <pc:sldMk cId="3971545783" sldId="256"/>
            <ac:cxnSpMk id="34" creationId="{A3634A29-D296-42F3-AE19-6092BACF300F}"/>
          </ac:cxnSpMkLst>
        </pc:cxnChg>
        <pc:cxnChg chg="add mod">
          <ac:chgData name="Travis McKee" userId="a41c9158-7a42-473b-b968-9f3029bb07e3" providerId="ADAL" clId="{941A72D1-0F60-44CC-8C8D-334B31984637}" dt="2019-10-03T10:46:33.281" v="106" actId="1076"/>
          <ac:cxnSpMkLst>
            <pc:docMk/>
            <pc:sldMk cId="3971545783" sldId="256"/>
            <ac:cxnSpMk id="37" creationId="{3F7F3FEB-48F8-45D3-838A-668124EB7660}"/>
          </ac:cxnSpMkLst>
        </pc:cxnChg>
        <pc:cxnChg chg="add del">
          <ac:chgData name="Travis McKee" userId="a41c9158-7a42-473b-b968-9f3029bb07e3" providerId="ADAL" clId="{941A72D1-0F60-44CC-8C8D-334B31984637}" dt="2019-09-26T22:31:56.506" v="10"/>
          <ac:cxnSpMkLst>
            <pc:docMk/>
            <pc:sldMk cId="3971545783" sldId="256"/>
            <ac:cxnSpMk id="43" creationId="{6B74A39B-0375-490D-A928-DB88D01EF8B4}"/>
          </ac:cxnSpMkLst>
        </pc:cxnChg>
        <pc:cxnChg chg="add mod">
          <ac:chgData name="Travis McKee" userId="a41c9158-7a42-473b-b968-9f3029bb07e3" providerId="ADAL" clId="{941A72D1-0F60-44CC-8C8D-334B31984637}" dt="2019-10-03T10:46:33.281" v="106" actId="1076"/>
          <ac:cxnSpMkLst>
            <pc:docMk/>
            <pc:sldMk cId="3971545783" sldId="256"/>
            <ac:cxnSpMk id="45" creationId="{F22837D0-95DC-4E24-8CD3-AFDD55B91BC8}"/>
          </ac:cxnSpMkLst>
        </pc:cxnChg>
        <pc:cxnChg chg="add mod">
          <ac:chgData name="Travis McKee" userId="a41c9158-7a42-473b-b968-9f3029bb07e3" providerId="ADAL" clId="{941A72D1-0F60-44CC-8C8D-334B31984637}" dt="2019-10-03T10:46:33.281" v="106" actId="1076"/>
          <ac:cxnSpMkLst>
            <pc:docMk/>
            <pc:sldMk cId="3971545783" sldId="256"/>
            <ac:cxnSpMk id="48" creationId="{8F4FC805-66AA-47CD-9313-C9D53D0C8E7A}"/>
          </ac:cxnSpMkLst>
        </pc:cxnChg>
        <pc:cxnChg chg="add mod">
          <ac:chgData name="Travis McKee" userId="a41c9158-7a42-473b-b968-9f3029bb07e3" providerId="ADAL" clId="{941A72D1-0F60-44CC-8C8D-334B31984637}" dt="2019-10-03T10:46:33.281" v="106" actId="1076"/>
          <ac:cxnSpMkLst>
            <pc:docMk/>
            <pc:sldMk cId="3971545783" sldId="256"/>
            <ac:cxnSpMk id="51" creationId="{10F5EFD9-27F6-4D92-933A-B22B69AE8E7B}"/>
          </ac:cxnSpMkLst>
        </pc:cxnChg>
        <pc:cxnChg chg="add mod">
          <ac:chgData name="Travis McKee" userId="a41c9158-7a42-473b-b968-9f3029bb07e3" providerId="ADAL" clId="{941A72D1-0F60-44CC-8C8D-334B31984637}" dt="2019-10-03T10:46:33.281" v="106" actId="1076"/>
          <ac:cxnSpMkLst>
            <pc:docMk/>
            <pc:sldMk cId="3971545783" sldId="256"/>
            <ac:cxnSpMk id="54" creationId="{3E755F5E-335A-4B7B-AB13-8F6942D59F8F}"/>
          </ac:cxnSpMkLst>
        </pc:cxnChg>
        <pc:cxnChg chg="add mod">
          <ac:chgData name="Travis McKee" userId="a41c9158-7a42-473b-b968-9f3029bb07e3" providerId="ADAL" clId="{941A72D1-0F60-44CC-8C8D-334B31984637}" dt="2019-10-03T10:46:33.281" v="106" actId="1076"/>
          <ac:cxnSpMkLst>
            <pc:docMk/>
            <pc:sldMk cId="3971545783" sldId="256"/>
            <ac:cxnSpMk id="57" creationId="{264202FB-3EAD-486D-9622-3158D222F7C2}"/>
          </ac:cxnSpMkLst>
        </pc:cxnChg>
        <pc:cxnChg chg="add mod">
          <ac:chgData name="Travis McKee" userId="a41c9158-7a42-473b-b968-9f3029bb07e3" providerId="ADAL" clId="{941A72D1-0F60-44CC-8C8D-334B31984637}" dt="2019-10-03T10:46:33.281" v="106" actId="1076"/>
          <ac:cxnSpMkLst>
            <pc:docMk/>
            <pc:sldMk cId="3971545783" sldId="256"/>
            <ac:cxnSpMk id="61" creationId="{D6D7F6AD-1B1E-4BB3-9C63-87570220AE92}"/>
          </ac:cxnSpMkLst>
        </pc:cxnChg>
        <pc:cxnChg chg="add mod">
          <ac:chgData name="Travis McKee" userId="a41c9158-7a42-473b-b968-9f3029bb07e3" providerId="ADAL" clId="{941A72D1-0F60-44CC-8C8D-334B31984637}" dt="2019-10-03T10:46:33.281" v="106" actId="1076"/>
          <ac:cxnSpMkLst>
            <pc:docMk/>
            <pc:sldMk cId="3971545783" sldId="256"/>
            <ac:cxnSpMk id="66" creationId="{E0879C1E-FC2A-4311-92B7-27620CD7281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EDE0-2215-4D09-8F91-3DC42D21A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91172-CA05-4033-A5FB-8ED53D1FA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B739E-AA29-4530-A549-AA73324F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3374-E5D9-4A5B-A252-66E35AE80B70}" type="datetimeFigureOut">
              <a:rPr lang="en-AU" smtClean="0"/>
              <a:t>3/10/2019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49901-673B-4D9E-B4E6-27BD318E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6EF55-CD71-4A8C-8CD1-862B1167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F3E3-C89C-466B-82E1-9F447D78E5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962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271A-D07D-4992-B2EF-AFC18174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1BBDA-9627-49FB-9533-10F3E2139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29970-9293-4417-85BF-29A0B156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3374-E5D9-4A5B-A252-66E35AE80B70}" type="datetimeFigureOut">
              <a:rPr lang="en-AU" smtClean="0"/>
              <a:t>3/10/2019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EA535-E17E-43D3-B13A-A6D7A54CE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A3E5B-6B16-43F6-9C66-D892EF8C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F3E3-C89C-466B-82E1-9F447D78E5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484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50438-0AA3-497E-BE19-147D8C33B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5C31E-ABB2-49CE-BBFA-5F3EB35D6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EE759-2C59-4719-8CD7-E0EA69EC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3374-E5D9-4A5B-A252-66E35AE80B70}" type="datetimeFigureOut">
              <a:rPr lang="en-AU" smtClean="0"/>
              <a:t>3/10/2019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C04AA-1BED-4D46-900F-71C9D4309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A9C9D-756B-458B-88B0-E1063370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F3E3-C89C-466B-82E1-9F447D78E5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419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58DE-C133-4B53-89BD-0ED2D51F5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47275-B57C-4B1B-BCBA-6F4EC86C6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DB0C9-0CCA-4049-AFC9-2A3AF658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3374-E5D9-4A5B-A252-66E35AE80B70}" type="datetimeFigureOut">
              <a:rPr lang="en-AU" smtClean="0"/>
              <a:t>3/10/2019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4D229-60D3-42BC-A976-42D44E5C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341E7-E192-408A-BCAF-9BC2EC0D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F3E3-C89C-466B-82E1-9F447D78E5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444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C7A3-A9A7-4087-A106-30BD74C2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CCD6F-E4FF-45E8-B8BC-8992AF630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2B508-E52E-495D-8D36-6012D09F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3374-E5D9-4A5B-A252-66E35AE80B70}" type="datetimeFigureOut">
              <a:rPr lang="en-AU" smtClean="0"/>
              <a:t>3/10/2019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B971-865C-4717-84BF-22B4FDF2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25203-1491-40C9-8914-7433EF1F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F3E3-C89C-466B-82E1-9F447D78E5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21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6250-4E46-4282-947E-C8197DA9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C36CE-4027-441E-B6FF-3F2D9C6BF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1D05E-AED4-4069-B8EA-2B8FD6EAD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DF595-6624-4E3A-8380-FB593636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3374-E5D9-4A5B-A252-66E35AE80B70}" type="datetimeFigureOut">
              <a:rPr lang="en-AU" smtClean="0"/>
              <a:t>3/10/2019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C5781-8D16-4D34-8D1C-2E559918B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7FABA-64C1-4716-A81C-3D08502C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F3E3-C89C-466B-82E1-9F447D78E5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197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C372-4DE3-4BA3-B4D4-7F248B5C8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9BBC0-A80E-4876-BFD5-BF6D254BC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3A7E1-0BB4-470E-8646-EA8D086C9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2905A-D997-4DFD-9FBE-F369D23F4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595D0-F76E-4293-B935-432DC1E76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436BE-1740-4E2C-833C-B2A5BEDE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3374-E5D9-4A5B-A252-66E35AE80B70}" type="datetimeFigureOut">
              <a:rPr lang="en-AU" smtClean="0"/>
              <a:t>3/10/2019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9364C1-6324-4783-909A-5F210F25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4760C-7664-4C06-9397-68F8A77C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F3E3-C89C-466B-82E1-9F447D78E5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392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2148-875A-4751-ABEF-D3800059E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DCC29-E289-414F-BACC-9F51A389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3374-E5D9-4A5B-A252-66E35AE80B70}" type="datetimeFigureOut">
              <a:rPr lang="en-AU" smtClean="0"/>
              <a:t>3/10/2019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AF835-FCE4-43C3-8CD0-A2A6D0E1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114E3-625C-43B6-AE0A-9E7B6D2E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F3E3-C89C-466B-82E1-9F447D78E5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935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C3A96-45C5-49E8-BFE6-AA08AA27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3374-E5D9-4A5B-A252-66E35AE80B70}" type="datetimeFigureOut">
              <a:rPr lang="en-AU" smtClean="0"/>
              <a:t>3/10/2019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A9ABF-A969-456C-B9BC-A7182C74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A145A-83FB-49C9-80EB-7337540A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F3E3-C89C-466B-82E1-9F447D78E5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174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B9BA-3375-4990-A6BD-B1C7207E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EC108-132C-4FBC-A056-D09A4D65B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4501D-B78D-4E0C-A091-1FAA9696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C9B25-43F3-439D-85E7-59307B3F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3374-E5D9-4A5B-A252-66E35AE80B70}" type="datetimeFigureOut">
              <a:rPr lang="en-AU" smtClean="0"/>
              <a:t>3/10/2019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17BB-B59D-4685-93BE-8CC55620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B1E72-8E39-4087-8298-18EAF00F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F3E3-C89C-466B-82E1-9F447D78E5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53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7217B-4003-4BE0-B5F1-D2B3F1A4E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0E00E-3637-4C4B-99A0-C29293FE9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1C0AA-AF19-42A5-B2EC-5729A367B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201E9-E823-4BDD-8C5C-B1B91D2F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3374-E5D9-4A5B-A252-66E35AE80B70}" type="datetimeFigureOut">
              <a:rPr lang="en-AU" smtClean="0"/>
              <a:t>3/10/2019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1E665-0A72-4EC7-B860-1621A792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FB6EE-DCC8-4652-9796-80E02AEB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F3E3-C89C-466B-82E1-9F447D78E5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74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D480CC-7647-480A-9897-F5DAB6D6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8438A-6CFD-4799-A05F-B49689061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72092-1423-4473-AA94-FED7A5178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43374-E5D9-4A5B-A252-66E35AE80B70}" type="datetimeFigureOut">
              <a:rPr lang="en-AU" smtClean="0"/>
              <a:t>3/10/2019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9BD35-4A0D-4F4B-996A-0FE63841E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55BC7-F0F6-4E2E-9ACA-E006DA348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BF3E3-C89C-466B-82E1-9F447D78E5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29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D98F8A-DA4D-45E8-8367-ED8A77C5DF30}"/>
              </a:ext>
            </a:extLst>
          </p:cNvPr>
          <p:cNvSpPr/>
          <p:nvPr/>
        </p:nvSpPr>
        <p:spPr>
          <a:xfrm>
            <a:off x="344614" y="495300"/>
            <a:ext cx="1155700" cy="584200"/>
          </a:xfrm>
          <a:prstGeom prst="roundRect">
            <a:avLst/>
          </a:prstGeom>
          <a:solidFill>
            <a:srgbClr val="CCFFFF"/>
          </a:solidFill>
          <a:ln>
            <a:solidFill>
              <a:srgbClr val="050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Satellite launch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78C519-E056-4686-8133-892EE967A2C3}"/>
              </a:ext>
            </a:extLst>
          </p:cNvPr>
          <p:cNvSpPr/>
          <p:nvPr/>
        </p:nvSpPr>
        <p:spPr>
          <a:xfrm>
            <a:off x="1864760" y="495300"/>
            <a:ext cx="1587357" cy="584200"/>
          </a:xfrm>
          <a:prstGeom prst="roundRect">
            <a:avLst/>
          </a:prstGeom>
          <a:solidFill>
            <a:srgbClr val="CCFFFF"/>
          </a:solidFill>
          <a:ln>
            <a:solidFill>
              <a:srgbClr val="050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Processor and radio initialises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8CF4D3-E2AD-4E93-9371-1E9E26D07F1D}"/>
              </a:ext>
            </a:extLst>
          </p:cNvPr>
          <p:cNvSpPr/>
          <p:nvPr/>
        </p:nvSpPr>
        <p:spPr>
          <a:xfrm>
            <a:off x="3799868" y="495300"/>
            <a:ext cx="1876605" cy="584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System Power Down - 30 Minutes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A2C597-D7E6-4938-8BF2-83F60A0408E2}"/>
              </a:ext>
            </a:extLst>
          </p:cNvPr>
          <p:cNvSpPr/>
          <p:nvPr/>
        </p:nvSpPr>
        <p:spPr>
          <a:xfrm>
            <a:off x="4176178" y="1523428"/>
            <a:ext cx="1155700" cy="584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Collect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175564-5A26-4F47-ABA3-FD7E9DD3E694}"/>
              </a:ext>
            </a:extLst>
          </p:cNvPr>
          <p:cNvSpPr/>
          <p:nvPr/>
        </p:nvSpPr>
        <p:spPr>
          <a:xfrm>
            <a:off x="5810485" y="1523428"/>
            <a:ext cx="1428108" cy="584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Check Battery Voltage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85CC1B-BC70-41FC-BEC1-F9E7F7657C0B}"/>
              </a:ext>
            </a:extLst>
          </p:cNvPr>
          <p:cNvSpPr/>
          <p:nvPr/>
        </p:nvSpPr>
        <p:spPr>
          <a:xfrm>
            <a:off x="7675242" y="1523428"/>
            <a:ext cx="1505159" cy="584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Check Solar Panel Current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7A6BB3-164D-4D74-A871-7EA7CA035473}"/>
              </a:ext>
            </a:extLst>
          </p:cNvPr>
          <p:cNvSpPr/>
          <p:nvPr/>
        </p:nvSpPr>
        <p:spPr>
          <a:xfrm>
            <a:off x="7675241" y="2605993"/>
            <a:ext cx="1505161" cy="584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Check Light sensing Diodes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2D7899A-78E8-4337-90C2-4ABAC06FF96F}"/>
              </a:ext>
            </a:extLst>
          </p:cNvPr>
          <p:cNvSpPr/>
          <p:nvPr/>
        </p:nvSpPr>
        <p:spPr>
          <a:xfrm>
            <a:off x="4074218" y="2603284"/>
            <a:ext cx="1359619" cy="584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Transmit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8813B1E-D966-4A1C-A187-A4D80D2BD61E}"/>
              </a:ext>
            </a:extLst>
          </p:cNvPr>
          <p:cNvSpPr/>
          <p:nvPr/>
        </p:nvSpPr>
        <p:spPr>
          <a:xfrm>
            <a:off x="4004046" y="3630020"/>
            <a:ext cx="1499960" cy="584200"/>
          </a:xfrm>
          <a:prstGeom prst="roundRect">
            <a:avLst/>
          </a:prstGeom>
          <a:solidFill>
            <a:srgbClr val="E6DCE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Enter RX Mode - 1 minute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5107040-E518-4476-863C-FC2AE39A6F74}"/>
              </a:ext>
            </a:extLst>
          </p:cNvPr>
          <p:cNvSpPr/>
          <p:nvPr/>
        </p:nvSpPr>
        <p:spPr>
          <a:xfrm>
            <a:off x="5878970" y="4521052"/>
            <a:ext cx="1976063" cy="584200"/>
          </a:xfrm>
          <a:prstGeom prst="roundRect">
            <a:avLst/>
          </a:prstGeom>
          <a:solidFill>
            <a:srgbClr val="E6DCE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Perform CMD operation if required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FB5858-65DB-4582-820A-420B989F1EEB}"/>
              </a:ext>
            </a:extLst>
          </p:cNvPr>
          <p:cNvSpPr/>
          <p:nvPr/>
        </p:nvSpPr>
        <p:spPr>
          <a:xfrm>
            <a:off x="3799868" y="5421602"/>
            <a:ext cx="1908316" cy="584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System Power down – 4-5 Minutes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8F13AF-A48B-4D55-BEE1-C286D12BDFD4}"/>
              </a:ext>
            </a:extLst>
          </p:cNvPr>
          <p:cNvSpPr/>
          <p:nvPr/>
        </p:nvSpPr>
        <p:spPr>
          <a:xfrm>
            <a:off x="4602482" y="4671883"/>
            <a:ext cx="303088" cy="282539"/>
          </a:xfrm>
          <a:prstGeom prst="ellipse">
            <a:avLst/>
          </a:prstGeom>
          <a:solidFill>
            <a:srgbClr val="E6DCEE"/>
          </a:solidFill>
          <a:ln>
            <a:solidFill>
              <a:srgbClr val="E6D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9902CD-73AB-4869-AE9C-187BD3BFF5F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00314" y="779980"/>
            <a:ext cx="364446" cy="742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0A4FA6-2C54-4D3A-91D6-9323BDA6ACF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452117" y="787400"/>
            <a:ext cx="347751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72D4FB-CD15-4521-AB9B-E3A7AE1B67B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738171" y="1079500"/>
            <a:ext cx="15857" cy="4439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37A5EE9-6DFE-44D7-BF24-75F2BA626C5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331878" y="1815528"/>
            <a:ext cx="47860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3634A29-D296-42F3-AE19-6092BACF300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7238593" y="1815528"/>
            <a:ext cx="43664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F7F3FEB-48F8-45D3-838A-668124EB766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8427822" y="2107628"/>
            <a:ext cx="0" cy="49836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78AFBE0-9485-4140-9B16-9DC8330F6A17}"/>
              </a:ext>
            </a:extLst>
          </p:cNvPr>
          <p:cNvSpPr/>
          <p:nvPr/>
        </p:nvSpPr>
        <p:spPr>
          <a:xfrm>
            <a:off x="5878971" y="2603284"/>
            <a:ext cx="1359619" cy="584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Perform any other checks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2837D0-95DC-4E24-8CD3-AFDD55B91BC8}"/>
              </a:ext>
            </a:extLst>
          </p:cNvPr>
          <p:cNvCxnSpPr>
            <a:cxnSpLocks/>
            <a:stCxn id="12" idx="1"/>
            <a:endCxn id="44" idx="3"/>
          </p:cNvCxnSpPr>
          <p:nvPr/>
        </p:nvCxnSpPr>
        <p:spPr>
          <a:xfrm flipH="1" flipV="1">
            <a:off x="7238590" y="2895384"/>
            <a:ext cx="436651" cy="270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4FC805-66AA-47CD-9313-C9D53D0C8E7A}"/>
              </a:ext>
            </a:extLst>
          </p:cNvPr>
          <p:cNvCxnSpPr>
            <a:cxnSpLocks/>
            <a:stCxn id="44" idx="1"/>
            <a:endCxn id="13" idx="3"/>
          </p:cNvCxnSpPr>
          <p:nvPr/>
        </p:nvCxnSpPr>
        <p:spPr>
          <a:xfrm flipH="1">
            <a:off x="5433837" y="2895384"/>
            <a:ext cx="44513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0F5EFD9-27F6-4D92-933A-B22B69AE8E7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4754026" y="3187484"/>
            <a:ext cx="2" cy="44253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E755F5E-335A-4B7B-AB13-8F6942D59F8F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4754026" y="4214220"/>
            <a:ext cx="0" cy="4576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4202FB-3EAD-486D-9622-3158D222F7C2}"/>
              </a:ext>
            </a:extLst>
          </p:cNvPr>
          <p:cNvCxnSpPr>
            <a:cxnSpLocks/>
            <a:stCxn id="18" idx="4"/>
            <a:endCxn id="17" idx="0"/>
          </p:cNvCxnSpPr>
          <p:nvPr/>
        </p:nvCxnSpPr>
        <p:spPr>
          <a:xfrm>
            <a:off x="4754026" y="4954422"/>
            <a:ext cx="0" cy="46718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6D7F6AD-1B1E-4BB3-9C63-87570220AE92}"/>
              </a:ext>
            </a:extLst>
          </p:cNvPr>
          <p:cNvCxnSpPr>
            <a:cxnSpLocks/>
            <a:stCxn id="18" idx="6"/>
            <a:endCxn id="15" idx="1"/>
          </p:cNvCxnSpPr>
          <p:nvPr/>
        </p:nvCxnSpPr>
        <p:spPr>
          <a:xfrm flipV="1">
            <a:off x="4905570" y="4813152"/>
            <a:ext cx="973400" cy="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E0879C1E-FC2A-4311-92B7-27620CD72814}"/>
              </a:ext>
            </a:extLst>
          </p:cNvPr>
          <p:cNvCxnSpPr>
            <a:cxnSpLocks/>
            <a:stCxn id="17" idx="1"/>
            <a:endCxn id="9" idx="1"/>
          </p:cNvCxnSpPr>
          <p:nvPr/>
        </p:nvCxnSpPr>
        <p:spPr>
          <a:xfrm rot="10800000" flipH="1">
            <a:off x="3799868" y="1815528"/>
            <a:ext cx="376310" cy="3898174"/>
          </a:xfrm>
          <a:prstGeom prst="bentConnector3">
            <a:avLst>
              <a:gd name="adj1" fmla="val -60748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54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804E0571324F48941C2ED973B41B98" ma:contentTypeVersion="8" ma:contentTypeDescription="Create a new document." ma:contentTypeScope="" ma:versionID="f1152603ab241f79ff6fbd1e9931f1cd">
  <xsd:schema xmlns:xsd="http://www.w3.org/2001/XMLSchema" xmlns:xs="http://www.w3.org/2001/XMLSchema" xmlns:p="http://schemas.microsoft.com/office/2006/metadata/properties" xmlns:ns3="2feb762b-24b5-433c-ba18-3a6f7cbfab69" targetNamespace="http://schemas.microsoft.com/office/2006/metadata/properties" ma:root="true" ma:fieldsID="c39a174727f812f01e8d471247b45ec4" ns3:_="">
    <xsd:import namespace="2feb762b-24b5-433c-ba18-3a6f7cbfab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eb762b-24b5-433c-ba18-3a6f7cbfab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C7F64D-C7C0-45C9-B617-6B68E560E82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3F501C6-4F7F-4380-94B7-405A20B32B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93EFCC-8FCC-48EA-9584-5576765E50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eb762b-24b5-433c-ba18-3a6f7cbfab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McKee</dc:creator>
  <cp:lastModifiedBy>Travis McKee</cp:lastModifiedBy>
  <cp:revision>3</cp:revision>
  <dcterms:created xsi:type="dcterms:W3CDTF">2019-09-26T21:25:31Z</dcterms:created>
  <dcterms:modified xsi:type="dcterms:W3CDTF">2019-10-03T10:47:35Z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0x0101006B804E0571324F48941C2ED973B41B98</vt:lpwstr>
  </property>
</Properties>
</file>