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3" r:id="rId4"/>
    <p:sldId id="274" r:id="rId5"/>
    <p:sldId id="276" r:id="rId6"/>
    <p:sldId id="271" r:id="rId7"/>
    <p:sldId id="272" r:id="rId8"/>
    <p:sldId id="277" r:id="rId9"/>
    <p:sldId id="257" r:id="rId10"/>
    <p:sldId id="260" r:id="rId11"/>
    <p:sldId id="261" r:id="rId12"/>
    <p:sldId id="263" r:id="rId13"/>
    <p:sldId id="264" r:id="rId14"/>
    <p:sldId id="265" r:id="rId15"/>
    <p:sldId id="266" r:id="rId16"/>
    <p:sldId id="267" r:id="rId17"/>
    <p:sldId id="269" r:id="rId18"/>
    <p:sldId id="270" r:id="rId19"/>
    <p:sldId id="268" r:id="rId20"/>
    <p:sldId id="278" r:id="rId21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798" y="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CD0A-01DA-49D3-A3E0-208A795CFE09}" type="datetimeFigureOut">
              <a:rPr lang="nb-NO" smtClean="0"/>
              <a:t>21.04.2013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4AE0-CF85-4FB5-AA86-31C84E5B3C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74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CD0A-01DA-49D3-A3E0-208A795CFE09}" type="datetimeFigureOut">
              <a:rPr lang="nb-NO" smtClean="0"/>
              <a:t>21.04.2013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4AE0-CF85-4FB5-AA86-31C84E5B3C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813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CD0A-01DA-49D3-A3E0-208A795CFE09}" type="datetimeFigureOut">
              <a:rPr lang="nb-NO" smtClean="0"/>
              <a:t>21.04.2013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4AE0-CF85-4FB5-AA86-31C84E5B3C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9976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CD0A-01DA-49D3-A3E0-208A795CFE09}" type="datetimeFigureOut">
              <a:rPr lang="nb-NO" smtClean="0"/>
              <a:t>21.04.2013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4AE0-CF85-4FB5-AA86-31C84E5B3C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5635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CD0A-01DA-49D3-A3E0-208A795CFE09}" type="datetimeFigureOut">
              <a:rPr lang="nb-NO" smtClean="0"/>
              <a:t>21.04.2013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4AE0-CF85-4FB5-AA86-31C84E5B3C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3579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CD0A-01DA-49D3-A3E0-208A795CFE09}" type="datetimeFigureOut">
              <a:rPr lang="nb-NO" smtClean="0"/>
              <a:t>21.04.2013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4AE0-CF85-4FB5-AA86-31C84E5B3C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9232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CD0A-01DA-49D3-A3E0-208A795CFE09}" type="datetimeFigureOut">
              <a:rPr lang="nb-NO" smtClean="0"/>
              <a:t>21.04.2013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4AE0-CF85-4FB5-AA86-31C84E5B3C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700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CD0A-01DA-49D3-A3E0-208A795CFE09}" type="datetimeFigureOut">
              <a:rPr lang="nb-NO" smtClean="0"/>
              <a:t>21.04.2013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4AE0-CF85-4FB5-AA86-31C84E5B3C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6777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CD0A-01DA-49D3-A3E0-208A795CFE09}" type="datetimeFigureOut">
              <a:rPr lang="nb-NO" smtClean="0"/>
              <a:t>21.04.2013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4AE0-CF85-4FB5-AA86-31C84E5B3C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585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CD0A-01DA-49D3-A3E0-208A795CFE09}" type="datetimeFigureOut">
              <a:rPr lang="nb-NO" smtClean="0"/>
              <a:t>21.04.2013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4AE0-CF85-4FB5-AA86-31C84E5B3C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681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CD0A-01DA-49D3-A3E0-208A795CFE09}" type="datetimeFigureOut">
              <a:rPr lang="nb-NO" smtClean="0"/>
              <a:t>21.04.2013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4AE0-CF85-4FB5-AA86-31C84E5B3C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266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DCD0A-01DA-49D3-A3E0-208A795CFE09}" type="datetimeFigureOut">
              <a:rPr lang="nb-NO" smtClean="0"/>
              <a:t>21.04.2013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34AE0-CF85-4FB5-AA86-31C84E5B3C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362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nvie.com/posts/a-successful-git-branching-model/" TargetMode="External"/><Relationship Id="rId2" Type="http://schemas.openxmlformats.org/officeDocument/2006/relationships/hyperlink" Target="http://vimeo.com/4944488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i="1" dirty="0" err="1" smtClean="0"/>
              <a:t>Effective</a:t>
            </a:r>
            <a:r>
              <a:rPr lang="nb-NO" dirty="0" smtClean="0"/>
              <a:t> GIT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Marius Gundersen &amp; Terje Aasgaard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4293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Master </a:t>
            </a:r>
            <a:r>
              <a:rPr lang="nb-NO" dirty="0" err="1" smtClean="0"/>
              <a:t>branch</a:t>
            </a:r>
            <a:endParaRPr lang="nb-NO" dirty="0"/>
          </a:p>
        </p:txBody>
      </p:sp>
      <p:sp>
        <p:nvSpPr>
          <p:cNvPr id="3" name="Oval 2"/>
          <p:cNvSpPr/>
          <p:nvPr/>
        </p:nvSpPr>
        <p:spPr>
          <a:xfrm>
            <a:off x="2412000" y="587727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3" name="Group 12"/>
          <p:cNvGrpSpPr/>
          <p:nvPr/>
        </p:nvGrpSpPr>
        <p:grpSpPr>
          <a:xfrm>
            <a:off x="2412000" y="5157192"/>
            <a:ext cx="504056" cy="720080"/>
            <a:chOff x="4572000" y="5157192"/>
            <a:chExt cx="504056" cy="720080"/>
          </a:xfrm>
        </p:grpSpPr>
        <p:sp>
          <p:nvSpPr>
            <p:cNvPr id="5" name="Oval 4"/>
            <p:cNvSpPr/>
            <p:nvPr/>
          </p:nvSpPr>
          <p:spPr>
            <a:xfrm>
              <a:off x="4572000" y="5157192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7" name="Straight Arrow Connector 6"/>
            <p:cNvCxnSpPr>
              <a:stCxn id="3" idx="0"/>
              <a:endCxn id="5" idx="4"/>
            </p:cNvCxnSpPr>
            <p:nvPr/>
          </p:nvCxnSpPr>
          <p:spPr>
            <a:xfrm flipV="1">
              <a:off x="4824028" y="5661248"/>
              <a:ext cx="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12000" y="4442627"/>
            <a:ext cx="504056" cy="714565"/>
            <a:chOff x="4572000" y="4442627"/>
            <a:chExt cx="504056" cy="714565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4824028" y="4946683"/>
              <a:ext cx="0" cy="2105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572000" y="4442627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12000" y="3728062"/>
            <a:ext cx="504056" cy="714565"/>
            <a:chOff x="4572000" y="3728062"/>
            <a:chExt cx="504056" cy="714565"/>
          </a:xfrm>
        </p:grpSpPr>
        <p:sp>
          <p:nvSpPr>
            <p:cNvPr id="10" name="Oval 9"/>
            <p:cNvSpPr/>
            <p:nvPr/>
          </p:nvSpPr>
          <p:spPr>
            <a:xfrm>
              <a:off x="4572000" y="3728062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1" name="Straight Arrow Connector 10"/>
            <p:cNvCxnSpPr>
              <a:stCxn id="9" idx="0"/>
              <a:endCxn id="10" idx="4"/>
            </p:cNvCxnSpPr>
            <p:nvPr/>
          </p:nvCxnSpPr>
          <p:spPr>
            <a:xfrm flipV="1">
              <a:off x="4824028" y="4232118"/>
              <a:ext cx="0" cy="2105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914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Master </a:t>
            </a:r>
            <a:r>
              <a:rPr lang="nb-NO" dirty="0" err="1" smtClean="0"/>
              <a:t>branch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2412000" y="3728062"/>
            <a:ext cx="504056" cy="2653266"/>
            <a:chOff x="4572000" y="3728062"/>
            <a:chExt cx="504056" cy="2653266"/>
          </a:xfrm>
        </p:grpSpPr>
        <p:sp>
          <p:nvSpPr>
            <p:cNvPr id="3" name="Oval 2"/>
            <p:cNvSpPr/>
            <p:nvPr/>
          </p:nvSpPr>
          <p:spPr>
            <a:xfrm>
              <a:off x="4572000" y="5877272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" name="Oval 4"/>
            <p:cNvSpPr/>
            <p:nvPr/>
          </p:nvSpPr>
          <p:spPr>
            <a:xfrm>
              <a:off x="4572000" y="5157192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7" name="Straight Arrow Connector 6"/>
            <p:cNvCxnSpPr>
              <a:stCxn id="3" idx="0"/>
              <a:endCxn id="5" idx="4"/>
            </p:cNvCxnSpPr>
            <p:nvPr/>
          </p:nvCxnSpPr>
          <p:spPr>
            <a:xfrm flipV="1">
              <a:off x="4824028" y="5661248"/>
              <a:ext cx="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flipV="1">
              <a:off x="4824028" y="4946683"/>
              <a:ext cx="0" cy="2105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572000" y="4442627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" name="Oval 9"/>
            <p:cNvSpPr/>
            <p:nvPr/>
          </p:nvSpPr>
          <p:spPr>
            <a:xfrm>
              <a:off x="4572000" y="3728062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1" name="Straight Arrow Connector 10"/>
            <p:cNvCxnSpPr>
              <a:stCxn id="9" idx="0"/>
              <a:endCxn id="10" idx="4"/>
            </p:cNvCxnSpPr>
            <p:nvPr/>
          </p:nvCxnSpPr>
          <p:spPr>
            <a:xfrm flipV="1">
              <a:off x="4824028" y="4232118"/>
              <a:ext cx="0" cy="2105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807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Master </a:t>
            </a:r>
            <a:r>
              <a:rPr lang="nb-NO" dirty="0" err="1" smtClean="0"/>
              <a:t>branch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2412000" y="5445224"/>
            <a:ext cx="504056" cy="2653266"/>
            <a:chOff x="4572000" y="3728062"/>
            <a:chExt cx="504056" cy="2653266"/>
          </a:xfrm>
        </p:grpSpPr>
        <p:sp>
          <p:nvSpPr>
            <p:cNvPr id="3" name="Oval 2"/>
            <p:cNvSpPr/>
            <p:nvPr/>
          </p:nvSpPr>
          <p:spPr>
            <a:xfrm>
              <a:off x="4572000" y="5877272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" name="Oval 4"/>
            <p:cNvSpPr/>
            <p:nvPr/>
          </p:nvSpPr>
          <p:spPr>
            <a:xfrm>
              <a:off x="4572000" y="5157192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7" name="Straight Arrow Connector 6"/>
            <p:cNvCxnSpPr>
              <a:stCxn id="3" idx="0"/>
              <a:endCxn id="5" idx="4"/>
            </p:cNvCxnSpPr>
            <p:nvPr/>
          </p:nvCxnSpPr>
          <p:spPr>
            <a:xfrm flipV="1">
              <a:off x="4824028" y="5661248"/>
              <a:ext cx="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flipV="1">
              <a:off x="4824028" y="4946683"/>
              <a:ext cx="0" cy="2105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572000" y="4442627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" name="Oval 9"/>
            <p:cNvSpPr/>
            <p:nvPr/>
          </p:nvSpPr>
          <p:spPr>
            <a:xfrm>
              <a:off x="4572000" y="3728062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1" name="Straight Arrow Connector 10"/>
            <p:cNvCxnSpPr>
              <a:stCxn id="9" idx="0"/>
              <a:endCxn id="10" idx="4"/>
            </p:cNvCxnSpPr>
            <p:nvPr/>
          </p:nvCxnSpPr>
          <p:spPr>
            <a:xfrm flipV="1">
              <a:off x="4824028" y="4232118"/>
              <a:ext cx="0" cy="2105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2772000" y="4879574"/>
            <a:ext cx="648112" cy="639467"/>
            <a:chOff x="2772000" y="4879574"/>
            <a:chExt cx="648112" cy="639467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772000" y="5301208"/>
              <a:ext cx="222744" cy="21783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16056" y="4879574"/>
              <a:ext cx="504056" cy="50405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16056" y="4221088"/>
            <a:ext cx="504056" cy="658486"/>
            <a:chOff x="5144220" y="4149080"/>
            <a:chExt cx="504056" cy="658486"/>
          </a:xfrm>
        </p:grpSpPr>
        <p:cxnSp>
          <p:nvCxnSpPr>
            <p:cNvPr id="13" name="Straight Arrow Connector 12"/>
            <p:cNvCxnSpPr>
              <a:stCxn id="14" idx="0"/>
              <a:endCxn id="15" idx="4"/>
            </p:cNvCxnSpPr>
            <p:nvPr/>
          </p:nvCxnSpPr>
          <p:spPr>
            <a:xfrm flipV="1">
              <a:off x="5396248" y="4653136"/>
              <a:ext cx="0" cy="15443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144220" y="4149080"/>
              <a:ext cx="504056" cy="50405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916056" y="3537012"/>
            <a:ext cx="504056" cy="684076"/>
            <a:chOff x="5144220" y="3429000"/>
            <a:chExt cx="504056" cy="684076"/>
          </a:xfrm>
        </p:grpSpPr>
        <p:cxnSp>
          <p:nvCxnSpPr>
            <p:cNvPr id="20" name="Straight Arrow Connector 19"/>
            <p:cNvCxnSpPr>
              <a:stCxn id="15" idx="0"/>
              <a:endCxn id="21" idx="4"/>
            </p:cNvCxnSpPr>
            <p:nvPr/>
          </p:nvCxnSpPr>
          <p:spPr>
            <a:xfrm flipV="1">
              <a:off x="5396248" y="3933056"/>
              <a:ext cx="0" cy="18002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5144220" y="3429000"/>
              <a:ext cx="504056" cy="50405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412000" y="2942946"/>
            <a:ext cx="577873" cy="2502278"/>
            <a:chOff x="4599773" y="2942946"/>
            <a:chExt cx="577873" cy="2502278"/>
          </a:xfrm>
        </p:grpSpPr>
        <p:sp>
          <p:nvSpPr>
            <p:cNvPr id="26" name="Oval 25"/>
            <p:cNvSpPr/>
            <p:nvPr/>
          </p:nvSpPr>
          <p:spPr>
            <a:xfrm>
              <a:off x="4599773" y="2942946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7" name="Straight Arrow Connector 26"/>
            <p:cNvCxnSpPr>
              <a:stCxn id="21" idx="1"/>
              <a:endCxn id="26" idx="5"/>
            </p:cNvCxnSpPr>
            <p:nvPr/>
          </p:nvCxnSpPr>
          <p:spPr>
            <a:xfrm flipH="1" flipV="1">
              <a:off x="5030012" y="3373185"/>
              <a:ext cx="147634" cy="23764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0" idx="0"/>
              <a:endCxn id="26" idx="4"/>
            </p:cNvCxnSpPr>
            <p:nvPr/>
          </p:nvCxnSpPr>
          <p:spPr>
            <a:xfrm flipV="1">
              <a:off x="4851801" y="3447002"/>
              <a:ext cx="0" cy="1998222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714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Master </a:t>
            </a:r>
            <a:r>
              <a:rPr lang="nb-NO" dirty="0" err="1" smtClean="0"/>
              <a:t>branch</a:t>
            </a:r>
            <a:endParaRPr lang="nb-NO" dirty="0"/>
          </a:p>
        </p:txBody>
      </p:sp>
      <p:grpSp>
        <p:nvGrpSpPr>
          <p:cNvPr id="6" name="Group 5"/>
          <p:cNvGrpSpPr/>
          <p:nvPr/>
        </p:nvGrpSpPr>
        <p:grpSpPr>
          <a:xfrm>
            <a:off x="2412000" y="2942946"/>
            <a:ext cx="1008112" cy="5155544"/>
            <a:chOff x="2412000" y="2942946"/>
            <a:chExt cx="1008112" cy="5155544"/>
          </a:xfrm>
        </p:grpSpPr>
        <p:grpSp>
          <p:nvGrpSpPr>
            <p:cNvPr id="4" name="Group 3"/>
            <p:cNvGrpSpPr/>
            <p:nvPr/>
          </p:nvGrpSpPr>
          <p:grpSpPr>
            <a:xfrm>
              <a:off x="2412000" y="5445224"/>
              <a:ext cx="504056" cy="2653266"/>
              <a:chOff x="4572000" y="3728062"/>
              <a:chExt cx="504056" cy="2653266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4572000" y="5877272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4572000" y="5157192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7" name="Straight Arrow Connector 6"/>
              <p:cNvCxnSpPr>
                <a:stCxn id="3" idx="0"/>
                <a:endCxn id="5" idx="4"/>
              </p:cNvCxnSpPr>
              <p:nvPr/>
            </p:nvCxnSpPr>
            <p:spPr>
              <a:xfrm flipV="1">
                <a:off x="4824028" y="5661248"/>
                <a:ext cx="0" cy="21602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5" idx="0"/>
              </p:cNvCxnSpPr>
              <p:nvPr/>
            </p:nvCxnSpPr>
            <p:spPr>
              <a:xfrm flipV="1">
                <a:off x="4824028" y="4946683"/>
                <a:ext cx="0" cy="2105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4572000" y="4442627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572000" y="3728062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11" name="Straight Arrow Connector 10"/>
              <p:cNvCxnSpPr>
                <a:stCxn id="9" idx="0"/>
                <a:endCxn id="10" idx="4"/>
              </p:cNvCxnSpPr>
              <p:nvPr/>
            </p:nvCxnSpPr>
            <p:spPr>
              <a:xfrm flipV="1">
                <a:off x="4824028" y="4232118"/>
                <a:ext cx="0" cy="2105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772000" y="4879574"/>
              <a:ext cx="648112" cy="639467"/>
              <a:chOff x="2772000" y="4879574"/>
              <a:chExt cx="648112" cy="639467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V="1">
                <a:off x="2772000" y="5301208"/>
                <a:ext cx="222744" cy="217833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916056" y="4879574"/>
                <a:ext cx="504056" cy="50405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916056" y="4221088"/>
              <a:ext cx="504056" cy="658486"/>
              <a:chOff x="5144220" y="4149080"/>
              <a:chExt cx="504056" cy="658486"/>
            </a:xfrm>
          </p:grpSpPr>
          <p:cxnSp>
            <p:nvCxnSpPr>
              <p:cNvPr id="13" name="Straight Arrow Connector 12"/>
              <p:cNvCxnSpPr>
                <a:stCxn id="14" idx="0"/>
                <a:endCxn id="15" idx="4"/>
              </p:cNvCxnSpPr>
              <p:nvPr/>
            </p:nvCxnSpPr>
            <p:spPr>
              <a:xfrm flipV="1">
                <a:off x="5396248" y="4653136"/>
                <a:ext cx="0" cy="154430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144220" y="4149080"/>
                <a:ext cx="504056" cy="50405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916056" y="3537012"/>
              <a:ext cx="504056" cy="684076"/>
              <a:chOff x="5144220" y="3429000"/>
              <a:chExt cx="504056" cy="684076"/>
            </a:xfrm>
          </p:grpSpPr>
          <p:cxnSp>
            <p:nvCxnSpPr>
              <p:cNvPr id="20" name="Straight Arrow Connector 19"/>
              <p:cNvCxnSpPr>
                <a:stCxn id="15" idx="0"/>
                <a:endCxn id="21" idx="4"/>
              </p:cNvCxnSpPr>
              <p:nvPr/>
            </p:nvCxnSpPr>
            <p:spPr>
              <a:xfrm flipV="1">
                <a:off x="5396248" y="3933056"/>
                <a:ext cx="0" cy="180020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5144220" y="3429000"/>
                <a:ext cx="504056" cy="50405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2412000" y="2942946"/>
              <a:ext cx="577873" cy="2502278"/>
              <a:chOff x="4599773" y="2942946"/>
              <a:chExt cx="577873" cy="2502278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4599773" y="2942946"/>
                <a:ext cx="504056" cy="504056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27" name="Straight Arrow Connector 26"/>
              <p:cNvCxnSpPr>
                <a:stCxn id="21" idx="1"/>
                <a:endCxn id="26" idx="5"/>
              </p:cNvCxnSpPr>
              <p:nvPr/>
            </p:nvCxnSpPr>
            <p:spPr>
              <a:xfrm flipH="1" flipV="1">
                <a:off x="5030012" y="3373185"/>
                <a:ext cx="147634" cy="237644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10" idx="0"/>
                <a:endCxn id="26" idx="4"/>
              </p:cNvCxnSpPr>
              <p:nvPr/>
            </p:nvCxnSpPr>
            <p:spPr>
              <a:xfrm flipV="1">
                <a:off x="4851801" y="3447002"/>
                <a:ext cx="0" cy="1998222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041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6.35838E-7 L 0.00017 0.345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2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Release</a:t>
            </a:r>
            <a:r>
              <a:rPr lang="nb-NO" dirty="0" smtClean="0"/>
              <a:t> </a:t>
            </a:r>
            <a:r>
              <a:rPr lang="nb-NO" dirty="0" err="1" smtClean="0"/>
              <a:t>branch</a:t>
            </a:r>
            <a:endParaRPr lang="nb-NO" dirty="0"/>
          </a:p>
        </p:txBody>
      </p:sp>
      <p:grpSp>
        <p:nvGrpSpPr>
          <p:cNvPr id="6" name="Group 5"/>
          <p:cNvGrpSpPr/>
          <p:nvPr/>
        </p:nvGrpSpPr>
        <p:grpSpPr>
          <a:xfrm>
            <a:off x="2412000" y="5322683"/>
            <a:ext cx="1008112" cy="5155544"/>
            <a:chOff x="2412000" y="2942946"/>
            <a:chExt cx="1008112" cy="5155544"/>
          </a:xfrm>
        </p:grpSpPr>
        <p:grpSp>
          <p:nvGrpSpPr>
            <p:cNvPr id="4" name="Group 3"/>
            <p:cNvGrpSpPr/>
            <p:nvPr/>
          </p:nvGrpSpPr>
          <p:grpSpPr>
            <a:xfrm>
              <a:off x="2412000" y="5445224"/>
              <a:ext cx="504056" cy="2653266"/>
              <a:chOff x="4572000" y="3728062"/>
              <a:chExt cx="504056" cy="2653266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4572000" y="5877272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4572000" y="5157192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7" name="Straight Arrow Connector 6"/>
              <p:cNvCxnSpPr>
                <a:stCxn id="3" idx="0"/>
                <a:endCxn id="5" idx="4"/>
              </p:cNvCxnSpPr>
              <p:nvPr/>
            </p:nvCxnSpPr>
            <p:spPr>
              <a:xfrm flipV="1">
                <a:off x="4824028" y="5661248"/>
                <a:ext cx="0" cy="21602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5" idx="0"/>
              </p:cNvCxnSpPr>
              <p:nvPr/>
            </p:nvCxnSpPr>
            <p:spPr>
              <a:xfrm flipV="1">
                <a:off x="4824028" y="4946683"/>
                <a:ext cx="0" cy="2105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4572000" y="4442627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572000" y="3728062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11" name="Straight Arrow Connector 10"/>
              <p:cNvCxnSpPr>
                <a:stCxn id="9" idx="0"/>
                <a:endCxn id="10" idx="4"/>
              </p:cNvCxnSpPr>
              <p:nvPr/>
            </p:nvCxnSpPr>
            <p:spPr>
              <a:xfrm flipV="1">
                <a:off x="4824028" y="4232118"/>
                <a:ext cx="0" cy="2105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772000" y="4879574"/>
              <a:ext cx="648112" cy="639467"/>
              <a:chOff x="2772000" y="4879574"/>
              <a:chExt cx="648112" cy="639467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V="1">
                <a:off x="2772000" y="5301208"/>
                <a:ext cx="222744" cy="217833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916056" y="4879574"/>
                <a:ext cx="504056" cy="50405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916056" y="4221088"/>
              <a:ext cx="504056" cy="658486"/>
              <a:chOff x="5144220" y="4149080"/>
              <a:chExt cx="504056" cy="658486"/>
            </a:xfrm>
          </p:grpSpPr>
          <p:cxnSp>
            <p:nvCxnSpPr>
              <p:cNvPr id="13" name="Straight Arrow Connector 12"/>
              <p:cNvCxnSpPr>
                <a:stCxn id="14" idx="0"/>
                <a:endCxn id="15" idx="4"/>
              </p:cNvCxnSpPr>
              <p:nvPr/>
            </p:nvCxnSpPr>
            <p:spPr>
              <a:xfrm flipV="1">
                <a:off x="5396248" y="4653136"/>
                <a:ext cx="0" cy="154430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144220" y="4149080"/>
                <a:ext cx="504056" cy="50405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916056" y="3537012"/>
              <a:ext cx="504056" cy="684076"/>
              <a:chOff x="5144220" y="3429000"/>
              <a:chExt cx="504056" cy="684076"/>
            </a:xfrm>
          </p:grpSpPr>
          <p:cxnSp>
            <p:nvCxnSpPr>
              <p:cNvPr id="20" name="Straight Arrow Connector 19"/>
              <p:cNvCxnSpPr>
                <a:stCxn id="15" idx="0"/>
                <a:endCxn id="21" idx="4"/>
              </p:cNvCxnSpPr>
              <p:nvPr/>
            </p:nvCxnSpPr>
            <p:spPr>
              <a:xfrm flipV="1">
                <a:off x="5396248" y="3933056"/>
                <a:ext cx="0" cy="180020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5144220" y="3429000"/>
                <a:ext cx="504056" cy="50405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2412000" y="2942946"/>
              <a:ext cx="577873" cy="2502278"/>
              <a:chOff x="4599773" y="2942946"/>
              <a:chExt cx="577873" cy="2502278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4599773" y="2942946"/>
                <a:ext cx="504056" cy="504056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27" name="Straight Arrow Connector 26"/>
              <p:cNvCxnSpPr>
                <a:stCxn id="21" idx="1"/>
                <a:endCxn id="26" idx="5"/>
              </p:cNvCxnSpPr>
              <p:nvPr/>
            </p:nvCxnSpPr>
            <p:spPr>
              <a:xfrm flipH="1" flipV="1">
                <a:off x="5030012" y="3373185"/>
                <a:ext cx="147634" cy="237644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10" idx="0"/>
                <a:endCxn id="26" idx="4"/>
              </p:cNvCxnSpPr>
              <p:nvPr/>
            </p:nvCxnSpPr>
            <p:spPr>
              <a:xfrm flipV="1">
                <a:off x="4851801" y="3447002"/>
                <a:ext cx="0" cy="1998222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2842239" y="4274509"/>
            <a:ext cx="1121311" cy="6499307"/>
            <a:chOff x="2842239" y="4293096"/>
            <a:chExt cx="1121311" cy="6499307"/>
          </a:xfrm>
        </p:grpSpPr>
        <p:sp>
          <p:nvSpPr>
            <p:cNvPr id="28" name="Oval 27"/>
            <p:cNvSpPr/>
            <p:nvPr/>
          </p:nvSpPr>
          <p:spPr>
            <a:xfrm>
              <a:off x="3459494" y="4293096"/>
              <a:ext cx="504056" cy="50405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7" name="Straight Arrow Connector 16"/>
            <p:cNvCxnSpPr>
              <a:stCxn id="26" idx="7"/>
              <a:endCxn id="28" idx="3"/>
            </p:cNvCxnSpPr>
            <p:nvPr/>
          </p:nvCxnSpPr>
          <p:spPr>
            <a:xfrm flipV="1">
              <a:off x="2842239" y="4723335"/>
              <a:ext cx="691072" cy="69175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28" idx="4"/>
            </p:cNvCxnSpPr>
            <p:nvPr/>
          </p:nvCxnSpPr>
          <p:spPr>
            <a:xfrm flipV="1">
              <a:off x="3711522" y="4797152"/>
              <a:ext cx="0" cy="599525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459494" y="3573016"/>
            <a:ext cx="504056" cy="701493"/>
            <a:chOff x="3459494" y="2924944"/>
            <a:chExt cx="504056" cy="701493"/>
          </a:xfrm>
        </p:grpSpPr>
        <p:sp>
          <p:nvSpPr>
            <p:cNvPr id="40" name="Oval 39"/>
            <p:cNvSpPr/>
            <p:nvPr/>
          </p:nvSpPr>
          <p:spPr>
            <a:xfrm>
              <a:off x="3459494" y="2924944"/>
              <a:ext cx="504056" cy="50405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41" name="Straight Arrow Connector 40"/>
            <p:cNvCxnSpPr>
              <a:endCxn id="40" idx="4"/>
            </p:cNvCxnSpPr>
            <p:nvPr/>
          </p:nvCxnSpPr>
          <p:spPr>
            <a:xfrm flipV="1">
              <a:off x="3711522" y="3429000"/>
              <a:ext cx="0" cy="197437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Pentagon 41"/>
          <p:cNvSpPr/>
          <p:nvPr/>
        </p:nvSpPr>
        <p:spPr>
          <a:xfrm flipH="1">
            <a:off x="3995936" y="4365104"/>
            <a:ext cx="1008112" cy="288032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1.0</a:t>
            </a:r>
            <a:endParaRPr lang="nb-NO" dirty="0"/>
          </a:p>
        </p:txBody>
      </p:sp>
      <p:sp>
        <p:nvSpPr>
          <p:cNvPr id="43" name="Pentagon 42"/>
          <p:cNvSpPr/>
          <p:nvPr/>
        </p:nvSpPr>
        <p:spPr>
          <a:xfrm flipH="1">
            <a:off x="3995936" y="3681028"/>
            <a:ext cx="1008112" cy="288032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1.1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614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Bugfix</a:t>
            </a:r>
            <a:endParaRPr lang="nb-NO" dirty="0"/>
          </a:p>
        </p:txBody>
      </p:sp>
      <p:grpSp>
        <p:nvGrpSpPr>
          <p:cNvPr id="6" name="Group 5"/>
          <p:cNvGrpSpPr/>
          <p:nvPr/>
        </p:nvGrpSpPr>
        <p:grpSpPr>
          <a:xfrm>
            <a:off x="2412000" y="5322683"/>
            <a:ext cx="1008112" cy="5155544"/>
            <a:chOff x="2412000" y="2942946"/>
            <a:chExt cx="1008112" cy="5155544"/>
          </a:xfrm>
        </p:grpSpPr>
        <p:grpSp>
          <p:nvGrpSpPr>
            <p:cNvPr id="4" name="Group 3"/>
            <p:cNvGrpSpPr/>
            <p:nvPr/>
          </p:nvGrpSpPr>
          <p:grpSpPr>
            <a:xfrm>
              <a:off x="2412000" y="5445224"/>
              <a:ext cx="504056" cy="2653266"/>
              <a:chOff x="4572000" y="3728062"/>
              <a:chExt cx="504056" cy="2653266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4572000" y="5877272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4572000" y="5157192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7" name="Straight Arrow Connector 6"/>
              <p:cNvCxnSpPr>
                <a:stCxn id="3" idx="0"/>
                <a:endCxn id="5" idx="4"/>
              </p:cNvCxnSpPr>
              <p:nvPr/>
            </p:nvCxnSpPr>
            <p:spPr>
              <a:xfrm flipV="1">
                <a:off x="4824028" y="5661248"/>
                <a:ext cx="0" cy="21602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5" idx="0"/>
              </p:cNvCxnSpPr>
              <p:nvPr/>
            </p:nvCxnSpPr>
            <p:spPr>
              <a:xfrm flipV="1">
                <a:off x="4824028" y="4946683"/>
                <a:ext cx="0" cy="2105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4572000" y="4442627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572000" y="3728062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11" name="Straight Arrow Connector 10"/>
              <p:cNvCxnSpPr>
                <a:stCxn id="9" idx="0"/>
                <a:endCxn id="10" idx="4"/>
              </p:cNvCxnSpPr>
              <p:nvPr/>
            </p:nvCxnSpPr>
            <p:spPr>
              <a:xfrm flipV="1">
                <a:off x="4824028" y="4232118"/>
                <a:ext cx="0" cy="2105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772000" y="4879574"/>
              <a:ext cx="648112" cy="639467"/>
              <a:chOff x="2772000" y="4879574"/>
              <a:chExt cx="648112" cy="639467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V="1">
                <a:off x="2772000" y="5301208"/>
                <a:ext cx="222744" cy="217833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916056" y="4879574"/>
                <a:ext cx="504056" cy="50405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916056" y="4221088"/>
              <a:ext cx="504056" cy="658486"/>
              <a:chOff x="5144220" y="4149080"/>
              <a:chExt cx="504056" cy="658486"/>
            </a:xfrm>
          </p:grpSpPr>
          <p:cxnSp>
            <p:nvCxnSpPr>
              <p:cNvPr id="13" name="Straight Arrow Connector 12"/>
              <p:cNvCxnSpPr>
                <a:stCxn id="14" idx="0"/>
                <a:endCxn id="15" idx="4"/>
              </p:cNvCxnSpPr>
              <p:nvPr/>
            </p:nvCxnSpPr>
            <p:spPr>
              <a:xfrm flipV="1">
                <a:off x="5396248" y="4653136"/>
                <a:ext cx="0" cy="154430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144220" y="4149080"/>
                <a:ext cx="504056" cy="50405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916056" y="3537012"/>
              <a:ext cx="504056" cy="684076"/>
              <a:chOff x="5144220" y="3429000"/>
              <a:chExt cx="504056" cy="684076"/>
            </a:xfrm>
          </p:grpSpPr>
          <p:cxnSp>
            <p:nvCxnSpPr>
              <p:cNvPr id="20" name="Straight Arrow Connector 19"/>
              <p:cNvCxnSpPr>
                <a:stCxn id="15" idx="0"/>
                <a:endCxn id="21" idx="4"/>
              </p:cNvCxnSpPr>
              <p:nvPr/>
            </p:nvCxnSpPr>
            <p:spPr>
              <a:xfrm flipV="1">
                <a:off x="5396248" y="3933056"/>
                <a:ext cx="0" cy="180020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5144220" y="3429000"/>
                <a:ext cx="504056" cy="50405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2412000" y="2942946"/>
              <a:ext cx="577873" cy="2502278"/>
              <a:chOff x="4599773" y="2942946"/>
              <a:chExt cx="577873" cy="2502278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4599773" y="2942946"/>
                <a:ext cx="504056" cy="504056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27" name="Straight Arrow Connector 26"/>
              <p:cNvCxnSpPr>
                <a:stCxn id="21" idx="1"/>
                <a:endCxn id="26" idx="5"/>
              </p:cNvCxnSpPr>
              <p:nvPr/>
            </p:nvCxnSpPr>
            <p:spPr>
              <a:xfrm flipH="1" flipV="1">
                <a:off x="5030012" y="3373185"/>
                <a:ext cx="147634" cy="237644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10" idx="0"/>
                <a:endCxn id="26" idx="4"/>
              </p:cNvCxnSpPr>
              <p:nvPr/>
            </p:nvCxnSpPr>
            <p:spPr>
              <a:xfrm flipV="1">
                <a:off x="4851801" y="3447002"/>
                <a:ext cx="0" cy="1998222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2842239" y="4274509"/>
            <a:ext cx="1121311" cy="6499307"/>
            <a:chOff x="2842239" y="4293096"/>
            <a:chExt cx="1121311" cy="6499307"/>
          </a:xfrm>
        </p:grpSpPr>
        <p:sp>
          <p:nvSpPr>
            <p:cNvPr id="28" name="Oval 27"/>
            <p:cNvSpPr/>
            <p:nvPr/>
          </p:nvSpPr>
          <p:spPr>
            <a:xfrm>
              <a:off x="3459494" y="4293096"/>
              <a:ext cx="504056" cy="50405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7" name="Straight Arrow Connector 16"/>
            <p:cNvCxnSpPr>
              <a:stCxn id="26" idx="7"/>
              <a:endCxn id="28" idx="3"/>
            </p:cNvCxnSpPr>
            <p:nvPr/>
          </p:nvCxnSpPr>
          <p:spPr>
            <a:xfrm flipV="1">
              <a:off x="2842239" y="4723335"/>
              <a:ext cx="691072" cy="69175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28" idx="4"/>
            </p:cNvCxnSpPr>
            <p:nvPr/>
          </p:nvCxnSpPr>
          <p:spPr>
            <a:xfrm flipV="1">
              <a:off x="3711522" y="4797152"/>
              <a:ext cx="0" cy="599525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459494" y="3573016"/>
            <a:ext cx="504056" cy="701493"/>
            <a:chOff x="3459494" y="2924944"/>
            <a:chExt cx="504056" cy="701493"/>
          </a:xfrm>
        </p:grpSpPr>
        <p:sp>
          <p:nvSpPr>
            <p:cNvPr id="29" name="Oval 28"/>
            <p:cNvSpPr/>
            <p:nvPr/>
          </p:nvSpPr>
          <p:spPr>
            <a:xfrm>
              <a:off x="3459494" y="2924944"/>
              <a:ext cx="504056" cy="50405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8" name="Straight Arrow Connector 17"/>
            <p:cNvCxnSpPr>
              <a:stCxn id="28" idx="0"/>
              <a:endCxn id="29" idx="4"/>
            </p:cNvCxnSpPr>
            <p:nvPr/>
          </p:nvCxnSpPr>
          <p:spPr>
            <a:xfrm flipV="1">
              <a:off x="3711522" y="3429000"/>
              <a:ext cx="0" cy="197437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89733" y="2996952"/>
            <a:ext cx="610259" cy="649881"/>
            <a:chOff x="3889733" y="2348880"/>
            <a:chExt cx="610259" cy="649881"/>
          </a:xfrm>
        </p:grpSpPr>
        <p:sp>
          <p:nvSpPr>
            <p:cNvPr id="35" name="Oval 34"/>
            <p:cNvSpPr/>
            <p:nvPr/>
          </p:nvSpPr>
          <p:spPr>
            <a:xfrm>
              <a:off x="3995936" y="2348880"/>
              <a:ext cx="504056" cy="5040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3" name="Straight Arrow Connector 22"/>
            <p:cNvCxnSpPr>
              <a:stCxn id="29" idx="7"/>
              <a:endCxn id="35" idx="3"/>
            </p:cNvCxnSpPr>
            <p:nvPr/>
          </p:nvCxnSpPr>
          <p:spPr>
            <a:xfrm flipV="1">
              <a:off x="3889733" y="2779119"/>
              <a:ext cx="180020" cy="21964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995936" y="2276872"/>
            <a:ext cx="504056" cy="720080"/>
            <a:chOff x="3995936" y="1628800"/>
            <a:chExt cx="504056" cy="720080"/>
          </a:xfrm>
        </p:grpSpPr>
        <p:sp>
          <p:nvSpPr>
            <p:cNvPr id="37" name="Oval 36"/>
            <p:cNvSpPr/>
            <p:nvPr/>
          </p:nvSpPr>
          <p:spPr>
            <a:xfrm>
              <a:off x="3995936" y="1628800"/>
              <a:ext cx="504056" cy="5040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39" name="Straight Arrow Connector 38"/>
            <p:cNvCxnSpPr>
              <a:stCxn id="35" idx="0"/>
              <a:endCxn id="37" idx="4"/>
            </p:cNvCxnSpPr>
            <p:nvPr/>
          </p:nvCxnSpPr>
          <p:spPr>
            <a:xfrm flipV="1">
              <a:off x="4247964" y="2132856"/>
              <a:ext cx="0" cy="21602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3459494" y="1679054"/>
            <a:ext cx="610259" cy="1893962"/>
            <a:chOff x="3459494" y="1679054"/>
            <a:chExt cx="610259" cy="1893962"/>
          </a:xfrm>
        </p:grpSpPr>
        <p:cxnSp>
          <p:nvCxnSpPr>
            <p:cNvPr id="44" name="Straight Arrow Connector 43"/>
            <p:cNvCxnSpPr>
              <a:stCxn id="37" idx="1"/>
              <a:endCxn id="46" idx="5"/>
            </p:cNvCxnSpPr>
            <p:nvPr/>
          </p:nvCxnSpPr>
          <p:spPr>
            <a:xfrm flipH="1" flipV="1">
              <a:off x="3889733" y="2109293"/>
              <a:ext cx="180020" cy="241396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3459494" y="1679054"/>
              <a:ext cx="504056" cy="50405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47" name="Straight Arrow Connector 46"/>
            <p:cNvCxnSpPr>
              <a:stCxn id="29" idx="0"/>
              <a:endCxn id="46" idx="4"/>
            </p:cNvCxnSpPr>
            <p:nvPr/>
          </p:nvCxnSpPr>
          <p:spPr>
            <a:xfrm flipV="1">
              <a:off x="3711522" y="2183110"/>
              <a:ext cx="0" cy="138990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Pentagon 55"/>
          <p:cNvSpPr/>
          <p:nvPr/>
        </p:nvSpPr>
        <p:spPr>
          <a:xfrm flipH="1">
            <a:off x="3975748" y="1799779"/>
            <a:ext cx="1008112" cy="288032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1.2</a:t>
            </a:r>
            <a:endParaRPr lang="nb-NO" dirty="0"/>
          </a:p>
        </p:txBody>
      </p:sp>
      <p:sp>
        <p:nvSpPr>
          <p:cNvPr id="57" name="Pentagon 56"/>
          <p:cNvSpPr/>
          <p:nvPr/>
        </p:nvSpPr>
        <p:spPr>
          <a:xfrm flipH="1">
            <a:off x="3995936" y="4365104"/>
            <a:ext cx="1008112" cy="288032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1.0</a:t>
            </a:r>
            <a:endParaRPr lang="nb-NO" dirty="0"/>
          </a:p>
        </p:txBody>
      </p:sp>
      <p:sp>
        <p:nvSpPr>
          <p:cNvPr id="58" name="Pentagon 57"/>
          <p:cNvSpPr/>
          <p:nvPr/>
        </p:nvSpPr>
        <p:spPr>
          <a:xfrm flipH="1">
            <a:off x="3995936" y="3681028"/>
            <a:ext cx="1008112" cy="288032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1.1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6030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Bugfix</a:t>
            </a:r>
            <a:endParaRPr lang="nb-NO" dirty="0"/>
          </a:p>
        </p:txBody>
      </p:sp>
      <p:grpSp>
        <p:nvGrpSpPr>
          <p:cNvPr id="6" name="Group 5"/>
          <p:cNvGrpSpPr/>
          <p:nvPr/>
        </p:nvGrpSpPr>
        <p:grpSpPr>
          <a:xfrm>
            <a:off x="2412000" y="5322683"/>
            <a:ext cx="1008112" cy="5155544"/>
            <a:chOff x="2412000" y="2942946"/>
            <a:chExt cx="1008112" cy="5155544"/>
          </a:xfrm>
        </p:grpSpPr>
        <p:grpSp>
          <p:nvGrpSpPr>
            <p:cNvPr id="4" name="Group 3"/>
            <p:cNvGrpSpPr/>
            <p:nvPr/>
          </p:nvGrpSpPr>
          <p:grpSpPr>
            <a:xfrm>
              <a:off x="2412000" y="5445224"/>
              <a:ext cx="504056" cy="2653266"/>
              <a:chOff x="4572000" y="3728062"/>
              <a:chExt cx="504056" cy="2653266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4572000" y="5877272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4572000" y="5157192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7" name="Straight Arrow Connector 6"/>
              <p:cNvCxnSpPr>
                <a:stCxn id="3" idx="0"/>
                <a:endCxn id="5" idx="4"/>
              </p:cNvCxnSpPr>
              <p:nvPr/>
            </p:nvCxnSpPr>
            <p:spPr>
              <a:xfrm flipV="1">
                <a:off x="4824028" y="5661248"/>
                <a:ext cx="0" cy="21602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5" idx="0"/>
              </p:cNvCxnSpPr>
              <p:nvPr/>
            </p:nvCxnSpPr>
            <p:spPr>
              <a:xfrm flipV="1">
                <a:off x="4824028" y="4946683"/>
                <a:ext cx="0" cy="2105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4572000" y="4442627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572000" y="3728062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11" name="Straight Arrow Connector 10"/>
              <p:cNvCxnSpPr>
                <a:stCxn id="9" idx="0"/>
                <a:endCxn id="10" idx="4"/>
              </p:cNvCxnSpPr>
              <p:nvPr/>
            </p:nvCxnSpPr>
            <p:spPr>
              <a:xfrm flipV="1">
                <a:off x="4824028" y="4232118"/>
                <a:ext cx="0" cy="2105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772000" y="4879574"/>
              <a:ext cx="648112" cy="639467"/>
              <a:chOff x="2772000" y="4879574"/>
              <a:chExt cx="648112" cy="639467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V="1">
                <a:off x="2772000" y="5301208"/>
                <a:ext cx="222744" cy="217833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916056" y="4879574"/>
                <a:ext cx="504056" cy="50405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916056" y="4221088"/>
              <a:ext cx="504056" cy="658486"/>
              <a:chOff x="5144220" y="4149080"/>
              <a:chExt cx="504056" cy="658486"/>
            </a:xfrm>
          </p:grpSpPr>
          <p:cxnSp>
            <p:nvCxnSpPr>
              <p:cNvPr id="13" name="Straight Arrow Connector 12"/>
              <p:cNvCxnSpPr>
                <a:stCxn id="14" idx="0"/>
                <a:endCxn id="15" idx="4"/>
              </p:cNvCxnSpPr>
              <p:nvPr/>
            </p:nvCxnSpPr>
            <p:spPr>
              <a:xfrm flipV="1">
                <a:off x="5396248" y="4653136"/>
                <a:ext cx="0" cy="154430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144220" y="4149080"/>
                <a:ext cx="504056" cy="50405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916056" y="3537012"/>
              <a:ext cx="504056" cy="684076"/>
              <a:chOff x="5144220" y="3429000"/>
              <a:chExt cx="504056" cy="684076"/>
            </a:xfrm>
          </p:grpSpPr>
          <p:cxnSp>
            <p:nvCxnSpPr>
              <p:cNvPr id="20" name="Straight Arrow Connector 19"/>
              <p:cNvCxnSpPr>
                <a:stCxn id="15" idx="0"/>
                <a:endCxn id="21" idx="4"/>
              </p:cNvCxnSpPr>
              <p:nvPr/>
            </p:nvCxnSpPr>
            <p:spPr>
              <a:xfrm flipV="1">
                <a:off x="5396248" y="3933056"/>
                <a:ext cx="0" cy="180020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5144220" y="3429000"/>
                <a:ext cx="504056" cy="50405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2412000" y="2942946"/>
              <a:ext cx="577873" cy="2502278"/>
              <a:chOff x="4599773" y="2942946"/>
              <a:chExt cx="577873" cy="2502278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4599773" y="2942946"/>
                <a:ext cx="504056" cy="504056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27" name="Straight Arrow Connector 26"/>
              <p:cNvCxnSpPr>
                <a:stCxn id="21" idx="1"/>
                <a:endCxn id="26" idx="5"/>
              </p:cNvCxnSpPr>
              <p:nvPr/>
            </p:nvCxnSpPr>
            <p:spPr>
              <a:xfrm flipH="1" flipV="1">
                <a:off x="5030012" y="3373185"/>
                <a:ext cx="147634" cy="237644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10" idx="0"/>
                <a:endCxn id="26" idx="4"/>
              </p:cNvCxnSpPr>
              <p:nvPr/>
            </p:nvCxnSpPr>
            <p:spPr>
              <a:xfrm flipV="1">
                <a:off x="4851801" y="3447002"/>
                <a:ext cx="0" cy="1998222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2842239" y="4274509"/>
            <a:ext cx="1121311" cy="6499307"/>
            <a:chOff x="2842239" y="4293096"/>
            <a:chExt cx="1121311" cy="6499307"/>
          </a:xfrm>
        </p:grpSpPr>
        <p:sp>
          <p:nvSpPr>
            <p:cNvPr id="28" name="Oval 27"/>
            <p:cNvSpPr/>
            <p:nvPr/>
          </p:nvSpPr>
          <p:spPr>
            <a:xfrm>
              <a:off x="3459494" y="4293096"/>
              <a:ext cx="504056" cy="50405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7" name="Straight Arrow Connector 16"/>
            <p:cNvCxnSpPr>
              <a:stCxn id="26" idx="7"/>
              <a:endCxn id="28" idx="3"/>
            </p:cNvCxnSpPr>
            <p:nvPr/>
          </p:nvCxnSpPr>
          <p:spPr>
            <a:xfrm flipV="1">
              <a:off x="2842239" y="4723335"/>
              <a:ext cx="691072" cy="69175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28" idx="4"/>
            </p:cNvCxnSpPr>
            <p:nvPr/>
          </p:nvCxnSpPr>
          <p:spPr>
            <a:xfrm flipV="1">
              <a:off x="3711522" y="4797152"/>
              <a:ext cx="0" cy="599525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459494" y="3573016"/>
            <a:ext cx="504056" cy="701493"/>
            <a:chOff x="3459494" y="2924944"/>
            <a:chExt cx="504056" cy="701493"/>
          </a:xfrm>
        </p:grpSpPr>
        <p:sp>
          <p:nvSpPr>
            <p:cNvPr id="29" name="Oval 28"/>
            <p:cNvSpPr/>
            <p:nvPr/>
          </p:nvSpPr>
          <p:spPr>
            <a:xfrm>
              <a:off x="3459494" y="2924944"/>
              <a:ext cx="504056" cy="50405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8" name="Straight Arrow Connector 17"/>
            <p:cNvCxnSpPr>
              <a:stCxn id="28" idx="0"/>
              <a:endCxn id="29" idx="4"/>
            </p:cNvCxnSpPr>
            <p:nvPr/>
          </p:nvCxnSpPr>
          <p:spPr>
            <a:xfrm flipV="1">
              <a:off x="3711522" y="3429000"/>
              <a:ext cx="0" cy="197437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89733" y="2996952"/>
            <a:ext cx="610259" cy="649881"/>
            <a:chOff x="3889733" y="2348880"/>
            <a:chExt cx="610259" cy="649881"/>
          </a:xfrm>
        </p:grpSpPr>
        <p:sp>
          <p:nvSpPr>
            <p:cNvPr id="35" name="Oval 34"/>
            <p:cNvSpPr/>
            <p:nvPr/>
          </p:nvSpPr>
          <p:spPr>
            <a:xfrm>
              <a:off x="3995936" y="2348880"/>
              <a:ext cx="504056" cy="5040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3" name="Straight Arrow Connector 22"/>
            <p:cNvCxnSpPr>
              <a:stCxn id="29" idx="7"/>
              <a:endCxn id="35" idx="3"/>
            </p:cNvCxnSpPr>
            <p:nvPr/>
          </p:nvCxnSpPr>
          <p:spPr>
            <a:xfrm flipV="1">
              <a:off x="3889733" y="2779119"/>
              <a:ext cx="180020" cy="21964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995936" y="2276872"/>
            <a:ext cx="504056" cy="720080"/>
            <a:chOff x="3995936" y="1628800"/>
            <a:chExt cx="504056" cy="720080"/>
          </a:xfrm>
        </p:grpSpPr>
        <p:sp>
          <p:nvSpPr>
            <p:cNvPr id="37" name="Oval 36"/>
            <p:cNvSpPr/>
            <p:nvPr/>
          </p:nvSpPr>
          <p:spPr>
            <a:xfrm>
              <a:off x="3995936" y="1628800"/>
              <a:ext cx="504056" cy="5040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39" name="Straight Arrow Connector 38"/>
            <p:cNvCxnSpPr>
              <a:stCxn id="35" idx="0"/>
              <a:endCxn id="37" idx="4"/>
            </p:cNvCxnSpPr>
            <p:nvPr/>
          </p:nvCxnSpPr>
          <p:spPr>
            <a:xfrm flipV="1">
              <a:off x="4247964" y="2132856"/>
              <a:ext cx="0" cy="21602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3459494" y="1679054"/>
            <a:ext cx="610259" cy="1893962"/>
            <a:chOff x="3459494" y="1679054"/>
            <a:chExt cx="610259" cy="1893962"/>
          </a:xfrm>
        </p:grpSpPr>
        <p:cxnSp>
          <p:nvCxnSpPr>
            <p:cNvPr id="44" name="Straight Arrow Connector 43"/>
            <p:cNvCxnSpPr>
              <a:stCxn id="37" idx="1"/>
              <a:endCxn id="46" idx="5"/>
            </p:cNvCxnSpPr>
            <p:nvPr/>
          </p:nvCxnSpPr>
          <p:spPr>
            <a:xfrm flipH="1" flipV="1">
              <a:off x="3889733" y="2109293"/>
              <a:ext cx="180020" cy="241396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3459494" y="1679054"/>
              <a:ext cx="504056" cy="50405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47" name="Straight Arrow Connector 46"/>
            <p:cNvCxnSpPr>
              <a:stCxn id="29" idx="0"/>
              <a:endCxn id="46" idx="4"/>
            </p:cNvCxnSpPr>
            <p:nvPr/>
          </p:nvCxnSpPr>
          <p:spPr>
            <a:xfrm flipV="1">
              <a:off x="3711522" y="2183110"/>
              <a:ext cx="0" cy="138990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411760" y="836712"/>
            <a:ext cx="1121551" cy="4485971"/>
            <a:chOff x="2411760" y="836712"/>
            <a:chExt cx="1121551" cy="4485971"/>
          </a:xfrm>
        </p:grpSpPr>
        <p:cxnSp>
          <p:nvCxnSpPr>
            <p:cNvPr id="45" name="Straight Arrow Connector 44"/>
            <p:cNvCxnSpPr>
              <a:stCxn id="46" idx="1"/>
              <a:endCxn id="48" idx="5"/>
            </p:cNvCxnSpPr>
            <p:nvPr/>
          </p:nvCxnSpPr>
          <p:spPr>
            <a:xfrm flipH="1" flipV="1">
              <a:off x="2841999" y="1266951"/>
              <a:ext cx="691312" cy="48592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2411760" y="836712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49" name="Straight Arrow Connector 48"/>
            <p:cNvCxnSpPr>
              <a:stCxn id="26" idx="0"/>
              <a:endCxn id="48" idx="4"/>
            </p:cNvCxnSpPr>
            <p:nvPr/>
          </p:nvCxnSpPr>
          <p:spPr>
            <a:xfrm flipH="1" flipV="1">
              <a:off x="2663788" y="1340768"/>
              <a:ext cx="240" cy="3981915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Pentagon 57"/>
          <p:cNvSpPr/>
          <p:nvPr/>
        </p:nvSpPr>
        <p:spPr>
          <a:xfrm flipH="1">
            <a:off x="3975748" y="1799779"/>
            <a:ext cx="1008112" cy="288032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1.2</a:t>
            </a:r>
            <a:endParaRPr lang="nb-NO" dirty="0"/>
          </a:p>
        </p:txBody>
      </p:sp>
      <p:sp>
        <p:nvSpPr>
          <p:cNvPr id="59" name="Pentagon 58"/>
          <p:cNvSpPr/>
          <p:nvPr/>
        </p:nvSpPr>
        <p:spPr>
          <a:xfrm flipH="1">
            <a:off x="3995936" y="4365104"/>
            <a:ext cx="1008112" cy="288032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1.0</a:t>
            </a:r>
            <a:endParaRPr lang="nb-NO" dirty="0"/>
          </a:p>
        </p:txBody>
      </p:sp>
      <p:sp>
        <p:nvSpPr>
          <p:cNvPr id="60" name="Pentagon 59"/>
          <p:cNvSpPr/>
          <p:nvPr/>
        </p:nvSpPr>
        <p:spPr>
          <a:xfrm flipH="1">
            <a:off x="3995936" y="3681028"/>
            <a:ext cx="1008112" cy="288032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1.1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1615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Deployment</a:t>
            </a:r>
            <a:endParaRPr lang="nb-NO" dirty="0"/>
          </a:p>
        </p:txBody>
      </p:sp>
      <p:grpSp>
        <p:nvGrpSpPr>
          <p:cNvPr id="16" name="Group 15"/>
          <p:cNvGrpSpPr/>
          <p:nvPr/>
        </p:nvGrpSpPr>
        <p:grpSpPr>
          <a:xfrm>
            <a:off x="2411760" y="836712"/>
            <a:ext cx="2592288" cy="9937104"/>
            <a:chOff x="2411760" y="836712"/>
            <a:chExt cx="2592288" cy="9937104"/>
          </a:xfrm>
        </p:grpSpPr>
        <p:grpSp>
          <p:nvGrpSpPr>
            <p:cNvPr id="6" name="Group 5"/>
            <p:cNvGrpSpPr/>
            <p:nvPr/>
          </p:nvGrpSpPr>
          <p:grpSpPr>
            <a:xfrm>
              <a:off x="2412000" y="5322683"/>
              <a:ext cx="1008112" cy="5155544"/>
              <a:chOff x="2412000" y="2942946"/>
              <a:chExt cx="1008112" cy="5155544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412000" y="5445224"/>
                <a:ext cx="504056" cy="2653266"/>
                <a:chOff x="4572000" y="3728062"/>
                <a:chExt cx="504056" cy="2653266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4572000" y="5877272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4572000" y="5157192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cxnSp>
              <p:nvCxnSpPr>
                <p:cNvPr id="7" name="Straight Arrow Connector 6"/>
                <p:cNvCxnSpPr>
                  <a:stCxn id="3" idx="0"/>
                  <a:endCxn id="5" idx="4"/>
                </p:cNvCxnSpPr>
                <p:nvPr/>
              </p:nvCxnSpPr>
              <p:spPr>
                <a:xfrm flipV="1">
                  <a:off x="4824028" y="5661248"/>
                  <a:ext cx="0" cy="21602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>
                  <a:stCxn id="5" idx="0"/>
                </p:cNvCxnSpPr>
                <p:nvPr/>
              </p:nvCxnSpPr>
              <p:spPr>
                <a:xfrm flipV="1">
                  <a:off x="4824028" y="4946683"/>
                  <a:ext cx="0" cy="21050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Oval 8"/>
                <p:cNvSpPr/>
                <p:nvPr/>
              </p:nvSpPr>
              <p:spPr>
                <a:xfrm>
                  <a:off x="4572000" y="4442627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4572000" y="3728062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cxnSp>
              <p:nvCxnSpPr>
                <p:cNvPr id="11" name="Straight Arrow Connector 10"/>
                <p:cNvCxnSpPr>
                  <a:stCxn id="9" idx="0"/>
                  <a:endCxn id="10" idx="4"/>
                </p:cNvCxnSpPr>
                <p:nvPr/>
              </p:nvCxnSpPr>
              <p:spPr>
                <a:xfrm flipV="1">
                  <a:off x="4824028" y="4232118"/>
                  <a:ext cx="0" cy="21050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/>
              <p:cNvGrpSpPr/>
              <p:nvPr/>
            </p:nvGrpSpPr>
            <p:grpSpPr>
              <a:xfrm>
                <a:off x="2772000" y="4879574"/>
                <a:ext cx="648112" cy="639467"/>
                <a:chOff x="2772000" y="4879574"/>
                <a:chExt cx="648112" cy="639467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 flipV="1">
                  <a:off x="2772000" y="5301208"/>
                  <a:ext cx="222744" cy="217833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2916056" y="4879574"/>
                  <a:ext cx="504056" cy="504056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2916056" y="4221088"/>
                <a:ext cx="504056" cy="658486"/>
                <a:chOff x="5144220" y="4149080"/>
                <a:chExt cx="504056" cy="658486"/>
              </a:xfrm>
            </p:grpSpPr>
            <p:cxnSp>
              <p:nvCxnSpPr>
                <p:cNvPr id="13" name="Straight Arrow Connector 12"/>
                <p:cNvCxnSpPr>
                  <a:stCxn id="14" idx="0"/>
                  <a:endCxn id="15" idx="4"/>
                </p:cNvCxnSpPr>
                <p:nvPr/>
              </p:nvCxnSpPr>
              <p:spPr>
                <a:xfrm flipV="1">
                  <a:off x="5396248" y="4653136"/>
                  <a:ext cx="0" cy="154430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5144220" y="4149080"/>
                  <a:ext cx="504056" cy="504056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2916056" y="3537012"/>
                <a:ext cx="504056" cy="684076"/>
                <a:chOff x="5144220" y="3429000"/>
                <a:chExt cx="504056" cy="684076"/>
              </a:xfrm>
            </p:grpSpPr>
            <p:cxnSp>
              <p:nvCxnSpPr>
                <p:cNvPr id="20" name="Straight Arrow Connector 19"/>
                <p:cNvCxnSpPr>
                  <a:stCxn id="15" idx="0"/>
                  <a:endCxn id="21" idx="4"/>
                </p:cNvCxnSpPr>
                <p:nvPr/>
              </p:nvCxnSpPr>
              <p:spPr>
                <a:xfrm flipV="1">
                  <a:off x="5396248" y="3933056"/>
                  <a:ext cx="0" cy="180020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/>
                <p:cNvSpPr/>
                <p:nvPr/>
              </p:nvSpPr>
              <p:spPr>
                <a:xfrm>
                  <a:off x="5144220" y="3429000"/>
                  <a:ext cx="504056" cy="504056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2412000" y="2942946"/>
                <a:ext cx="577873" cy="2502278"/>
                <a:chOff x="4599773" y="2942946"/>
                <a:chExt cx="577873" cy="2502278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4599773" y="2942946"/>
                  <a:ext cx="504056" cy="50405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cxnSp>
              <p:nvCxnSpPr>
                <p:cNvPr id="27" name="Straight Arrow Connector 26"/>
                <p:cNvCxnSpPr>
                  <a:stCxn id="21" idx="1"/>
                  <a:endCxn id="26" idx="5"/>
                </p:cNvCxnSpPr>
                <p:nvPr/>
              </p:nvCxnSpPr>
              <p:spPr>
                <a:xfrm flipH="1" flipV="1">
                  <a:off x="5030012" y="3373185"/>
                  <a:ext cx="147634" cy="237644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>
                  <a:stCxn id="10" idx="0"/>
                  <a:endCxn id="26" idx="4"/>
                </p:cNvCxnSpPr>
                <p:nvPr/>
              </p:nvCxnSpPr>
              <p:spPr>
                <a:xfrm flipV="1">
                  <a:off x="4851801" y="3447002"/>
                  <a:ext cx="0" cy="1998222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Group 35"/>
            <p:cNvGrpSpPr/>
            <p:nvPr/>
          </p:nvGrpSpPr>
          <p:grpSpPr>
            <a:xfrm>
              <a:off x="2842239" y="4274509"/>
              <a:ext cx="1121311" cy="6499307"/>
              <a:chOff x="2842239" y="4293096"/>
              <a:chExt cx="1121311" cy="649930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3459494" y="4293096"/>
                <a:ext cx="504056" cy="50405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17" name="Straight Arrow Connector 16"/>
              <p:cNvCxnSpPr>
                <a:stCxn id="26" idx="7"/>
                <a:endCxn id="28" idx="3"/>
              </p:cNvCxnSpPr>
              <p:nvPr/>
            </p:nvCxnSpPr>
            <p:spPr>
              <a:xfrm flipV="1">
                <a:off x="2842239" y="4723335"/>
                <a:ext cx="691072" cy="691752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28" idx="4"/>
              </p:cNvCxnSpPr>
              <p:nvPr/>
            </p:nvCxnSpPr>
            <p:spPr>
              <a:xfrm flipV="1">
                <a:off x="3711522" y="4797152"/>
                <a:ext cx="0" cy="5995251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459494" y="3573016"/>
              <a:ext cx="504056" cy="701493"/>
              <a:chOff x="3459494" y="2924944"/>
              <a:chExt cx="504056" cy="701493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459494" y="2924944"/>
                <a:ext cx="504056" cy="50405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18" name="Straight Arrow Connector 17"/>
              <p:cNvCxnSpPr>
                <a:stCxn id="28" idx="0"/>
                <a:endCxn id="29" idx="4"/>
              </p:cNvCxnSpPr>
              <p:nvPr/>
            </p:nvCxnSpPr>
            <p:spPr>
              <a:xfrm flipV="1">
                <a:off x="3711522" y="3429000"/>
                <a:ext cx="0" cy="197437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3889733" y="2996952"/>
              <a:ext cx="610259" cy="649881"/>
              <a:chOff x="3889733" y="2348880"/>
              <a:chExt cx="610259" cy="649881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3995936" y="2348880"/>
                <a:ext cx="504056" cy="504056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23" name="Straight Arrow Connector 22"/>
              <p:cNvCxnSpPr>
                <a:stCxn id="29" idx="7"/>
                <a:endCxn id="35" idx="3"/>
              </p:cNvCxnSpPr>
              <p:nvPr/>
            </p:nvCxnSpPr>
            <p:spPr>
              <a:xfrm flipV="1">
                <a:off x="3889733" y="2779119"/>
                <a:ext cx="180020" cy="219642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3995936" y="2276872"/>
              <a:ext cx="504056" cy="720080"/>
              <a:chOff x="3995936" y="1628800"/>
              <a:chExt cx="504056" cy="72008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3995936" y="1628800"/>
                <a:ext cx="504056" cy="504056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39" name="Straight Arrow Connector 38"/>
              <p:cNvCxnSpPr>
                <a:stCxn id="35" idx="0"/>
                <a:endCxn id="37" idx="4"/>
              </p:cNvCxnSpPr>
              <p:nvPr/>
            </p:nvCxnSpPr>
            <p:spPr>
              <a:xfrm flipV="1">
                <a:off x="4247964" y="2132856"/>
                <a:ext cx="0" cy="21602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3459494" y="1679054"/>
              <a:ext cx="610259" cy="1893962"/>
              <a:chOff x="3459494" y="1679054"/>
              <a:chExt cx="610259" cy="1893962"/>
            </a:xfrm>
          </p:grpSpPr>
          <p:cxnSp>
            <p:nvCxnSpPr>
              <p:cNvPr id="44" name="Straight Arrow Connector 43"/>
              <p:cNvCxnSpPr>
                <a:stCxn id="37" idx="1"/>
                <a:endCxn id="46" idx="5"/>
              </p:cNvCxnSpPr>
              <p:nvPr/>
            </p:nvCxnSpPr>
            <p:spPr>
              <a:xfrm flipH="1" flipV="1">
                <a:off x="3889733" y="2109293"/>
                <a:ext cx="180020" cy="241396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/>
              <p:cNvSpPr/>
              <p:nvPr/>
            </p:nvSpPr>
            <p:spPr>
              <a:xfrm>
                <a:off x="3459494" y="1679054"/>
                <a:ext cx="504056" cy="50405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47" name="Straight Arrow Connector 46"/>
              <p:cNvCxnSpPr>
                <a:stCxn id="29" idx="0"/>
                <a:endCxn id="46" idx="4"/>
              </p:cNvCxnSpPr>
              <p:nvPr/>
            </p:nvCxnSpPr>
            <p:spPr>
              <a:xfrm flipV="1">
                <a:off x="3711522" y="2183110"/>
                <a:ext cx="0" cy="138990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2411760" y="836712"/>
              <a:ext cx="1121551" cy="4485971"/>
              <a:chOff x="2411760" y="836712"/>
              <a:chExt cx="1121551" cy="4485971"/>
            </a:xfrm>
          </p:grpSpPr>
          <p:cxnSp>
            <p:nvCxnSpPr>
              <p:cNvPr id="45" name="Straight Arrow Connector 44"/>
              <p:cNvCxnSpPr>
                <a:stCxn id="46" idx="1"/>
                <a:endCxn id="48" idx="5"/>
              </p:cNvCxnSpPr>
              <p:nvPr/>
            </p:nvCxnSpPr>
            <p:spPr>
              <a:xfrm flipH="1" flipV="1">
                <a:off x="2841999" y="1266951"/>
                <a:ext cx="691312" cy="48592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2411760" y="836712"/>
                <a:ext cx="504056" cy="504056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49" name="Straight Arrow Connector 48"/>
              <p:cNvCxnSpPr>
                <a:stCxn id="26" idx="0"/>
                <a:endCxn id="48" idx="4"/>
              </p:cNvCxnSpPr>
              <p:nvPr/>
            </p:nvCxnSpPr>
            <p:spPr>
              <a:xfrm flipH="1" flipV="1">
                <a:off x="2663788" y="1340768"/>
                <a:ext cx="240" cy="3981915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Pentagon 57"/>
            <p:cNvSpPr/>
            <p:nvPr/>
          </p:nvSpPr>
          <p:spPr>
            <a:xfrm flipH="1">
              <a:off x="3975748" y="1799779"/>
              <a:ext cx="1008112" cy="288032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 smtClean="0"/>
                <a:t>1.2</a:t>
              </a:r>
              <a:endParaRPr lang="nb-NO" dirty="0"/>
            </a:p>
          </p:txBody>
        </p:sp>
        <p:sp>
          <p:nvSpPr>
            <p:cNvPr id="59" name="Pentagon 58"/>
            <p:cNvSpPr/>
            <p:nvPr/>
          </p:nvSpPr>
          <p:spPr>
            <a:xfrm flipH="1">
              <a:off x="3995936" y="4365104"/>
              <a:ext cx="1008112" cy="288032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 smtClean="0"/>
                <a:t>1.0</a:t>
              </a:r>
              <a:endParaRPr lang="nb-NO" dirty="0"/>
            </a:p>
          </p:txBody>
        </p:sp>
        <p:sp>
          <p:nvSpPr>
            <p:cNvPr id="60" name="Pentagon 59"/>
            <p:cNvSpPr/>
            <p:nvPr/>
          </p:nvSpPr>
          <p:spPr>
            <a:xfrm flipH="1">
              <a:off x="3995936" y="3681028"/>
              <a:ext cx="1008112" cy="288032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 smtClean="0"/>
                <a:t>1.1</a:t>
              </a:r>
              <a:endParaRPr lang="nb-NO" dirty="0"/>
            </a:p>
          </p:txBody>
        </p:sp>
      </p:grpSp>
    </p:spTree>
    <p:extLst>
      <p:ext uri="{BB962C8B-B14F-4D97-AF65-F5344CB8AC3E}">
        <p14:creationId xmlns:p14="http://schemas.microsoft.com/office/powerpoint/2010/main" val="411055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11111E-6 L 0.11805 -0.178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Git</a:t>
            </a:r>
            <a:r>
              <a:rPr lang="nb-NO" dirty="0" smtClean="0"/>
              <a:t> historikk</a:t>
            </a:r>
            <a:endParaRPr lang="nb-N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70813"/>
            <a:ext cx="7308304" cy="4753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083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Deployment Tavle</a:t>
            </a:r>
            <a:endParaRPr lang="nb-N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056784" cy="529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691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ylinder 22"/>
          <p:cNvSpPr/>
          <p:nvPr/>
        </p:nvSpPr>
        <p:spPr>
          <a:xfrm>
            <a:off x="2483768" y="2564904"/>
            <a:ext cx="822960" cy="1440160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nb-NO"/>
          </a:p>
        </p:txBody>
      </p:sp>
      <p:sp>
        <p:nvSpPr>
          <p:cNvPr id="24" name="Sylinder 23"/>
          <p:cNvSpPr/>
          <p:nvPr/>
        </p:nvSpPr>
        <p:spPr>
          <a:xfrm>
            <a:off x="5292080" y="2564904"/>
            <a:ext cx="822960" cy="1440160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nb-NO"/>
          </a:p>
        </p:txBody>
      </p:sp>
      <p:sp>
        <p:nvSpPr>
          <p:cNvPr id="21" name="Sylinder 20"/>
          <p:cNvSpPr/>
          <p:nvPr/>
        </p:nvSpPr>
        <p:spPr>
          <a:xfrm>
            <a:off x="3893056" y="4725144"/>
            <a:ext cx="822960" cy="1440160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Distribuert </a:t>
            </a:r>
            <a:r>
              <a:rPr lang="nb-NO" dirty="0" err="1" smtClean="0"/>
              <a:t>vs</a:t>
            </a:r>
            <a:r>
              <a:rPr lang="nb-NO" dirty="0" smtClean="0"/>
              <a:t> Sentralt</a:t>
            </a:r>
            <a:endParaRPr lang="nb-NO" dirty="0"/>
          </a:p>
        </p:txBody>
      </p:sp>
      <p:grpSp>
        <p:nvGrpSpPr>
          <p:cNvPr id="40" name="Gruppe 39"/>
          <p:cNvGrpSpPr/>
          <p:nvPr/>
        </p:nvGrpSpPr>
        <p:grpSpPr>
          <a:xfrm>
            <a:off x="4151497" y="5013176"/>
            <a:ext cx="288032" cy="1080120"/>
            <a:chOff x="4067944" y="2780928"/>
            <a:chExt cx="504056" cy="2653266"/>
          </a:xfrm>
        </p:grpSpPr>
        <p:sp>
          <p:nvSpPr>
            <p:cNvPr id="41" name="Oval 2"/>
            <p:cNvSpPr/>
            <p:nvPr/>
          </p:nvSpPr>
          <p:spPr>
            <a:xfrm>
              <a:off x="4067944" y="4930138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"/>
            <p:cNvSpPr/>
            <p:nvPr/>
          </p:nvSpPr>
          <p:spPr>
            <a:xfrm>
              <a:off x="4067944" y="4210058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43" name="Straight Arrow Connector 6"/>
            <p:cNvCxnSpPr>
              <a:stCxn id="41" idx="0"/>
              <a:endCxn id="42" idx="4"/>
            </p:cNvCxnSpPr>
            <p:nvPr/>
          </p:nvCxnSpPr>
          <p:spPr>
            <a:xfrm flipV="1">
              <a:off x="4319972" y="4714114"/>
              <a:ext cx="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7"/>
            <p:cNvCxnSpPr>
              <a:stCxn id="42" idx="0"/>
            </p:cNvCxnSpPr>
            <p:nvPr/>
          </p:nvCxnSpPr>
          <p:spPr>
            <a:xfrm flipV="1">
              <a:off x="4319972" y="3999549"/>
              <a:ext cx="0" cy="2105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8"/>
            <p:cNvSpPr/>
            <p:nvPr/>
          </p:nvSpPr>
          <p:spPr>
            <a:xfrm>
              <a:off x="4067944" y="3495493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9"/>
            <p:cNvSpPr/>
            <p:nvPr/>
          </p:nvSpPr>
          <p:spPr>
            <a:xfrm>
              <a:off x="4067944" y="2780928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47" name="Straight Arrow Connector 10"/>
            <p:cNvCxnSpPr>
              <a:stCxn id="45" idx="0"/>
              <a:endCxn id="46" idx="4"/>
            </p:cNvCxnSpPr>
            <p:nvPr/>
          </p:nvCxnSpPr>
          <p:spPr>
            <a:xfrm flipV="1">
              <a:off x="4319972" y="3284984"/>
              <a:ext cx="0" cy="2105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e 49"/>
          <p:cNvGrpSpPr/>
          <p:nvPr/>
        </p:nvGrpSpPr>
        <p:grpSpPr>
          <a:xfrm>
            <a:off x="5568567" y="2852936"/>
            <a:ext cx="288032" cy="1080120"/>
            <a:chOff x="4067944" y="2780928"/>
            <a:chExt cx="504056" cy="2653266"/>
          </a:xfrm>
        </p:grpSpPr>
        <p:sp>
          <p:nvSpPr>
            <p:cNvPr id="51" name="Oval 2"/>
            <p:cNvSpPr/>
            <p:nvPr/>
          </p:nvSpPr>
          <p:spPr>
            <a:xfrm>
              <a:off x="4067944" y="4930138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4"/>
            <p:cNvSpPr/>
            <p:nvPr/>
          </p:nvSpPr>
          <p:spPr>
            <a:xfrm>
              <a:off x="4067944" y="4210058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53" name="Straight Arrow Connector 6"/>
            <p:cNvCxnSpPr>
              <a:stCxn id="51" idx="0"/>
              <a:endCxn id="52" idx="4"/>
            </p:cNvCxnSpPr>
            <p:nvPr/>
          </p:nvCxnSpPr>
          <p:spPr>
            <a:xfrm flipV="1">
              <a:off x="4319972" y="4714114"/>
              <a:ext cx="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7"/>
            <p:cNvCxnSpPr>
              <a:stCxn id="52" idx="0"/>
            </p:cNvCxnSpPr>
            <p:nvPr/>
          </p:nvCxnSpPr>
          <p:spPr>
            <a:xfrm flipV="1">
              <a:off x="4319972" y="3999549"/>
              <a:ext cx="0" cy="2105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8"/>
            <p:cNvSpPr/>
            <p:nvPr/>
          </p:nvSpPr>
          <p:spPr>
            <a:xfrm>
              <a:off x="4067944" y="3495493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9"/>
            <p:cNvSpPr/>
            <p:nvPr/>
          </p:nvSpPr>
          <p:spPr>
            <a:xfrm>
              <a:off x="4067944" y="2780928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57" name="Straight Arrow Connector 10"/>
            <p:cNvCxnSpPr>
              <a:stCxn id="55" idx="0"/>
              <a:endCxn id="56" idx="4"/>
            </p:cNvCxnSpPr>
            <p:nvPr/>
          </p:nvCxnSpPr>
          <p:spPr>
            <a:xfrm flipV="1">
              <a:off x="4319972" y="3284984"/>
              <a:ext cx="0" cy="2105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e 57"/>
          <p:cNvGrpSpPr/>
          <p:nvPr/>
        </p:nvGrpSpPr>
        <p:grpSpPr>
          <a:xfrm>
            <a:off x="2699792" y="3356992"/>
            <a:ext cx="288032" cy="498334"/>
            <a:chOff x="4067944" y="4210058"/>
            <a:chExt cx="504056" cy="1224136"/>
          </a:xfrm>
        </p:grpSpPr>
        <p:sp>
          <p:nvSpPr>
            <p:cNvPr id="59" name="Oval 2"/>
            <p:cNvSpPr/>
            <p:nvPr/>
          </p:nvSpPr>
          <p:spPr>
            <a:xfrm>
              <a:off x="4067944" y="4930138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4"/>
            <p:cNvSpPr/>
            <p:nvPr/>
          </p:nvSpPr>
          <p:spPr>
            <a:xfrm>
              <a:off x="4067944" y="4210058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Arrow Connector 6"/>
            <p:cNvCxnSpPr>
              <a:stCxn id="59" idx="0"/>
              <a:endCxn id="60" idx="4"/>
            </p:cNvCxnSpPr>
            <p:nvPr/>
          </p:nvCxnSpPr>
          <p:spPr>
            <a:xfrm flipV="1">
              <a:off x="4319972" y="4714114"/>
              <a:ext cx="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kstSylinder 69"/>
          <p:cNvSpPr txBox="1"/>
          <p:nvPr/>
        </p:nvSpPr>
        <p:spPr>
          <a:xfrm>
            <a:off x="2593149" y="198884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latin typeface="Comic Sans MS"/>
                <a:cs typeface="Comic Sans MS"/>
              </a:rPr>
              <a:t>Kari</a:t>
            </a:r>
            <a:endParaRPr lang="nb-NO" dirty="0">
              <a:latin typeface="Comic Sans MS"/>
              <a:cs typeface="Comic Sans MS"/>
            </a:endParaRPr>
          </a:p>
        </p:txBody>
      </p:sp>
      <p:sp>
        <p:nvSpPr>
          <p:cNvPr id="71" name="TekstSylinder 70"/>
          <p:cNvSpPr txBox="1"/>
          <p:nvPr/>
        </p:nvSpPr>
        <p:spPr>
          <a:xfrm>
            <a:off x="5364088" y="198884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latin typeface="Comic Sans MS"/>
                <a:cs typeface="Comic Sans MS"/>
              </a:rPr>
              <a:t>Ola</a:t>
            </a:r>
            <a:endParaRPr lang="nb-NO" dirty="0">
              <a:latin typeface="Comic Sans MS"/>
              <a:cs typeface="Comic Sans MS"/>
            </a:endParaRPr>
          </a:p>
        </p:txBody>
      </p:sp>
      <p:sp>
        <p:nvSpPr>
          <p:cNvPr id="72" name="TekstSylinder 71"/>
          <p:cNvSpPr txBox="1"/>
          <p:nvPr/>
        </p:nvSpPr>
        <p:spPr>
          <a:xfrm>
            <a:off x="3563888" y="414908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latin typeface="Comic Sans MS"/>
                <a:cs typeface="Comic Sans MS"/>
              </a:rPr>
              <a:t>Sentral </a:t>
            </a:r>
            <a:r>
              <a:rPr lang="nb-NO" dirty="0" err="1" smtClean="0">
                <a:latin typeface="Comic Sans MS"/>
                <a:cs typeface="Comic Sans MS"/>
              </a:rPr>
              <a:t>repo</a:t>
            </a:r>
            <a:endParaRPr lang="nb-NO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84060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nå?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Advanced </a:t>
            </a:r>
            <a:r>
              <a:rPr lang="nb-NO" dirty="0" err="1" smtClean="0"/>
              <a:t>Git</a:t>
            </a:r>
            <a:r>
              <a:rPr lang="nb-NO" dirty="0"/>
              <a:t>: </a:t>
            </a:r>
            <a:r>
              <a:rPr lang="nb-NO" dirty="0">
                <a:hlinkClick r:id="rId2"/>
              </a:rPr>
              <a:t>http://</a:t>
            </a:r>
            <a:r>
              <a:rPr lang="nb-NO" dirty="0" smtClean="0">
                <a:hlinkClick r:id="rId2"/>
              </a:rPr>
              <a:t>vimeo.com/49444883</a:t>
            </a:r>
            <a:endParaRPr lang="nb-NO" dirty="0" smtClean="0"/>
          </a:p>
          <a:p>
            <a:r>
              <a:rPr lang="nb-NO" dirty="0" err="1" smtClean="0"/>
              <a:t>Successful</a:t>
            </a:r>
            <a:r>
              <a:rPr lang="nb-NO" dirty="0" smtClean="0"/>
              <a:t> </a:t>
            </a:r>
            <a:r>
              <a:rPr lang="nb-NO" dirty="0" err="1" smtClean="0"/>
              <a:t>Git</a:t>
            </a:r>
            <a:r>
              <a:rPr lang="nb-NO" dirty="0" smtClean="0"/>
              <a:t> </a:t>
            </a:r>
            <a:r>
              <a:rPr lang="nb-NO" dirty="0" err="1" smtClean="0"/>
              <a:t>branching</a:t>
            </a:r>
            <a:r>
              <a:rPr lang="nb-NO" dirty="0" smtClean="0"/>
              <a:t> </a:t>
            </a:r>
            <a:r>
              <a:rPr lang="nb-NO" dirty="0" err="1" smtClean="0"/>
              <a:t>strategy</a:t>
            </a:r>
            <a:r>
              <a:rPr lang="nb-NO"/>
              <a:t>: </a:t>
            </a:r>
            <a:r>
              <a:rPr lang="nb-NO">
                <a:hlinkClick r:id="rId3"/>
              </a:rPr>
              <a:t>http://</a:t>
            </a:r>
            <a:r>
              <a:rPr lang="nb-NO">
                <a:hlinkClick r:id="rId3"/>
              </a:rPr>
              <a:t>nvie.com/posts/a-successful-git-branching-model</a:t>
            </a:r>
            <a:r>
              <a:rPr lang="nb-NO" smtClean="0">
                <a:hlinkClick r:id="rId3"/>
              </a:rPr>
              <a:t>/</a:t>
            </a:r>
            <a:endParaRPr lang="nb-NO" smtClean="0"/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1263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Branch</a:t>
            </a:r>
            <a:endParaRPr lang="nb-NO" dirty="0"/>
          </a:p>
        </p:txBody>
      </p:sp>
      <p:grpSp>
        <p:nvGrpSpPr>
          <p:cNvPr id="19" name="Gruppe 18"/>
          <p:cNvGrpSpPr/>
          <p:nvPr/>
        </p:nvGrpSpPr>
        <p:grpSpPr>
          <a:xfrm>
            <a:off x="4067944" y="4210058"/>
            <a:ext cx="504056" cy="1224136"/>
            <a:chOff x="4067944" y="4210058"/>
            <a:chExt cx="504056" cy="1224136"/>
          </a:xfrm>
        </p:grpSpPr>
        <p:sp>
          <p:nvSpPr>
            <p:cNvPr id="5" name="Oval 2"/>
            <p:cNvSpPr/>
            <p:nvPr/>
          </p:nvSpPr>
          <p:spPr>
            <a:xfrm>
              <a:off x="4067944" y="4930138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" name="Oval 4"/>
            <p:cNvSpPr/>
            <p:nvPr/>
          </p:nvSpPr>
          <p:spPr>
            <a:xfrm>
              <a:off x="4067944" y="4210058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7" name="Straight Arrow Connector 6"/>
            <p:cNvCxnSpPr>
              <a:stCxn id="5" idx="0"/>
              <a:endCxn id="6" idx="4"/>
            </p:cNvCxnSpPr>
            <p:nvPr/>
          </p:nvCxnSpPr>
          <p:spPr>
            <a:xfrm flipV="1">
              <a:off x="4319972" y="4714114"/>
              <a:ext cx="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ktangel 13"/>
          <p:cNvSpPr/>
          <p:nvPr/>
        </p:nvSpPr>
        <p:spPr>
          <a:xfrm>
            <a:off x="2987824" y="5013176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>
                <a:latin typeface="Consolas"/>
                <a:cs typeface="Consolas"/>
              </a:rPr>
              <a:t>dfbdc2f</a:t>
            </a:r>
          </a:p>
        </p:txBody>
      </p:sp>
      <p:sp>
        <p:nvSpPr>
          <p:cNvPr id="15" name="Rektangel 14"/>
          <p:cNvSpPr/>
          <p:nvPr/>
        </p:nvSpPr>
        <p:spPr>
          <a:xfrm>
            <a:off x="2987824" y="4293096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>
                <a:latin typeface="Consolas"/>
                <a:cs typeface="Consolas"/>
              </a:rPr>
              <a:t>dfbdc2f</a:t>
            </a:r>
          </a:p>
        </p:txBody>
      </p:sp>
      <p:sp>
        <p:nvSpPr>
          <p:cNvPr id="18" name="Avrundet rektangel 17"/>
          <p:cNvSpPr/>
          <p:nvPr/>
        </p:nvSpPr>
        <p:spPr>
          <a:xfrm>
            <a:off x="4644008" y="4268018"/>
            <a:ext cx="1152128" cy="45712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nb-NO" dirty="0" smtClean="0"/>
              <a:t>Branch A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3779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Branch</a:t>
            </a:r>
            <a:endParaRPr lang="nb-NO" dirty="0"/>
          </a:p>
        </p:txBody>
      </p:sp>
      <p:grpSp>
        <p:nvGrpSpPr>
          <p:cNvPr id="12" name="Gruppe 11"/>
          <p:cNvGrpSpPr/>
          <p:nvPr/>
        </p:nvGrpSpPr>
        <p:grpSpPr>
          <a:xfrm>
            <a:off x="4067944" y="2780928"/>
            <a:ext cx="504056" cy="2653266"/>
            <a:chOff x="4067944" y="2780928"/>
            <a:chExt cx="504056" cy="2653266"/>
          </a:xfrm>
        </p:grpSpPr>
        <p:sp>
          <p:nvSpPr>
            <p:cNvPr id="5" name="Oval 2"/>
            <p:cNvSpPr/>
            <p:nvPr/>
          </p:nvSpPr>
          <p:spPr>
            <a:xfrm>
              <a:off x="4067944" y="4930138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" name="Oval 4"/>
            <p:cNvSpPr/>
            <p:nvPr/>
          </p:nvSpPr>
          <p:spPr>
            <a:xfrm>
              <a:off x="4067944" y="4210058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7" name="Straight Arrow Connector 6"/>
            <p:cNvCxnSpPr>
              <a:stCxn id="5" idx="0"/>
              <a:endCxn id="6" idx="4"/>
            </p:cNvCxnSpPr>
            <p:nvPr/>
          </p:nvCxnSpPr>
          <p:spPr>
            <a:xfrm flipV="1">
              <a:off x="4319972" y="4714114"/>
              <a:ext cx="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4319972" y="3999549"/>
              <a:ext cx="0" cy="2105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067944" y="3495493"/>
              <a:ext cx="504056" cy="50405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" name="Oval 9"/>
            <p:cNvSpPr/>
            <p:nvPr/>
          </p:nvSpPr>
          <p:spPr>
            <a:xfrm>
              <a:off x="4067944" y="2780928"/>
              <a:ext cx="504056" cy="50405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1" name="Straight Arrow Connector 10"/>
            <p:cNvCxnSpPr>
              <a:stCxn id="9" idx="0"/>
              <a:endCxn id="10" idx="4"/>
            </p:cNvCxnSpPr>
            <p:nvPr/>
          </p:nvCxnSpPr>
          <p:spPr>
            <a:xfrm flipV="1">
              <a:off x="4319972" y="3284984"/>
              <a:ext cx="0" cy="2105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ktangel 13"/>
          <p:cNvSpPr/>
          <p:nvPr/>
        </p:nvSpPr>
        <p:spPr>
          <a:xfrm>
            <a:off x="2987824" y="5013176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>
                <a:latin typeface="Consolas"/>
                <a:cs typeface="Consolas"/>
              </a:rPr>
              <a:t>dfbdc2f</a:t>
            </a:r>
          </a:p>
        </p:txBody>
      </p:sp>
      <p:sp>
        <p:nvSpPr>
          <p:cNvPr id="15" name="Rektangel 14"/>
          <p:cNvSpPr/>
          <p:nvPr/>
        </p:nvSpPr>
        <p:spPr>
          <a:xfrm>
            <a:off x="2987824" y="4293096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>
                <a:latin typeface="Consolas"/>
                <a:cs typeface="Consolas"/>
              </a:rPr>
              <a:t>dfbdc2f</a:t>
            </a:r>
          </a:p>
        </p:txBody>
      </p:sp>
      <p:sp>
        <p:nvSpPr>
          <p:cNvPr id="16" name="Rektangel 15"/>
          <p:cNvSpPr/>
          <p:nvPr/>
        </p:nvSpPr>
        <p:spPr>
          <a:xfrm>
            <a:off x="2987824" y="3573016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>
                <a:latin typeface="Consolas"/>
                <a:cs typeface="Consolas"/>
              </a:rPr>
              <a:t>dfbdc2f</a:t>
            </a:r>
          </a:p>
        </p:txBody>
      </p:sp>
      <p:sp>
        <p:nvSpPr>
          <p:cNvPr id="17" name="Rektangel 16"/>
          <p:cNvSpPr/>
          <p:nvPr/>
        </p:nvSpPr>
        <p:spPr>
          <a:xfrm>
            <a:off x="2987824" y="2852936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>
                <a:latin typeface="Consolas"/>
                <a:cs typeface="Consolas"/>
              </a:rPr>
              <a:t>dfbdc2f</a:t>
            </a:r>
          </a:p>
        </p:txBody>
      </p:sp>
      <p:sp>
        <p:nvSpPr>
          <p:cNvPr id="20" name="Avrundet rektangel 19"/>
          <p:cNvSpPr/>
          <p:nvPr/>
        </p:nvSpPr>
        <p:spPr>
          <a:xfrm>
            <a:off x="4690688" y="2850198"/>
            <a:ext cx="1105448" cy="42363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nb-NO" dirty="0" smtClean="0"/>
              <a:t>Branch B</a:t>
            </a:r>
            <a:endParaRPr lang="nb-NO" dirty="0"/>
          </a:p>
        </p:txBody>
      </p:sp>
      <p:sp>
        <p:nvSpPr>
          <p:cNvPr id="21" name="Avrundet rektangel 20"/>
          <p:cNvSpPr/>
          <p:nvPr/>
        </p:nvSpPr>
        <p:spPr>
          <a:xfrm>
            <a:off x="4644008" y="4270006"/>
            <a:ext cx="1152128" cy="45513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nb-NO" dirty="0" smtClean="0"/>
              <a:t>Branch A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9047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Branch</a:t>
            </a:r>
            <a:endParaRPr lang="nb-NO" dirty="0"/>
          </a:p>
        </p:txBody>
      </p:sp>
      <p:grpSp>
        <p:nvGrpSpPr>
          <p:cNvPr id="12" name="Gruppe 11"/>
          <p:cNvGrpSpPr/>
          <p:nvPr/>
        </p:nvGrpSpPr>
        <p:grpSpPr>
          <a:xfrm>
            <a:off x="4067944" y="2791958"/>
            <a:ext cx="504056" cy="2653266"/>
            <a:chOff x="4067944" y="2780928"/>
            <a:chExt cx="504056" cy="2653266"/>
          </a:xfrm>
        </p:grpSpPr>
        <p:sp>
          <p:nvSpPr>
            <p:cNvPr id="5" name="Oval 2"/>
            <p:cNvSpPr/>
            <p:nvPr/>
          </p:nvSpPr>
          <p:spPr>
            <a:xfrm>
              <a:off x="4067944" y="4930138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" name="Oval 4"/>
            <p:cNvSpPr/>
            <p:nvPr/>
          </p:nvSpPr>
          <p:spPr>
            <a:xfrm>
              <a:off x="4067944" y="4210058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7" name="Straight Arrow Connector 6"/>
            <p:cNvCxnSpPr>
              <a:stCxn id="5" idx="0"/>
              <a:endCxn id="6" idx="4"/>
            </p:cNvCxnSpPr>
            <p:nvPr/>
          </p:nvCxnSpPr>
          <p:spPr>
            <a:xfrm flipV="1">
              <a:off x="4319972" y="4714114"/>
              <a:ext cx="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4319972" y="3999549"/>
              <a:ext cx="0" cy="2105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067944" y="3495493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" name="Oval 9"/>
            <p:cNvSpPr/>
            <p:nvPr/>
          </p:nvSpPr>
          <p:spPr>
            <a:xfrm>
              <a:off x="4067944" y="2780928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1" name="Straight Arrow Connector 10"/>
            <p:cNvCxnSpPr>
              <a:stCxn id="9" idx="0"/>
              <a:endCxn id="10" idx="4"/>
            </p:cNvCxnSpPr>
            <p:nvPr/>
          </p:nvCxnSpPr>
          <p:spPr>
            <a:xfrm flipV="1">
              <a:off x="4319972" y="3284984"/>
              <a:ext cx="0" cy="2105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ktangel 13"/>
          <p:cNvSpPr/>
          <p:nvPr/>
        </p:nvSpPr>
        <p:spPr>
          <a:xfrm>
            <a:off x="2987824" y="5024206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>
                <a:latin typeface="Consolas"/>
                <a:cs typeface="Consolas"/>
              </a:rPr>
              <a:t>dfbdc2f</a:t>
            </a:r>
          </a:p>
        </p:txBody>
      </p:sp>
      <p:sp>
        <p:nvSpPr>
          <p:cNvPr id="15" name="Rektangel 14"/>
          <p:cNvSpPr/>
          <p:nvPr/>
        </p:nvSpPr>
        <p:spPr>
          <a:xfrm>
            <a:off x="2987824" y="4304126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>
                <a:latin typeface="Consolas"/>
                <a:cs typeface="Consolas"/>
              </a:rPr>
              <a:t>dfbdc2f</a:t>
            </a:r>
          </a:p>
        </p:txBody>
      </p:sp>
      <p:sp>
        <p:nvSpPr>
          <p:cNvPr id="16" name="Rektangel 15"/>
          <p:cNvSpPr/>
          <p:nvPr/>
        </p:nvSpPr>
        <p:spPr>
          <a:xfrm>
            <a:off x="2987824" y="3584046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>
                <a:latin typeface="Consolas"/>
                <a:cs typeface="Consolas"/>
              </a:rPr>
              <a:t>dfbdc2f</a:t>
            </a:r>
          </a:p>
        </p:txBody>
      </p:sp>
      <p:sp>
        <p:nvSpPr>
          <p:cNvPr id="17" name="Rektangel 16"/>
          <p:cNvSpPr/>
          <p:nvPr/>
        </p:nvSpPr>
        <p:spPr>
          <a:xfrm>
            <a:off x="2987824" y="2863966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>
                <a:latin typeface="Consolas"/>
                <a:cs typeface="Consolas"/>
              </a:rPr>
              <a:t>dfbdc2f</a:t>
            </a:r>
          </a:p>
        </p:txBody>
      </p:sp>
      <p:sp>
        <p:nvSpPr>
          <p:cNvPr id="20" name="Avrundet rektangel 19"/>
          <p:cNvSpPr/>
          <p:nvPr/>
        </p:nvSpPr>
        <p:spPr>
          <a:xfrm>
            <a:off x="4690688" y="2861228"/>
            <a:ext cx="1105448" cy="42363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nb-NO" dirty="0" smtClean="0"/>
              <a:t>Branch B</a:t>
            </a:r>
            <a:endParaRPr lang="nb-NO" dirty="0"/>
          </a:p>
        </p:txBody>
      </p:sp>
      <p:sp>
        <p:nvSpPr>
          <p:cNvPr id="21" name="Avrundet rektangel 20"/>
          <p:cNvSpPr/>
          <p:nvPr/>
        </p:nvSpPr>
        <p:spPr>
          <a:xfrm>
            <a:off x="5940152" y="2863966"/>
            <a:ext cx="1080120" cy="43204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nb-NO" dirty="0" smtClean="0"/>
              <a:t>Branch A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1306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Kontroll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historikken</a:t>
            </a:r>
            <a:endParaRPr lang="de-DE" dirty="0"/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16832"/>
            <a:ext cx="76708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6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Historikken</a:t>
            </a:r>
            <a:r>
              <a:rPr lang="de-DE" dirty="0" smtClean="0"/>
              <a:t> </a:t>
            </a:r>
            <a:r>
              <a:rPr lang="de-DE" dirty="0" err="1" smtClean="0"/>
              <a:t>som</a:t>
            </a:r>
            <a:r>
              <a:rPr lang="de-DE" dirty="0" smtClean="0"/>
              <a:t> </a:t>
            </a:r>
            <a:r>
              <a:rPr lang="de-DE" dirty="0" err="1" smtClean="0"/>
              <a:t>verktøy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/>
              <a:t>review</a:t>
            </a:r>
            <a:r>
              <a:rPr lang="de-DE" dirty="0"/>
              <a:t/>
            </a:r>
            <a:br>
              <a:rPr lang="de-DE" dirty="0"/>
            </a:br>
            <a:endParaRPr lang="nb-NO" dirty="0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92896"/>
            <a:ext cx="76581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6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Demo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8254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Master </a:t>
            </a:r>
            <a:r>
              <a:rPr lang="nb-NO" dirty="0" err="1" smtClean="0"/>
              <a:t>branch</a:t>
            </a:r>
            <a:endParaRPr lang="nb-NO" dirty="0"/>
          </a:p>
        </p:txBody>
      </p:sp>
      <p:sp>
        <p:nvSpPr>
          <p:cNvPr id="3" name="Oval 2"/>
          <p:cNvSpPr/>
          <p:nvPr/>
        </p:nvSpPr>
        <p:spPr>
          <a:xfrm>
            <a:off x="2412000" y="587727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272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93</Words>
  <Application>Microsoft Office PowerPoint</Application>
  <PresentationFormat>On-screen Show (4:3)</PresentationFormat>
  <Paragraphs>52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Effective GIT</vt:lpstr>
      <vt:lpstr>Distribuert vs Sentralt</vt:lpstr>
      <vt:lpstr>Branch</vt:lpstr>
      <vt:lpstr>Branch</vt:lpstr>
      <vt:lpstr>Branch</vt:lpstr>
      <vt:lpstr>Kontroll over historikken</vt:lpstr>
      <vt:lpstr>Historikken som verktøy for  code review </vt:lpstr>
      <vt:lpstr>Demo</vt:lpstr>
      <vt:lpstr>Master branch</vt:lpstr>
      <vt:lpstr>Master branch</vt:lpstr>
      <vt:lpstr>Master branch</vt:lpstr>
      <vt:lpstr>Master branch</vt:lpstr>
      <vt:lpstr>Master branch</vt:lpstr>
      <vt:lpstr>Release branch</vt:lpstr>
      <vt:lpstr>Bugfix</vt:lpstr>
      <vt:lpstr>Bugfix</vt:lpstr>
      <vt:lpstr>Deployment</vt:lpstr>
      <vt:lpstr>Git historikk</vt:lpstr>
      <vt:lpstr>Deployment Tavle</vt:lpstr>
      <vt:lpstr>Hva nå?</vt:lpstr>
    </vt:vector>
  </TitlesOfParts>
  <Company>CIBER Norge 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CIBER Norge</dc:creator>
  <cp:lastModifiedBy>CIBER Norge</cp:lastModifiedBy>
  <cp:revision>22</cp:revision>
  <dcterms:created xsi:type="dcterms:W3CDTF">2013-04-18T17:17:42Z</dcterms:created>
  <dcterms:modified xsi:type="dcterms:W3CDTF">2013-04-21T17:38:58Z</dcterms:modified>
</cp:coreProperties>
</file>