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295" r:id="rId5"/>
    <p:sldId id="277" r:id="rId6"/>
    <p:sldId id="297" r:id="rId7"/>
    <p:sldId id="300" r:id="rId8"/>
    <p:sldId id="287" r:id="rId9"/>
    <p:sldId id="289" r:id="rId10"/>
    <p:sldId id="30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7" autoAdjust="0"/>
  </p:normalViewPr>
  <p:slideViewPr>
    <p:cSldViewPr snapToGrid="0">
      <p:cViewPr varScale="1">
        <p:scale>
          <a:sx n="73" d="100"/>
          <a:sy n="73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472D8-5F0C-4AF5-BBAC-0D5957F53E9E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ED3E-1389-4DEF-A229-61AF06EBD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78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3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6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74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39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28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6ED3E-1389-4DEF-A229-61AF06EBD17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39F0-BEE8-4AB5-BACD-ED1EA1D8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WEBSITE PROTOTYPE</a:t>
            </a:r>
            <a:br>
              <a:rPr lang="en-CA" sz="1800" dirty="0"/>
            </a:br>
            <a:br>
              <a:rPr lang="en-CA" sz="1800" dirty="0"/>
            </a:br>
            <a:br>
              <a:rPr lang="en-CA" sz="1800" dirty="0"/>
            </a:br>
            <a:r>
              <a:rPr lang="en-CA" sz="1200" dirty="0"/>
              <a:t>PRESENTED BY</a:t>
            </a:r>
            <a:br>
              <a:rPr lang="en-CA" sz="1800" dirty="0"/>
            </a:br>
            <a:endParaRPr lang="en-CA" sz="18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D459-6096-4E5C-9FF9-47C9BD0D7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596" y="6109533"/>
            <a:ext cx="4178808" cy="517004"/>
          </a:xfrm>
        </p:spPr>
        <p:txBody>
          <a:bodyPr anchor="b">
            <a:normAutofit/>
          </a:bodyPr>
          <a:lstStyle/>
          <a:p>
            <a:r>
              <a:rPr lang="en-CA" sz="1200" dirty="0"/>
              <a:t>© Copyright All Rights Reserved</a:t>
            </a:r>
          </a:p>
        </p:txBody>
      </p:sp>
      <p:pic>
        <p:nvPicPr>
          <p:cNvPr id="6" name="Picture 5" descr="Graphical user interface, text, icon&#10;&#10;Description automatically generated">
            <a:extLst>
              <a:ext uri="{FF2B5EF4-FFF2-40B4-BE49-F238E27FC236}">
                <a16:creationId xmlns:a16="http://schemas.microsoft.com/office/drawing/2014/main" id="{194D002B-BB73-4D4C-97C4-2E6AF511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5" y="3507992"/>
            <a:ext cx="2964704" cy="1445293"/>
          </a:xfrm>
          <a:prstGeom prst="rect">
            <a:avLst/>
          </a:prstGeom>
        </p:spPr>
      </p:pic>
      <p:pic>
        <p:nvPicPr>
          <p:cNvPr id="11" name="Picture 30" descr="Maple Leaf, Canada, Canadian, Emblem, Red, Leaf, Logo">
            <a:extLst>
              <a:ext uri="{FF2B5EF4-FFF2-40B4-BE49-F238E27FC236}">
                <a16:creationId xmlns:a16="http://schemas.microsoft.com/office/drawing/2014/main" id="{C5EC3999-1D59-428E-BBC2-921955AF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760" y="1449561"/>
            <a:ext cx="1395459" cy="15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36FE1-4AC7-4CF5-9C84-A33C1D07C4F1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/>
              <a:t>March 30, 2021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E21361-0A9E-448E-8324-930DDA0564CD}"/>
              </a:ext>
            </a:extLst>
          </p:cNvPr>
          <p:cNvGrpSpPr/>
          <p:nvPr/>
        </p:nvGrpSpPr>
        <p:grpSpPr>
          <a:xfrm>
            <a:off x="9780476" y="4953285"/>
            <a:ext cx="2163112" cy="369332"/>
            <a:chOff x="433307" y="6472073"/>
            <a:chExt cx="1247714" cy="213036"/>
          </a:xfrm>
        </p:grpSpPr>
        <p:pic>
          <p:nvPicPr>
            <p:cNvPr id="28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90589001-69EE-4BBF-BDB2-24B826497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1A5D24-ADCC-4007-8C2E-4EF1E3166B83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13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  TRAVEL CANADA®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2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FF2D448-9841-4C7C-A07A-040F6CA4F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C6943D-E252-46D5-8316-F19F0D59D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39F0-BEE8-4AB5-BACD-ED1EA1D8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04" y="733766"/>
            <a:ext cx="4866812" cy="906604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b="1" u="sng" dirty="0">
                <a:latin typeface="Calibri"/>
                <a:cs typeface="Calibri"/>
              </a:rPr>
              <a:t>Our </a:t>
            </a:r>
            <a:r>
              <a:rPr lang="en-US" b="1" u="sng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12" name="Picture 30" descr="Maple Leaf, Canada, Canadian, Emblem, Red, Leaf, Logo">
            <a:extLst>
              <a:ext uri="{FF2B5EF4-FFF2-40B4-BE49-F238E27FC236}">
                <a16:creationId xmlns:a16="http://schemas.microsoft.com/office/drawing/2014/main" id="{ED1C1438-87C2-4726-B2D7-A2FC4DAB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2892" y="1640370"/>
            <a:ext cx="3630004" cy="41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CBB876C-5A89-46E9-AC3A-15728528FE5D}"/>
              </a:ext>
            </a:extLst>
          </p:cNvPr>
          <p:cNvSpPr txBox="1">
            <a:spLocks/>
          </p:cNvSpPr>
          <p:nvPr/>
        </p:nvSpPr>
        <p:spPr>
          <a:xfrm>
            <a:off x="769104" y="2006130"/>
            <a:ext cx="4206139" cy="3942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Tamika Lewis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Lead Project Manager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Jinyi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 Zhang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Senior Frontend Developer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Oswaldo Baron Matamoros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Senior Backend Developer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Jonn Malmqvist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Front-end Developer &amp; Digital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 Light"/>
                <a:cs typeface="Calibri Light"/>
              </a:rPr>
              <a:t>Marketing Specialist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D5F8D-F0CE-46CA-BC9D-D759A57722B5}"/>
              </a:ext>
            </a:extLst>
          </p:cNvPr>
          <p:cNvGrpSpPr/>
          <p:nvPr/>
        </p:nvGrpSpPr>
        <p:grpSpPr>
          <a:xfrm>
            <a:off x="433307" y="6472073"/>
            <a:ext cx="1247714" cy="253916"/>
            <a:chOff x="433307" y="6472073"/>
            <a:chExt cx="1247714" cy="253916"/>
          </a:xfrm>
        </p:grpSpPr>
        <p:pic>
          <p:nvPicPr>
            <p:cNvPr id="35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CD99CFAC-4E88-4CF6-A940-9D6061372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8E7A5C-67D0-4870-A64C-BC656AAAB03B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50" dirty="0"/>
                <a:t>TRAVEL CANADA®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2A524E-1664-419E-9CC4-FB6843435EA3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>
                <a:solidFill>
                  <a:schemeClr val="bg1"/>
                </a:solidFill>
              </a:rPr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41043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" name="Group 4095">
            <a:extLst>
              <a:ext uri="{FF2B5EF4-FFF2-40B4-BE49-F238E27FC236}">
                <a16:creationId xmlns:a16="http://schemas.microsoft.com/office/drawing/2014/main" id="{A3F45C47-4438-4F91-B2ED-12292EEA796C}"/>
              </a:ext>
            </a:extLst>
          </p:cNvPr>
          <p:cNvGrpSpPr/>
          <p:nvPr/>
        </p:nvGrpSpPr>
        <p:grpSpPr>
          <a:xfrm>
            <a:off x="4572507" y="1870263"/>
            <a:ext cx="1479617" cy="1736925"/>
            <a:chOff x="4572507" y="1870263"/>
            <a:chExt cx="1479617" cy="1736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9703DA-314A-4B53-8E66-78641418DA8B}"/>
                </a:ext>
              </a:extLst>
            </p:cNvPr>
            <p:cNvGrpSpPr/>
            <p:nvPr/>
          </p:nvGrpSpPr>
          <p:grpSpPr>
            <a:xfrm>
              <a:off x="4572507" y="1870263"/>
              <a:ext cx="1449238" cy="1345721"/>
              <a:chOff x="4572507" y="1870263"/>
              <a:chExt cx="1449238" cy="134572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8BB6FF8-4E19-4F9E-B363-DA9F6BAD9AED}"/>
                  </a:ext>
                </a:extLst>
              </p:cNvPr>
              <p:cNvSpPr/>
              <p:nvPr/>
            </p:nvSpPr>
            <p:spPr>
              <a:xfrm>
                <a:off x="4572507" y="1870263"/>
                <a:ext cx="1449238" cy="1345721"/>
              </a:xfrm>
              <a:prstGeom prst="roundRect">
                <a:avLst/>
              </a:prstGeom>
              <a:noFill/>
              <a:ln w="50800">
                <a:gradFill flip="none" rotWithShape="1"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372761-E073-4C16-91CA-B2CEDF09C1B1}"/>
                  </a:ext>
                </a:extLst>
              </p:cNvPr>
              <p:cNvGrpSpPr/>
              <p:nvPr/>
            </p:nvGrpSpPr>
            <p:grpSpPr>
              <a:xfrm>
                <a:off x="5567225" y="2314117"/>
                <a:ext cx="352665" cy="451852"/>
                <a:chOff x="7832557" y="4146468"/>
                <a:chExt cx="770022" cy="986589"/>
              </a:xfrm>
            </p:grpSpPr>
            <p:sp>
              <p:nvSpPr>
                <p:cNvPr id="22" name="Cylinder 21">
                  <a:extLst>
                    <a:ext uri="{FF2B5EF4-FFF2-40B4-BE49-F238E27FC236}">
                      <a16:creationId xmlns:a16="http://schemas.microsoft.com/office/drawing/2014/main" id="{6185A9E5-A6A2-4BF5-B6CA-BFBBC1F93D73}"/>
                    </a:ext>
                  </a:extLst>
                </p:cNvPr>
                <p:cNvSpPr/>
                <p:nvPr/>
              </p:nvSpPr>
              <p:spPr>
                <a:xfrm>
                  <a:off x="7832558" y="4751314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4" name="Cylinder 43">
                  <a:extLst>
                    <a:ext uri="{FF2B5EF4-FFF2-40B4-BE49-F238E27FC236}">
                      <a16:creationId xmlns:a16="http://schemas.microsoft.com/office/drawing/2014/main" id="{EB4C4C46-ADCC-405C-8E25-D86F7A289F14}"/>
                    </a:ext>
                  </a:extLst>
                </p:cNvPr>
                <p:cNvSpPr/>
                <p:nvPr/>
              </p:nvSpPr>
              <p:spPr>
                <a:xfrm>
                  <a:off x="7832557" y="4448891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Cylinder 44">
                  <a:extLst>
                    <a:ext uri="{FF2B5EF4-FFF2-40B4-BE49-F238E27FC236}">
                      <a16:creationId xmlns:a16="http://schemas.microsoft.com/office/drawing/2014/main" id="{4817DADB-722B-491D-93FA-07DF5C7ECADC}"/>
                    </a:ext>
                  </a:extLst>
                </p:cNvPr>
                <p:cNvSpPr/>
                <p:nvPr/>
              </p:nvSpPr>
              <p:spPr>
                <a:xfrm>
                  <a:off x="7832557" y="4146468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338698A-5131-42AB-A1B2-FC27AD4B4B78}"/>
                  </a:ext>
                </a:extLst>
              </p:cNvPr>
              <p:cNvGrpSpPr/>
              <p:nvPr/>
            </p:nvGrpSpPr>
            <p:grpSpPr>
              <a:xfrm>
                <a:off x="4674362" y="2320277"/>
                <a:ext cx="352665" cy="451852"/>
                <a:chOff x="6621077" y="4240647"/>
                <a:chExt cx="685801" cy="878681"/>
              </a:xfrm>
            </p:grpSpPr>
            <p:sp>
              <p:nvSpPr>
                <p:cNvPr id="48" name="Cylinder 47">
                  <a:extLst>
                    <a:ext uri="{FF2B5EF4-FFF2-40B4-BE49-F238E27FC236}">
                      <a16:creationId xmlns:a16="http://schemas.microsoft.com/office/drawing/2014/main" id="{CC462960-148B-4953-8D33-C259C388C7D4}"/>
                    </a:ext>
                  </a:extLst>
                </p:cNvPr>
                <p:cNvSpPr/>
                <p:nvPr/>
              </p:nvSpPr>
              <p:spPr>
                <a:xfrm>
                  <a:off x="6621078" y="4779338"/>
                  <a:ext cx="685800" cy="339990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tx1">
                        <a:lumMod val="50000"/>
                        <a:lumOff val="50000"/>
                      </a:schemeClr>
                    </a:gs>
                    <a:gs pos="60373">
                      <a:schemeClr val="bg1">
                        <a:lumMod val="75000"/>
                      </a:schemeClr>
                    </a:gs>
                    <a:gs pos="73000">
                      <a:schemeClr val="bg2">
                        <a:lumMod val="10000"/>
                      </a:schemeClr>
                    </a:gs>
                  </a:gsLst>
                  <a:lin ang="10800000" scaled="1"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Cylinder 48">
                  <a:extLst>
                    <a:ext uri="{FF2B5EF4-FFF2-40B4-BE49-F238E27FC236}">
                      <a16:creationId xmlns:a16="http://schemas.microsoft.com/office/drawing/2014/main" id="{9647CF3F-608C-433E-8FC5-A099AB32ADDA}"/>
                    </a:ext>
                  </a:extLst>
                </p:cNvPr>
                <p:cNvSpPr/>
                <p:nvPr/>
              </p:nvSpPr>
              <p:spPr>
                <a:xfrm>
                  <a:off x="6621077" y="4509993"/>
                  <a:ext cx="685800" cy="339990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tx1">
                        <a:lumMod val="50000"/>
                        <a:lumOff val="50000"/>
                      </a:schemeClr>
                    </a:gs>
                    <a:gs pos="60373">
                      <a:schemeClr val="bg1">
                        <a:lumMod val="75000"/>
                      </a:schemeClr>
                    </a:gs>
                    <a:gs pos="73000">
                      <a:schemeClr val="bg2">
                        <a:lumMod val="10000"/>
                      </a:schemeClr>
                    </a:gs>
                  </a:gsLst>
                  <a:lin ang="10800000" scaled="1"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0" name="Cylinder 49">
                  <a:extLst>
                    <a:ext uri="{FF2B5EF4-FFF2-40B4-BE49-F238E27FC236}">
                      <a16:creationId xmlns:a16="http://schemas.microsoft.com/office/drawing/2014/main" id="{A207A453-8EE2-4348-B992-C3E9EC85203A}"/>
                    </a:ext>
                  </a:extLst>
                </p:cNvPr>
                <p:cNvSpPr/>
                <p:nvPr/>
              </p:nvSpPr>
              <p:spPr>
                <a:xfrm>
                  <a:off x="6621077" y="4240647"/>
                  <a:ext cx="685800" cy="339990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tx1">
                        <a:lumMod val="50000"/>
                        <a:lumOff val="50000"/>
                      </a:schemeClr>
                    </a:gs>
                    <a:gs pos="60373">
                      <a:schemeClr val="bg1">
                        <a:lumMod val="75000"/>
                      </a:schemeClr>
                    </a:gs>
                    <a:gs pos="73000">
                      <a:schemeClr val="bg2">
                        <a:lumMod val="10000"/>
                      </a:schemeClr>
                    </a:gs>
                  </a:gsLst>
                  <a:lin ang="10800000" scaled="1"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D7848A34-5F53-40DD-832B-6D3CA93C5C10}"/>
                  </a:ext>
                </a:extLst>
              </p:cNvPr>
              <p:cNvSpPr/>
              <p:nvPr/>
            </p:nvSpPr>
            <p:spPr>
              <a:xfrm>
                <a:off x="5147342" y="2383738"/>
                <a:ext cx="352664" cy="348916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EAAE3-EE39-4C06-B2A2-BC69FE1BA0A0}"/>
                </a:ext>
              </a:extLst>
            </p:cNvPr>
            <p:cNvSpPr txBox="1"/>
            <p:nvPr/>
          </p:nvSpPr>
          <p:spPr>
            <a:xfrm>
              <a:off x="4585761" y="3268634"/>
              <a:ext cx="1466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 Migration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A1D64B-69E8-43B3-8D24-AEFBF1A45D8F}"/>
              </a:ext>
            </a:extLst>
          </p:cNvPr>
          <p:cNvGrpSpPr/>
          <p:nvPr/>
        </p:nvGrpSpPr>
        <p:grpSpPr>
          <a:xfrm>
            <a:off x="2065471" y="1870264"/>
            <a:ext cx="1799852" cy="1741396"/>
            <a:chOff x="2065471" y="1870264"/>
            <a:chExt cx="1799852" cy="17413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C2D1AA-3538-4D66-AA7D-3152E1E7E895}"/>
                </a:ext>
              </a:extLst>
            </p:cNvPr>
            <p:cNvSpPr txBox="1"/>
            <p:nvPr/>
          </p:nvSpPr>
          <p:spPr>
            <a:xfrm>
              <a:off x="2065471" y="3273106"/>
              <a:ext cx="1799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Graphical Interface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93AF4B-7CA3-45C8-9350-D643AE28906D}"/>
                </a:ext>
              </a:extLst>
            </p:cNvPr>
            <p:cNvGrpSpPr/>
            <p:nvPr/>
          </p:nvGrpSpPr>
          <p:grpSpPr>
            <a:xfrm>
              <a:off x="2232215" y="1870264"/>
              <a:ext cx="1466363" cy="1345720"/>
              <a:chOff x="2192019" y="1870263"/>
              <a:chExt cx="1449238" cy="134572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0327914-0E00-46FB-8AAD-46F4EDAB4645}"/>
                  </a:ext>
                </a:extLst>
              </p:cNvPr>
              <p:cNvSpPr/>
              <p:nvPr/>
            </p:nvSpPr>
            <p:spPr>
              <a:xfrm>
                <a:off x="2192019" y="1870263"/>
                <a:ext cx="1449238" cy="1345721"/>
              </a:xfrm>
              <a:prstGeom prst="roundRect">
                <a:avLst/>
              </a:prstGeom>
              <a:noFill/>
              <a:ln w="50800">
                <a:gradFill flip="none" rotWithShape="1"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110" name="Picture 14" descr="Youtube, Website, Page, Layout, Template, Internet, Web">
                <a:extLst>
                  <a:ext uri="{FF2B5EF4-FFF2-40B4-BE49-F238E27FC236}">
                    <a16:creationId xmlns:a16="http://schemas.microsoft.com/office/drawing/2014/main" id="{8A9DDDA9-6017-4177-9EC4-6584C46AE1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9822" y="2141295"/>
                <a:ext cx="1073241" cy="743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1332E645-B956-4A0E-A921-70204BCA36A6}"/>
              </a:ext>
            </a:extLst>
          </p:cNvPr>
          <p:cNvGrpSpPr/>
          <p:nvPr/>
        </p:nvGrpSpPr>
        <p:grpSpPr>
          <a:xfrm>
            <a:off x="6742183" y="1868647"/>
            <a:ext cx="1449238" cy="1728014"/>
            <a:chOff x="6742183" y="1868647"/>
            <a:chExt cx="1449238" cy="172801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B95100E-67C1-434F-B4A4-93925A47BAAC}"/>
                </a:ext>
              </a:extLst>
            </p:cNvPr>
            <p:cNvSpPr/>
            <p:nvPr/>
          </p:nvSpPr>
          <p:spPr>
            <a:xfrm>
              <a:off x="6742183" y="1868647"/>
              <a:ext cx="1449238" cy="1345721"/>
            </a:xfrm>
            <a:prstGeom prst="roundRect">
              <a:avLst/>
            </a:prstGeom>
            <a:noFill/>
            <a:ln w="50800">
              <a:gradFill flip="none" rotWithShape="1">
                <a:gsLst>
                  <a:gs pos="45000">
                    <a:schemeClr val="accent4">
                      <a:lumMod val="75000"/>
                    </a:schemeClr>
                  </a:gs>
                  <a:gs pos="60373">
                    <a:schemeClr val="accent4">
                      <a:lumMod val="60000"/>
                      <a:lumOff val="40000"/>
                    </a:schemeClr>
                  </a:gs>
                  <a:gs pos="73000">
                    <a:schemeClr val="accent4">
                      <a:lumMod val="5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11" name="Group 4110">
              <a:extLst>
                <a:ext uri="{FF2B5EF4-FFF2-40B4-BE49-F238E27FC236}">
                  <a16:creationId xmlns:a16="http://schemas.microsoft.com/office/drawing/2014/main" id="{071E1604-1844-40BB-A655-CAC88ECBB2CD}"/>
                </a:ext>
              </a:extLst>
            </p:cNvPr>
            <p:cNvGrpSpPr/>
            <p:nvPr/>
          </p:nvGrpSpPr>
          <p:grpSpPr>
            <a:xfrm>
              <a:off x="7111103" y="2041249"/>
              <a:ext cx="714460" cy="937645"/>
              <a:chOff x="7068573" y="1999707"/>
              <a:chExt cx="796458" cy="104525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FD9AE6F-B1CF-4CA4-A9F3-81B6B93DAC2B}"/>
                  </a:ext>
                </a:extLst>
              </p:cNvPr>
              <p:cNvGrpSpPr/>
              <p:nvPr/>
            </p:nvGrpSpPr>
            <p:grpSpPr>
              <a:xfrm>
                <a:off x="7068573" y="1999707"/>
                <a:ext cx="796458" cy="1045258"/>
                <a:chOff x="7832557" y="4199116"/>
                <a:chExt cx="770022" cy="933941"/>
              </a:xfrm>
            </p:grpSpPr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30CE312B-5CA0-4EF4-8C02-B5094F188FD2}"/>
                    </a:ext>
                  </a:extLst>
                </p:cNvPr>
                <p:cNvSpPr/>
                <p:nvPr/>
              </p:nvSpPr>
              <p:spPr>
                <a:xfrm>
                  <a:off x="7832558" y="4751314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" name="Cylinder 67">
                  <a:extLst>
                    <a:ext uri="{FF2B5EF4-FFF2-40B4-BE49-F238E27FC236}">
                      <a16:creationId xmlns:a16="http://schemas.microsoft.com/office/drawing/2014/main" id="{8F9DAF14-4D41-4DB5-9FE4-3BD000CEA211}"/>
                    </a:ext>
                  </a:extLst>
                </p:cNvPr>
                <p:cNvSpPr/>
                <p:nvPr/>
              </p:nvSpPr>
              <p:spPr>
                <a:xfrm>
                  <a:off x="7832557" y="4475216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Cylinder 68">
                  <a:extLst>
                    <a:ext uri="{FF2B5EF4-FFF2-40B4-BE49-F238E27FC236}">
                      <a16:creationId xmlns:a16="http://schemas.microsoft.com/office/drawing/2014/main" id="{BE06D627-10FD-4976-BFCE-552733C9AEE9}"/>
                    </a:ext>
                  </a:extLst>
                </p:cNvPr>
                <p:cNvSpPr/>
                <p:nvPr/>
              </p:nvSpPr>
              <p:spPr>
                <a:xfrm>
                  <a:off x="7832557" y="4199116"/>
                  <a:ext cx="770021" cy="381743"/>
                </a:xfrm>
                <a:prstGeom prst="can">
                  <a:avLst>
                    <a:gd name="adj" fmla="val 50000"/>
                  </a:avLst>
                </a:prstGeom>
                <a:gradFill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</a:gra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6D45D7-6E2D-4FD4-BA1F-EFE117BAF83F}"/>
                  </a:ext>
                </a:extLst>
              </p:cNvPr>
              <p:cNvSpPr/>
              <p:nvPr/>
            </p:nvSpPr>
            <p:spPr>
              <a:xfrm>
                <a:off x="7734807" y="2223894"/>
                <a:ext cx="86816" cy="86816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27D1F77-F744-474D-8B83-D580504A945C}"/>
                  </a:ext>
                </a:extLst>
              </p:cNvPr>
              <p:cNvSpPr/>
              <p:nvPr/>
            </p:nvSpPr>
            <p:spPr>
              <a:xfrm>
                <a:off x="7734807" y="2543204"/>
                <a:ext cx="86816" cy="86816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D67D706-2FD9-44B8-9DB6-F2019A1BF557}"/>
                  </a:ext>
                </a:extLst>
              </p:cNvPr>
              <p:cNvSpPr/>
              <p:nvPr/>
            </p:nvSpPr>
            <p:spPr>
              <a:xfrm>
                <a:off x="7734807" y="2847680"/>
                <a:ext cx="86816" cy="86816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BE456A-C563-46B1-98AE-7EFBE1DE0E32}"/>
                </a:ext>
              </a:extLst>
            </p:cNvPr>
            <p:cNvSpPr txBox="1"/>
            <p:nvPr/>
          </p:nvSpPr>
          <p:spPr>
            <a:xfrm>
              <a:off x="6884558" y="3258107"/>
              <a:ext cx="1274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 Storage</a:t>
              </a:r>
            </a:p>
          </p:txBody>
        </p: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ECF57932-38E7-48F7-81A1-11CC0367024A}"/>
              </a:ext>
            </a:extLst>
          </p:cNvPr>
          <p:cNvGrpSpPr/>
          <p:nvPr/>
        </p:nvGrpSpPr>
        <p:grpSpPr>
          <a:xfrm>
            <a:off x="8878676" y="1868647"/>
            <a:ext cx="1449238" cy="1974235"/>
            <a:chOff x="2249340" y="4074747"/>
            <a:chExt cx="1449238" cy="197423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2D0C7E-49E1-4B66-A23C-CF5C7A5E130F}"/>
                </a:ext>
              </a:extLst>
            </p:cNvPr>
            <p:cNvSpPr txBox="1"/>
            <p:nvPr/>
          </p:nvSpPr>
          <p:spPr>
            <a:xfrm>
              <a:off x="2391715" y="5464207"/>
              <a:ext cx="122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Commission</a:t>
              </a:r>
            </a:p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Tracker</a:t>
              </a:r>
            </a:p>
          </p:txBody>
        </p:sp>
        <p:pic>
          <p:nvPicPr>
            <p:cNvPr id="4114" name="Picture 18" descr="Graph, Chart, Numbers, Change, Statistics, Data, Trend">
              <a:extLst>
                <a:ext uri="{FF2B5EF4-FFF2-40B4-BE49-F238E27FC236}">
                  <a16:creationId xmlns:a16="http://schemas.microsoft.com/office/drawing/2014/main" id="{3488655C-708A-459A-A476-16973F756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19" y="4330642"/>
              <a:ext cx="919297" cy="83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FC1519A-F95F-407C-825B-5BF17CF1F5A7}"/>
                </a:ext>
              </a:extLst>
            </p:cNvPr>
            <p:cNvSpPr/>
            <p:nvPr/>
          </p:nvSpPr>
          <p:spPr>
            <a:xfrm>
              <a:off x="2249340" y="4074747"/>
              <a:ext cx="1449238" cy="1345721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50800">
              <a:gradFill flip="none" rotWithShape="1">
                <a:gsLst>
                  <a:gs pos="45000">
                    <a:schemeClr val="accent4">
                      <a:lumMod val="75000"/>
                    </a:schemeClr>
                  </a:gs>
                  <a:gs pos="60373">
                    <a:schemeClr val="accent4">
                      <a:lumMod val="60000"/>
                      <a:lumOff val="40000"/>
                    </a:schemeClr>
                  </a:gs>
                  <a:gs pos="73000">
                    <a:schemeClr val="accent4">
                      <a:lumMod val="5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B21136CB-B159-440A-8099-AFF4AD73E747}"/>
              </a:ext>
            </a:extLst>
          </p:cNvPr>
          <p:cNvGrpSpPr/>
          <p:nvPr/>
        </p:nvGrpSpPr>
        <p:grpSpPr>
          <a:xfrm>
            <a:off x="2232215" y="4064440"/>
            <a:ext cx="1449238" cy="1974235"/>
            <a:chOff x="4572507" y="4074747"/>
            <a:chExt cx="1449238" cy="1974235"/>
          </a:xfrm>
        </p:grpSpPr>
        <p:pic>
          <p:nvPicPr>
            <p:cNvPr id="4116" name="Picture 20" descr="Info, Infographic, Design, Information">
              <a:extLst>
                <a:ext uri="{FF2B5EF4-FFF2-40B4-BE49-F238E27FC236}">
                  <a16:creationId xmlns:a16="http://schemas.microsoft.com/office/drawing/2014/main" id="{B1368373-1468-436D-83E9-519077D4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017" y="4238978"/>
              <a:ext cx="785549" cy="101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7B81975-3910-4D8D-ACDF-AE8A90BDC858}"/>
                </a:ext>
              </a:extLst>
            </p:cNvPr>
            <p:cNvSpPr/>
            <p:nvPr/>
          </p:nvSpPr>
          <p:spPr>
            <a:xfrm>
              <a:off x="4572507" y="4074747"/>
              <a:ext cx="1449238" cy="1345721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50800">
              <a:gradFill flip="none" rotWithShape="1">
                <a:gsLst>
                  <a:gs pos="45000">
                    <a:schemeClr val="accent4">
                      <a:lumMod val="75000"/>
                    </a:schemeClr>
                  </a:gs>
                  <a:gs pos="60373">
                    <a:schemeClr val="accent4">
                      <a:lumMod val="60000"/>
                      <a:lumOff val="40000"/>
                    </a:schemeClr>
                  </a:gs>
                  <a:gs pos="73000">
                    <a:schemeClr val="accent4">
                      <a:lumMod val="5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90DA0D-DE80-4141-9544-C8E22EE4B0F8}"/>
                </a:ext>
              </a:extLst>
            </p:cNvPr>
            <p:cNvSpPr txBox="1"/>
            <p:nvPr/>
          </p:nvSpPr>
          <p:spPr>
            <a:xfrm>
              <a:off x="4701935" y="5464207"/>
              <a:ext cx="12477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Market Data</a:t>
              </a:r>
            </a:p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Analytics</a:t>
              </a:r>
            </a:p>
          </p:txBody>
        </p:sp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E6FE412C-0B4C-4FCD-91B4-E6B9FEDDD027}"/>
              </a:ext>
            </a:extLst>
          </p:cNvPr>
          <p:cNvGrpSpPr/>
          <p:nvPr/>
        </p:nvGrpSpPr>
        <p:grpSpPr>
          <a:xfrm>
            <a:off x="4572507" y="4064440"/>
            <a:ext cx="1449238" cy="1728014"/>
            <a:chOff x="4458719" y="4071882"/>
            <a:chExt cx="1449238" cy="172801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F0A8FB4-57E5-43E8-8728-12C346E719B4}"/>
                </a:ext>
              </a:extLst>
            </p:cNvPr>
            <p:cNvGrpSpPr/>
            <p:nvPr/>
          </p:nvGrpSpPr>
          <p:grpSpPr>
            <a:xfrm>
              <a:off x="4458719" y="4071882"/>
              <a:ext cx="1449238" cy="1728014"/>
              <a:chOff x="4572507" y="4074747"/>
              <a:chExt cx="1449238" cy="1728014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6C17943-C4AE-439E-9F87-EA46E3142ED3}"/>
                  </a:ext>
                </a:extLst>
              </p:cNvPr>
              <p:cNvSpPr/>
              <p:nvPr/>
            </p:nvSpPr>
            <p:spPr>
              <a:xfrm>
                <a:off x="4572507" y="4074747"/>
                <a:ext cx="1449238" cy="1345721"/>
              </a:xfrm>
              <a:prstGeom prst="roundRect">
                <a:avLst/>
              </a:prstGeom>
              <a:noFill/>
              <a:ln w="50800">
                <a:gradFill flip="none" rotWithShape="1"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54AB2BD-510C-45AB-84B9-1EE6A5A255FF}"/>
                  </a:ext>
                </a:extLst>
              </p:cNvPr>
              <p:cNvSpPr txBox="1"/>
              <p:nvPr/>
            </p:nvSpPr>
            <p:spPr>
              <a:xfrm>
                <a:off x="4893911" y="546420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Training</a:t>
                </a:r>
              </a:p>
            </p:txBody>
          </p:sp>
        </p:grpSp>
        <p:pic>
          <p:nvPicPr>
            <p:cNvPr id="4118" name="Picture 22" descr="Running, Run, Jogging, Black, Man, Athletic, Action">
              <a:extLst>
                <a:ext uri="{FF2B5EF4-FFF2-40B4-BE49-F238E27FC236}">
                  <a16:creationId xmlns:a16="http://schemas.microsoft.com/office/drawing/2014/main" id="{FAEB11B3-0904-483F-9942-F6B205398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903" y="4370111"/>
              <a:ext cx="1001540" cy="783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ABBA0A2D-3AD2-4BC6-B539-7B70660730A7}"/>
              </a:ext>
            </a:extLst>
          </p:cNvPr>
          <p:cNvGrpSpPr/>
          <p:nvPr/>
        </p:nvGrpSpPr>
        <p:grpSpPr>
          <a:xfrm>
            <a:off x="6745556" y="4064440"/>
            <a:ext cx="1449238" cy="1728014"/>
            <a:chOff x="6745556" y="4064440"/>
            <a:chExt cx="1449238" cy="1728014"/>
          </a:xfrm>
        </p:grpSpPr>
        <p:pic>
          <p:nvPicPr>
            <p:cNvPr id="4120" name="Picture 24" descr="Computer, Encrypt, Encryption, Security, Green Computer">
              <a:extLst>
                <a:ext uri="{FF2B5EF4-FFF2-40B4-BE49-F238E27FC236}">
                  <a16:creationId xmlns:a16="http://schemas.microsoft.com/office/drawing/2014/main" id="{1AE04D68-940E-44FE-9105-611B22463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95" y="4256187"/>
              <a:ext cx="957842" cy="95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68FDC2-3FE8-41DC-91F8-BAA83B4746C3}"/>
                </a:ext>
              </a:extLst>
            </p:cNvPr>
            <p:cNvGrpSpPr/>
            <p:nvPr/>
          </p:nvGrpSpPr>
          <p:grpSpPr>
            <a:xfrm>
              <a:off x="6745556" y="4064440"/>
              <a:ext cx="1449238" cy="1728014"/>
              <a:chOff x="4572507" y="4074747"/>
              <a:chExt cx="1449238" cy="17280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E9DC335D-523D-45E0-A382-2DC20725EE27}"/>
                  </a:ext>
                </a:extLst>
              </p:cNvPr>
              <p:cNvSpPr/>
              <p:nvPr/>
            </p:nvSpPr>
            <p:spPr>
              <a:xfrm>
                <a:off x="4572507" y="4074747"/>
                <a:ext cx="1449238" cy="1345721"/>
              </a:xfrm>
              <a:prstGeom prst="roundRect">
                <a:avLst/>
              </a:prstGeom>
              <a:noFill/>
              <a:ln w="50800">
                <a:gradFill flip="none" rotWithShape="1">
                  <a:gsLst>
                    <a:gs pos="45000">
                      <a:schemeClr val="accent4">
                        <a:lumMod val="75000"/>
                      </a:schemeClr>
                    </a:gs>
                    <a:gs pos="60373">
                      <a:schemeClr val="accent4">
                        <a:lumMod val="60000"/>
                        <a:lumOff val="40000"/>
                      </a:schemeClr>
                    </a:gs>
                    <a:gs pos="73000">
                      <a:schemeClr val="accent4">
                        <a:lumMod val="50000"/>
                      </a:scheme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D5EDA05-3CC0-47EC-9B07-1C2A36CFCB0E}"/>
                  </a:ext>
                </a:extLst>
              </p:cNvPr>
              <p:cNvSpPr txBox="1"/>
              <p:nvPr/>
            </p:nvSpPr>
            <p:spPr>
              <a:xfrm>
                <a:off x="4642305" y="5464207"/>
                <a:ext cx="1366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Secure Access</a:t>
                </a: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B184602-08A3-452F-8169-390E9793F73B}"/>
              </a:ext>
            </a:extLst>
          </p:cNvPr>
          <p:cNvGrpSpPr/>
          <p:nvPr/>
        </p:nvGrpSpPr>
        <p:grpSpPr>
          <a:xfrm>
            <a:off x="8906634" y="4064440"/>
            <a:ext cx="1449238" cy="1728014"/>
            <a:chOff x="4572507" y="4074747"/>
            <a:chExt cx="1449238" cy="1728014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BE68C14C-F522-41A5-A260-7716AD910122}"/>
                </a:ext>
              </a:extLst>
            </p:cNvPr>
            <p:cNvSpPr/>
            <p:nvPr/>
          </p:nvSpPr>
          <p:spPr>
            <a:xfrm>
              <a:off x="4572507" y="4074747"/>
              <a:ext cx="1449238" cy="1345721"/>
            </a:xfrm>
            <a:prstGeom prst="roundRect">
              <a:avLst/>
            </a:prstGeom>
            <a:noFill/>
            <a:ln w="50800">
              <a:gradFill flip="none" rotWithShape="1">
                <a:gsLst>
                  <a:gs pos="45000">
                    <a:schemeClr val="accent4">
                      <a:lumMod val="75000"/>
                    </a:schemeClr>
                  </a:gs>
                  <a:gs pos="60373">
                    <a:schemeClr val="accent4">
                      <a:lumMod val="60000"/>
                      <a:lumOff val="40000"/>
                    </a:schemeClr>
                  </a:gs>
                  <a:gs pos="73000">
                    <a:schemeClr val="accent4">
                      <a:lumMod val="5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8FE1306-C04D-418D-8243-0FE9A16DFCD4}"/>
                </a:ext>
              </a:extLst>
            </p:cNvPr>
            <p:cNvSpPr txBox="1"/>
            <p:nvPr/>
          </p:nvSpPr>
          <p:spPr>
            <a:xfrm>
              <a:off x="4637946" y="5464207"/>
              <a:ext cx="13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Opportunities</a:t>
              </a:r>
            </a:p>
          </p:txBody>
        </p:sp>
      </p:grpSp>
      <p:sp>
        <p:nvSpPr>
          <p:cNvPr id="4107" name="Arrow: Right 4106">
            <a:extLst>
              <a:ext uri="{FF2B5EF4-FFF2-40B4-BE49-F238E27FC236}">
                <a16:creationId xmlns:a16="http://schemas.microsoft.com/office/drawing/2014/main" id="{C2ECDCAC-ADBE-4C30-AB76-E1479426DCEA}"/>
              </a:ext>
            </a:extLst>
          </p:cNvPr>
          <p:cNvSpPr/>
          <p:nvPr/>
        </p:nvSpPr>
        <p:spPr>
          <a:xfrm rot="16200000">
            <a:off x="9286036" y="4304602"/>
            <a:ext cx="747772" cy="776704"/>
          </a:xfrm>
          <a:prstGeom prst="rightArrow">
            <a:avLst/>
          </a:prstGeom>
          <a:solidFill>
            <a:srgbClr val="66FF99"/>
          </a:solidFill>
          <a:ln w="63500">
            <a:gradFill>
              <a:gsLst>
                <a:gs pos="55000">
                  <a:schemeClr val="accent4">
                    <a:lumMod val="75000"/>
                  </a:schemeClr>
                </a:gs>
                <a:gs pos="68000">
                  <a:schemeClr val="accent4">
                    <a:lumMod val="60000"/>
                    <a:lumOff val="40000"/>
                  </a:schemeClr>
                </a:gs>
                <a:gs pos="82000">
                  <a:schemeClr val="accent4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1FC2A2-2B0D-4D82-A210-6F167DF1FD47}"/>
              </a:ext>
            </a:extLst>
          </p:cNvPr>
          <p:cNvSpPr txBox="1"/>
          <p:nvPr/>
        </p:nvSpPr>
        <p:spPr>
          <a:xfrm>
            <a:off x="1165830" y="69540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 Light"/>
              </a:rPr>
              <a:t>SOLUTION 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 Light"/>
              </a:rPr>
              <a:t>HIGHLIGHTS</a:t>
            </a:r>
          </a:p>
        </p:txBody>
      </p: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232B51AC-8C60-4C3F-B906-B4AC27355ED1}"/>
              </a:ext>
            </a:extLst>
          </p:cNvPr>
          <p:cNvGrpSpPr/>
          <p:nvPr/>
        </p:nvGrpSpPr>
        <p:grpSpPr>
          <a:xfrm>
            <a:off x="433307" y="6472073"/>
            <a:ext cx="1247714" cy="253916"/>
            <a:chOff x="433307" y="6472073"/>
            <a:chExt cx="1247714" cy="253916"/>
          </a:xfrm>
        </p:grpSpPr>
        <p:pic>
          <p:nvPicPr>
            <p:cNvPr id="131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ECED0354-FD00-4D3F-AAA5-F9DF614E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AECC0E-5867-4F3A-8396-BA8BFDEDF2DE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50" dirty="0">
                  <a:solidFill>
                    <a:schemeClr val="bg1"/>
                  </a:solidFill>
                </a:rPr>
                <a:t>TRAVEL CANADA®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EA14C55-CE00-4EA2-80F2-116FE1585FEB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>
                <a:solidFill>
                  <a:schemeClr val="bg1"/>
                </a:solidFill>
              </a:rPr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15859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057504-E2BA-4BB4-BA6F-E4CACE29D87D}"/>
              </a:ext>
            </a:extLst>
          </p:cNvPr>
          <p:cNvGrpSpPr>
            <a:grpSpLocks noChangeAspect="1"/>
          </p:cNvGrpSpPr>
          <p:nvPr/>
        </p:nvGrpSpPr>
        <p:grpSpPr>
          <a:xfrm>
            <a:off x="670142" y="3265102"/>
            <a:ext cx="6795369" cy="1998271"/>
            <a:chOff x="398123" y="1358537"/>
            <a:chExt cx="10798590" cy="31754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BE3ABB-5EF0-4F10-970B-2EF14EAC19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123" y="1358537"/>
              <a:ext cx="3164082" cy="3164082"/>
              <a:chOff x="6361436" y="1998340"/>
              <a:chExt cx="4566233" cy="4566233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CFA8FA-7A4E-4370-83EA-8C2F81CF5BD1}"/>
                  </a:ext>
                </a:extLst>
              </p:cNvPr>
              <p:cNvSpPr/>
              <p:nvPr/>
            </p:nvSpPr>
            <p:spPr>
              <a:xfrm>
                <a:off x="6361436" y="1998340"/>
                <a:ext cx="4566233" cy="45662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6" name="Picture 6" descr="See the source image">
                <a:extLst>
                  <a:ext uri="{FF2B5EF4-FFF2-40B4-BE49-F238E27FC236}">
                    <a16:creationId xmlns:a16="http://schemas.microsoft.com/office/drawing/2014/main" id="{B365184B-8647-4742-86BB-8A7BD66438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394"/>
              <a:stretch/>
            </p:blipFill>
            <p:spPr bwMode="auto">
              <a:xfrm>
                <a:off x="6711486" y="3302760"/>
                <a:ext cx="1178441" cy="1662912"/>
              </a:xfrm>
              <a:prstGeom prst="rect">
                <a:avLst/>
              </a:prstGeom>
              <a:grpFill/>
            </p:spPr>
          </p:pic>
          <p:pic>
            <p:nvPicPr>
              <p:cNvPr id="27" name="Picture 6" descr="See the source image">
                <a:extLst>
                  <a:ext uri="{FF2B5EF4-FFF2-40B4-BE49-F238E27FC236}">
                    <a16:creationId xmlns:a16="http://schemas.microsoft.com/office/drawing/2014/main" id="{01789489-6365-43C9-AEE7-9D730EED94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27" r="36359"/>
              <a:stretch/>
            </p:blipFill>
            <p:spPr bwMode="auto">
              <a:xfrm>
                <a:off x="8111067" y="4490113"/>
                <a:ext cx="1178441" cy="1662912"/>
              </a:xfrm>
              <a:prstGeom prst="rect">
                <a:avLst/>
              </a:prstGeom>
              <a:grpFill/>
            </p:spPr>
          </p:pic>
          <p:pic>
            <p:nvPicPr>
              <p:cNvPr id="28" name="Picture 27" descr="See the source image">
                <a:extLst>
                  <a:ext uri="{FF2B5EF4-FFF2-40B4-BE49-F238E27FC236}">
                    <a16:creationId xmlns:a16="http://schemas.microsoft.com/office/drawing/2014/main" id="{2C465D80-8CC9-4FB2-B058-87A25BCCE4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40" r="-195"/>
              <a:stretch/>
            </p:blipFill>
            <p:spPr bwMode="auto">
              <a:xfrm>
                <a:off x="9432708" y="3219815"/>
                <a:ext cx="1192990" cy="1662912"/>
              </a:xfrm>
              <a:prstGeom prst="rect">
                <a:avLst/>
              </a:prstGeom>
              <a:grpFill/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7D6C69-5FFA-4976-AADF-9907FD1C7834}"/>
                  </a:ext>
                </a:extLst>
              </p:cNvPr>
              <p:cNvSpPr txBox="1"/>
              <p:nvPr/>
            </p:nvSpPr>
            <p:spPr>
              <a:xfrm>
                <a:off x="7595061" y="2307031"/>
                <a:ext cx="2098980" cy="60409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CA" sz="900" b="1">
                    <a:solidFill>
                      <a:schemeClr val="tx2">
                        <a:lumMod val="75000"/>
                      </a:schemeClr>
                    </a:solidFill>
                  </a:rPr>
                  <a:t>FRONT-END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3F1866-3810-4066-A9C2-3081D436E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32630" y="1369927"/>
              <a:ext cx="3164083" cy="3164083"/>
              <a:chOff x="6975520" y="1429810"/>
              <a:chExt cx="3997952" cy="399795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4D494DC-2780-48D5-BF0B-8D7F70CE389F}"/>
                  </a:ext>
                </a:extLst>
              </p:cNvPr>
              <p:cNvGrpSpPr/>
              <p:nvPr/>
            </p:nvGrpSpPr>
            <p:grpSpPr>
              <a:xfrm>
                <a:off x="6975520" y="1429810"/>
                <a:ext cx="3997952" cy="3997952"/>
                <a:chOff x="6361436" y="1998340"/>
                <a:chExt cx="4566233" cy="4566233"/>
              </a:xfrm>
              <a:solidFill>
                <a:schemeClr val="bg1"/>
              </a:solidFill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613CA19-B5B5-4B7B-8C4C-568A71EB443D}"/>
                    </a:ext>
                  </a:extLst>
                </p:cNvPr>
                <p:cNvSpPr/>
                <p:nvPr/>
              </p:nvSpPr>
              <p:spPr>
                <a:xfrm>
                  <a:off x="6361436" y="1998340"/>
                  <a:ext cx="4566233" cy="4566233"/>
                </a:xfrm>
                <a:prstGeom prst="ellipse">
                  <a:avLst/>
                </a:prstGeom>
                <a:grpFill/>
                <a:ln w="31750"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BA8A4FD-D518-4887-B34F-EE3B4910935D}"/>
                    </a:ext>
                  </a:extLst>
                </p:cNvPr>
                <p:cNvSpPr txBox="1"/>
                <p:nvPr/>
              </p:nvSpPr>
              <p:spPr>
                <a:xfrm>
                  <a:off x="7704366" y="2409291"/>
                  <a:ext cx="1880877" cy="6040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rm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900" b="1">
                      <a:solidFill>
                        <a:schemeClr val="tx2">
                          <a:lumMod val="75000"/>
                        </a:schemeClr>
                      </a:solidFill>
                    </a:rPr>
                    <a:t>BACK-END</a:t>
                  </a:r>
                </a:p>
              </p:txBody>
            </p:sp>
          </p:grpSp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0AC32E96-E247-492B-852D-C03FE96575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1304" y="3054742"/>
                <a:ext cx="2663576" cy="719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ACB793-F85B-403B-942F-B53BC9F39D18}"/>
                </a:ext>
              </a:extLst>
            </p:cNvPr>
            <p:cNvGrpSpPr/>
            <p:nvPr/>
          </p:nvGrpSpPr>
          <p:grpSpPr>
            <a:xfrm>
              <a:off x="4225790" y="1369927"/>
              <a:ext cx="3164083" cy="3164083"/>
              <a:chOff x="4225790" y="1369927"/>
              <a:chExt cx="3164083" cy="316408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DE38A1-8007-4851-BB9F-13B8C6F81E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25790" y="1369927"/>
                <a:ext cx="3164083" cy="3164083"/>
                <a:chOff x="6975520" y="1429810"/>
                <a:chExt cx="3997952" cy="399795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01B3EFA-7EF5-4AF6-B2F4-59F2BAAE4C13}"/>
                    </a:ext>
                  </a:extLst>
                </p:cNvPr>
                <p:cNvGrpSpPr/>
                <p:nvPr/>
              </p:nvGrpSpPr>
              <p:grpSpPr>
                <a:xfrm>
                  <a:off x="6975520" y="1429810"/>
                  <a:ext cx="3997952" cy="3997952"/>
                  <a:chOff x="6361436" y="1998340"/>
                  <a:chExt cx="4566233" cy="4566233"/>
                </a:xfrm>
                <a:solidFill>
                  <a:schemeClr val="bg1"/>
                </a:solidFill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D726885F-302F-44FA-B601-FD457868C39F}"/>
                      </a:ext>
                    </a:extLst>
                  </p:cNvPr>
                  <p:cNvSpPr/>
                  <p:nvPr/>
                </p:nvSpPr>
                <p:spPr>
                  <a:xfrm>
                    <a:off x="6361436" y="1998340"/>
                    <a:ext cx="4566233" cy="4566233"/>
                  </a:xfrm>
                  <a:prstGeom prst="ellipse">
                    <a:avLst/>
                  </a:prstGeom>
                  <a:grpFill/>
                  <a:ln w="31750">
                    <a:solidFill>
                      <a:schemeClr val="accent1">
                        <a:shade val="50000"/>
                      </a:schemeClr>
                    </a:solidFill>
                  </a:ln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8CE4C47-142A-4626-9553-C59E9D8CA09D}"/>
                      </a:ext>
                    </a:extLst>
                  </p:cNvPr>
                  <p:cNvSpPr txBox="1"/>
                  <p:nvPr/>
                </p:nvSpPr>
                <p:spPr>
                  <a:xfrm>
                    <a:off x="7433278" y="2409291"/>
                    <a:ext cx="2422549" cy="6040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rmAutofit/>
                  </a:bodyPr>
                  <a:lstStyle/>
                  <a:p>
                    <a:pPr algn="ctr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CA" sz="900" b="1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MIDDLEWARE</a:t>
                    </a:r>
                  </a:p>
                </p:txBody>
              </p:sp>
            </p:grp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C0B7418-9E19-4EA7-8557-13B5DBB37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84832" y="2453209"/>
                  <a:ext cx="2497122" cy="1505115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00BB13-82F9-4B7A-AA00-A47F7EDE0070}"/>
                  </a:ext>
                </a:extLst>
              </p:cNvPr>
              <p:cNvSpPr txBox="1"/>
              <p:nvPr/>
            </p:nvSpPr>
            <p:spPr>
              <a:xfrm>
                <a:off x="4757305" y="3498007"/>
                <a:ext cx="2171808" cy="62789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CA" sz="2000" b="1">
                    <a:solidFill>
                      <a:schemeClr val="accent1">
                        <a:lumMod val="50000"/>
                      </a:schemeClr>
                    </a:solidFill>
                  </a:rPr>
                  <a:t>&lt;%=EJS %&gt;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8AB42F-41E9-4AB5-91B0-FEE2CBF1BE7B}"/>
              </a:ext>
            </a:extLst>
          </p:cNvPr>
          <p:cNvSpPr txBox="1"/>
          <p:nvPr/>
        </p:nvSpPr>
        <p:spPr>
          <a:xfrm>
            <a:off x="510845" y="867280"/>
            <a:ext cx="3224953" cy="692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u="sng" dirty="0">
                <a:solidFill>
                  <a:srgbClr val="FF0000"/>
                </a:solidFill>
                <a:latin typeface="Calibri"/>
                <a:cs typeface="Calibri Light"/>
              </a:rPr>
              <a:t>Tech</a:t>
            </a:r>
            <a:r>
              <a:rPr lang="en-US" sz="3600" b="1" u="sng" dirty="0">
                <a:solidFill>
                  <a:schemeClr val="bg1">
                    <a:lumMod val="85000"/>
                  </a:schemeClr>
                </a:solidFill>
                <a:latin typeface="Calibri"/>
                <a:cs typeface="Calibri Light"/>
              </a:rPr>
              <a:t>nologies</a:t>
            </a:r>
            <a:r>
              <a:rPr lang="en-US" sz="3600" b="1" u="sng" dirty="0">
                <a:latin typeface="Calibri"/>
                <a:cs typeface="Calibri Light"/>
              </a:rPr>
              <a:t> </a:t>
            </a:r>
            <a:endParaRPr lang="en-US" sz="3600" b="1" dirty="0">
              <a:solidFill>
                <a:srgbClr val="FF0000"/>
              </a:solidFill>
              <a:latin typeface="Calibri"/>
              <a:cs typeface="Calibri Light"/>
            </a:endParaRPr>
          </a:p>
        </p:txBody>
      </p:sp>
      <p:pic>
        <p:nvPicPr>
          <p:cNvPr id="36" name="Picture 35" descr="Graphical user interface, text, icon&#10;&#10;Description automatically generated">
            <a:extLst>
              <a:ext uri="{FF2B5EF4-FFF2-40B4-BE49-F238E27FC236}">
                <a16:creationId xmlns:a16="http://schemas.microsoft.com/office/drawing/2014/main" id="{71E81647-93A6-4E77-AD8E-8D70AE7B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5" y="3583794"/>
            <a:ext cx="2964704" cy="144529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ECC190B-41AF-43CB-89FF-675B1B7E4D1D}"/>
              </a:ext>
            </a:extLst>
          </p:cNvPr>
          <p:cNvGrpSpPr/>
          <p:nvPr/>
        </p:nvGrpSpPr>
        <p:grpSpPr>
          <a:xfrm>
            <a:off x="433307" y="6472073"/>
            <a:ext cx="1247714" cy="253916"/>
            <a:chOff x="433307" y="6472073"/>
            <a:chExt cx="1247714" cy="253916"/>
          </a:xfrm>
        </p:grpSpPr>
        <p:pic>
          <p:nvPicPr>
            <p:cNvPr id="40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1B4BC62E-06EA-4A2C-B731-EDBD0FEFF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A8B69F-E07D-4520-8E4E-6D724236B468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50" dirty="0"/>
                <a:t>TRAVEL CANADA®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A5E770-56D0-4D74-910C-1F08F39C8B74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/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2456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30" descr="Maple Leaf, Canada, Canadian, Emblem, Red, Leaf, Logo">
            <a:extLst>
              <a:ext uri="{FF2B5EF4-FFF2-40B4-BE49-F238E27FC236}">
                <a16:creationId xmlns:a16="http://schemas.microsoft.com/office/drawing/2014/main" id="{094C1612-4214-47AC-A0E7-BBEC3DF9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8345" y="1509032"/>
            <a:ext cx="619253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F56C1-20A9-44D5-B77C-53FE7391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4" y="727776"/>
            <a:ext cx="8173099" cy="505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A5FAF-BFC6-4470-9AE2-2BA6E5FF1834}"/>
              </a:ext>
            </a:extLst>
          </p:cNvPr>
          <p:cNvSpPr txBox="1"/>
          <p:nvPr/>
        </p:nvSpPr>
        <p:spPr>
          <a:xfrm>
            <a:off x="9433474" y="4921038"/>
            <a:ext cx="2244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</a:rPr>
              <a:t>PROTOTYPE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(Use Case)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F6ABC0-11F5-4DB2-A0B3-85F8276D99D0}"/>
              </a:ext>
            </a:extLst>
          </p:cNvPr>
          <p:cNvGrpSpPr/>
          <p:nvPr/>
        </p:nvGrpSpPr>
        <p:grpSpPr>
          <a:xfrm>
            <a:off x="433307" y="6472073"/>
            <a:ext cx="1247714" cy="253916"/>
            <a:chOff x="433307" y="6472073"/>
            <a:chExt cx="1247714" cy="253916"/>
          </a:xfrm>
        </p:grpSpPr>
        <p:pic>
          <p:nvPicPr>
            <p:cNvPr id="24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8A4E06FD-1319-4A64-8B68-BBEA9AE8A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D3E92A-5C29-4FD5-A272-7AFA649E16A8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50" dirty="0"/>
                <a:t>TRAVEL CANADA®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43A80D-F0D5-4714-A001-6718D5B87B63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>
                <a:solidFill>
                  <a:schemeClr val="bg1"/>
                </a:solidFill>
              </a:rPr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284913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35446-C6B1-4D7B-BA2F-7AD7E4E1E5F4}"/>
              </a:ext>
            </a:extLst>
          </p:cNvPr>
          <p:cNvSpPr txBox="1"/>
          <p:nvPr/>
        </p:nvSpPr>
        <p:spPr>
          <a:xfrm>
            <a:off x="526073" y="48943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SCHEDULE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F4370F-D88B-4750-ABBB-05BF8318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" y="2281825"/>
            <a:ext cx="11965750" cy="42876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ACB376A-5ABC-4998-8C7F-C236ABDD2F34}"/>
              </a:ext>
            </a:extLst>
          </p:cNvPr>
          <p:cNvGrpSpPr/>
          <p:nvPr/>
        </p:nvGrpSpPr>
        <p:grpSpPr>
          <a:xfrm>
            <a:off x="433307" y="6472073"/>
            <a:ext cx="1247714" cy="253916"/>
            <a:chOff x="433307" y="6472073"/>
            <a:chExt cx="1247714" cy="253916"/>
          </a:xfrm>
        </p:grpSpPr>
        <p:pic>
          <p:nvPicPr>
            <p:cNvPr id="12" name="Picture 30" descr="Maple Leaf, Canada, Canadian, Emblem, Red, Leaf, Logo">
              <a:extLst>
                <a:ext uri="{FF2B5EF4-FFF2-40B4-BE49-F238E27FC236}">
                  <a16:creationId xmlns:a16="http://schemas.microsoft.com/office/drawing/2014/main" id="{9C739FB1-F29F-458A-8FAF-F5505F806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7" y="6472073"/>
              <a:ext cx="83069" cy="9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3D6F32-8D09-409A-893B-78DB31D7169F}"/>
                </a:ext>
              </a:extLst>
            </p:cNvPr>
            <p:cNvSpPr txBox="1"/>
            <p:nvPr/>
          </p:nvSpPr>
          <p:spPr>
            <a:xfrm>
              <a:off x="433307" y="6472073"/>
              <a:ext cx="12477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50" dirty="0"/>
                <a:t>TRAVEL CANADA®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02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B46D9-8B19-418F-A877-FC5EB2DE922E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WEBSITE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Blurred financial stock market data and graph">
            <a:extLst>
              <a:ext uri="{FF2B5EF4-FFF2-40B4-BE49-F238E27FC236}">
                <a16:creationId xmlns:a16="http://schemas.microsoft.com/office/drawing/2014/main" id="{43FAD966-1D61-44B9-9617-068CDACEF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2" r="600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A5FB-642B-464F-B36C-122E73231814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/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37586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1029" descr="Many question marks on black background">
            <a:extLst>
              <a:ext uri="{FF2B5EF4-FFF2-40B4-BE49-F238E27FC236}">
                <a16:creationId xmlns:a16="http://schemas.microsoft.com/office/drawing/2014/main" id="{2E8023CB-EA24-4C47-B4D2-315D9C9BA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6" t="9091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7A4A6-B724-46EE-B61D-CE98BB2E3A77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42353-1242-44BB-A276-59D51E4E3CAD}"/>
              </a:ext>
            </a:extLst>
          </p:cNvPr>
          <p:cNvSpPr txBox="1"/>
          <p:nvPr/>
        </p:nvSpPr>
        <p:spPr>
          <a:xfrm>
            <a:off x="10862032" y="641028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000" dirty="0"/>
              <a:t>March 30, 2021</a:t>
            </a:r>
          </a:p>
        </p:txBody>
      </p:sp>
    </p:spTree>
    <p:extLst>
      <p:ext uri="{BB962C8B-B14F-4D97-AF65-F5344CB8AC3E}">
        <p14:creationId xmlns:p14="http://schemas.microsoft.com/office/powerpoint/2010/main" val="10809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F0CF52C5B794B833182E62C970410" ma:contentTypeVersion="9" ma:contentTypeDescription="Create a new document." ma:contentTypeScope="" ma:versionID="95d0ca0080018efabc91abe216fc980d">
  <xsd:schema xmlns:xsd="http://www.w3.org/2001/XMLSchema" xmlns:xs="http://www.w3.org/2001/XMLSchema" xmlns:p="http://schemas.microsoft.com/office/2006/metadata/properties" xmlns:ns2="e90c0ff3-3211-4022-ab73-f0eb05fbf4b4" targetNamespace="http://schemas.microsoft.com/office/2006/metadata/properties" ma:root="true" ma:fieldsID="8bde042195fc95d86d8d45287f608c9a" ns2:_="">
    <xsd:import namespace="e90c0ff3-3211-4022-ab73-f0eb05fbf4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c0ff3-3211-4022-ab73-f0eb05fbf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6095B-0E0D-4578-9BFC-B8196370F6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8AC519-EBFD-49A1-AD54-E07D18C461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C2A687-A251-47DA-A3CF-3343155DD231}">
  <ds:schemaRefs>
    <ds:schemaRef ds:uri="e90c0ff3-3211-4022-ab73-f0eb05fbf4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138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 PROTOTYPE   PRESENTED BY 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 Malmqvist</dc:creator>
  <cp:lastModifiedBy>Jonn Malmqvist</cp:lastModifiedBy>
  <cp:revision>60</cp:revision>
  <dcterms:created xsi:type="dcterms:W3CDTF">2021-03-15T19:13:39Z</dcterms:created>
  <dcterms:modified xsi:type="dcterms:W3CDTF">2021-03-30T00:40:01Z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0x010100436F0CF52C5B794B833182E62C970410</vt:lpwstr>
  </property>
</Properties>
</file>