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4" r:id="rId6"/>
    <p:sldId id="279" r:id="rId7"/>
    <p:sldId id="28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746"/>
    <a:srgbClr val="312238"/>
    <a:srgbClr val="7FC692"/>
    <a:srgbClr val="36B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6" y="66"/>
      </p:cViewPr>
      <p:guideLst>
        <p:guide orient="horz" pos="2183"/>
        <p:guide pos="3840"/>
        <p:guide orient="horz" pos="2954"/>
        <p:guide orient="horz" pos="1049"/>
        <p:guide pos="619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7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56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06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2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41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92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6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07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68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08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35577-D72E-405D-BA89-1EEE56BA6C4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B5A0AE-B385-4F03-AD38-5C9556617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9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9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1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A169-4FCF-42FA-8406-2FE036316E2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54E4-A1B9-43EA-A3C7-97396E6DA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81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765942" y="2582213"/>
            <a:ext cx="6890798" cy="1071880"/>
            <a:chOff x="3921419" y="1998980"/>
            <a:chExt cx="6890798" cy="1071880"/>
          </a:xfrm>
        </p:grpSpPr>
        <p:sp>
          <p:nvSpPr>
            <p:cNvPr id="6" name="圆角矩形 5"/>
            <p:cNvSpPr/>
            <p:nvPr/>
          </p:nvSpPr>
          <p:spPr>
            <a:xfrm>
              <a:off x="3921419" y="2122170"/>
              <a:ext cx="6890798" cy="8255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505674" y="2180977"/>
              <a:ext cx="6258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Spring Cloud 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技术分享</a:t>
              </a:r>
              <a:endParaRPr lang="zh-CN" altLang="en-US" sz="4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59263" y="3070860"/>
              <a:ext cx="6326817" cy="0"/>
            </a:xfrm>
            <a:prstGeom prst="line">
              <a:avLst/>
            </a:prstGeom>
            <a:ln>
              <a:solidFill>
                <a:schemeClr val="bg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262" y="1998980"/>
              <a:ext cx="6326818" cy="0"/>
            </a:xfrm>
            <a:prstGeom prst="line">
              <a:avLst/>
            </a:prstGeom>
            <a:ln>
              <a:solidFill>
                <a:schemeClr val="bg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flipV="1">
            <a:off x="-141668" y="4774318"/>
            <a:ext cx="1700011" cy="1506829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-141669" y="5224817"/>
            <a:ext cx="1700011" cy="1506829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141669" y="5675315"/>
            <a:ext cx="1700011" cy="1506829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849410" y="23616"/>
            <a:ext cx="1700011" cy="1506830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530883" y="4680184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30883" y="5122590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530883" y="5564995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776140" y="1519000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200236" y="1519000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624331" y="1519000"/>
            <a:ext cx="150167" cy="150167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10751390" y="23616"/>
            <a:ext cx="1700011" cy="1506830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10325480" y="0"/>
            <a:ext cx="1700011" cy="1506830"/>
          </a:xfrm>
          <a:prstGeom prst="line">
            <a:avLst/>
          </a:prstGeom>
          <a:ln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46773" y="4574263"/>
            <a:ext cx="2811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shmily_zgs@163.com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可集成的第三方组件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41224" y="2380481"/>
            <a:ext cx="10745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数据交互</a:t>
            </a:r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JdbcTemplates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/JPA/</a:t>
            </a:r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mybatis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</a:t>
            </a:r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mongodb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</a:t>
            </a:r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Redis</a:t>
            </a:r>
            <a:endParaRPr lang="en-US" altLang="zh-CN" sz="3600" dirty="0" smtClean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定时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任务</a:t>
            </a:r>
            <a:endParaRPr lang="en-US" altLang="zh-CN" sz="3600" dirty="0" smtClean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Scheduling Tasks</a:t>
            </a:r>
          </a:p>
          <a:p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docker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34676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96714" y="3864404"/>
            <a:ext cx="6320243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96713" y="2792524"/>
            <a:ext cx="6320244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0153" y="3034703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常用组件</a:t>
            </a:r>
            <a:r>
              <a:rPr lang="zh-CN" altLang="en-US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介绍</a:t>
            </a:r>
            <a:endParaRPr lang="zh-CN" altLang="en-US" sz="3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9655" y="28793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CN" altLang="en-US" sz="5400" b="1" dirty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服务注册中心 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ureka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3" y="2080876"/>
            <a:ext cx="9481225" cy="39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熔断器 </a:t>
            </a:r>
            <a:r>
              <a:rPr lang="en-US" altLang="zh-CN" sz="360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Hystrix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4" y="1858164"/>
            <a:ext cx="6400000" cy="3523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24" y="5869693"/>
            <a:ext cx="5171429" cy="3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56644" y="1858165"/>
            <a:ext cx="3794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熔断器，容错管理工具，旨在通过熔断机制控制服务和第三方库的节点</a:t>
            </a:r>
            <a:r>
              <a:rPr lang="en-US" altLang="zh-CN" sz="2400" dirty="0">
                <a:solidFill>
                  <a:schemeClr val="bg2"/>
                </a:solidFill>
              </a:rPr>
              <a:t>,</a:t>
            </a:r>
            <a:r>
              <a:rPr lang="zh-CN" altLang="en-US" sz="2400" dirty="0">
                <a:solidFill>
                  <a:schemeClr val="bg2"/>
                </a:solidFill>
              </a:rPr>
              <a:t>从而对延迟和故障提供更强大的容错能力。</a:t>
            </a:r>
          </a:p>
        </p:txBody>
      </p:sp>
    </p:spTree>
    <p:extLst>
      <p:ext uri="{BB962C8B-B14F-4D97-AF65-F5344CB8AC3E}">
        <p14:creationId xmlns:p14="http://schemas.microsoft.com/office/powerpoint/2010/main" val="11792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服务网关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3600" dirty="0" err="1">
                <a:solidFill>
                  <a:srgbClr val="E7E6E6"/>
                </a:solidFill>
              </a:rPr>
              <a:t>Zuul</a:t>
            </a:r>
            <a:r>
              <a:rPr lang="en-US" altLang="zh-CN" sz="3600" dirty="0">
                <a:solidFill>
                  <a:srgbClr val="E7E6E6"/>
                </a:solidFill>
              </a:rPr>
              <a:t> 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1224" y="1858165"/>
            <a:ext cx="10363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E7E6E6"/>
                </a:solidFill>
              </a:rPr>
              <a:t>Zuul</a:t>
            </a:r>
            <a:r>
              <a:rPr lang="en-US" altLang="zh-CN" sz="2400" dirty="0">
                <a:solidFill>
                  <a:srgbClr val="E7E6E6"/>
                </a:solidFill>
              </a:rPr>
              <a:t> </a:t>
            </a:r>
            <a:r>
              <a:rPr lang="zh-CN" altLang="en-US" sz="2400" dirty="0">
                <a:solidFill>
                  <a:srgbClr val="E7E6E6"/>
                </a:solidFill>
              </a:rPr>
              <a:t>是在云平台上提供动态路由</a:t>
            </a:r>
            <a:r>
              <a:rPr lang="en-US" altLang="zh-CN" sz="2400" dirty="0">
                <a:solidFill>
                  <a:srgbClr val="E7E6E6"/>
                </a:solidFill>
              </a:rPr>
              <a:t>,</a:t>
            </a:r>
            <a:r>
              <a:rPr lang="zh-CN" altLang="en-US" sz="2400" dirty="0">
                <a:solidFill>
                  <a:srgbClr val="E7E6E6"/>
                </a:solidFill>
              </a:rPr>
              <a:t>监控</a:t>
            </a:r>
            <a:r>
              <a:rPr lang="en-US" altLang="zh-CN" sz="2400" dirty="0">
                <a:solidFill>
                  <a:srgbClr val="E7E6E6"/>
                </a:solidFill>
              </a:rPr>
              <a:t>,</a:t>
            </a:r>
            <a:r>
              <a:rPr lang="zh-CN" altLang="en-US" sz="2400" dirty="0">
                <a:solidFill>
                  <a:srgbClr val="E7E6E6"/>
                </a:solidFill>
              </a:rPr>
              <a:t>弹性</a:t>
            </a:r>
            <a:r>
              <a:rPr lang="en-US" altLang="zh-CN" sz="2400" dirty="0">
                <a:solidFill>
                  <a:srgbClr val="E7E6E6"/>
                </a:solidFill>
              </a:rPr>
              <a:t>,</a:t>
            </a:r>
            <a:r>
              <a:rPr lang="zh-CN" altLang="en-US" sz="2400" dirty="0">
                <a:solidFill>
                  <a:srgbClr val="E7E6E6"/>
                </a:solidFill>
              </a:rPr>
              <a:t>安全等边缘服务的框架。</a:t>
            </a:r>
            <a:r>
              <a:rPr lang="en-US" altLang="zh-CN" sz="2400" dirty="0" err="1">
                <a:solidFill>
                  <a:srgbClr val="E7E6E6"/>
                </a:solidFill>
              </a:rPr>
              <a:t>Zuul</a:t>
            </a:r>
            <a:r>
              <a:rPr lang="en-US" altLang="zh-CN" sz="2400" dirty="0">
                <a:solidFill>
                  <a:srgbClr val="E7E6E6"/>
                </a:solidFill>
              </a:rPr>
              <a:t> </a:t>
            </a:r>
            <a:r>
              <a:rPr lang="zh-CN" altLang="en-US" sz="2400" dirty="0">
                <a:solidFill>
                  <a:srgbClr val="E7E6E6"/>
                </a:solidFill>
              </a:rPr>
              <a:t>相当于是设备和 </a:t>
            </a:r>
            <a:r>
              <a:rPr lang="en-US" altLang="zh-CN" sz="2400" dirty="0">
                <a:solidFill>
                  <a:srgbClr val="E7E6E6"/>
                </a:solidFill>
              </a:rPr>
              <a:t>Netflix </a:t>
            </a:r>
            <a:r>
              <a:rPr lang="zh-CN" altLang="en-US" sz="2400" dirty="0">
                <a:solidFill>
                  <a:srgbClr val="E7E6E6"/>
                </a:solidFill>
              </a:rPr>
              <a:t>流应用的 </a:t>
            </a:r>
            <a:r>
              <a:rPr lang="en-US" altLang="zh-CN" sz="2400" dirty="0">
                <a:solidFill>
                  <a:srgbClr val="E7E6E6"/>
                </a:solidFill>
              </a:rPr>
              <a:t>Web </a:t>
            </a:r>
            <a:r>
              <a:rPr lang="zh-CN" altLang="en-US" sz="2400" dirty="0">
                <a:solidFill>
                  <a:srgbClr val="E7E6E6"/>
                </a:solidFill>
              </a:rPr>
              <a:t>网站后端所有请求的前门。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3" y="2850399"/>
            <a:ext cx="6938251" cy="38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负载均衡 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Ribbon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1224" y="1858165"/>
            <a:ext cx="7020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7E6E6"/>
                </a:solidFill>
              </a:rPr>
              <a:t>提供云端负载均衡，有多种负载均衡策略可供选择，可配合服务发现和断路器使用。</a:t>
            </a:r>
          </a:p>
        </p:txBody>
      </p:sp>
    </p:spTree>
    <p:extLst>
      <p:ext uri="{BB962C8B-B14F-4D97-AF65-F5344CB8AC3E}">
        <p14:creationId xmlns:p14="http://schemas.microsoft.com/office/powerpoint/2010/main" val="42239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日志收集 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Sleuth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1224" y="1858165"/>
            <a:ext cx="9053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7E6E6"/>
                </a:solidFill>
              </a:rPr>
              <a:t>日志收集工具包，封装了</a:t>
            </a:r>
            <a:r>
              <a:rPr lang="en-US" altLang="zh-CN" sz="2400" dirty="0">
                <a:solidFill>
                  <a:srgbClr val="E7E6E6"/>
                </a:solidFill>
              </a:rPr>
              <a:t>Dapper</a:t>
            </a:r>
            <a:r>
              <a:rPr lang="zh-CN" altLang="en-US" sz="2400" dirty="0">
                <a:solidFill>
                  <a:srgbClr val="E7E6E6"/>
                </a:solidFill>
              </a:rPr>
              <a:t>和</a:t>
            </a:r>
            <a:r>
              <a:rPr lang="en-US" altLang="zh-CN" sz="2400" dirty="0">
                <a:solidFill>
                  <a:srgbClr val="E7E6E6"/>
                </a:solidFill>
              </a:rPr>
              <a:t>log-based</a:t>
            </a:r>
            <a:r>
              <a:rPr lang="zh-CN" altLang="en-US" sz="2400" dirty="0">
                <a:solidFill>
                  <a:srgbClr val="E7E6E6"/>
                </a:solidFill>
              </a:rPr>
              <a:t>追踪以及</a:t>
            </a:r>
            <a:r>
              <a:rPr lang="en-US" altLang="zh-CN" sz="2400" dirty="0" err="1">
                <a:solidFill>
                  <a:srgbClr val="E7E6E6"/>
                </a:solidFill>
              </a:rPr>
              <a:t>Zipkin</a:t>
            </a:r>
            <a:r>
              <a:rPr lang="zh-CN" altLang="en-US" sz="2400" dirty="0">
                <a:solidFill>
                  <a:srgbClr val="E7E6E6"/>
                </a:solidFill>
              </a:rPr>
              <a:t>和</a:t>
            </a:r>
            <a:r>
              <a:rPr lang="en-US" altLang="zh-CN" sz="2400" dirty="0" err="1">
                <a:solidFill>
                  <a:srgbClr val="E7E6E6"/>
                </a:solidFill>
              </a:rPr>
              <a:t>HTrace</a:t>
            </a:r>
            <a:r>
              <a:rPr lang="zh-CN" altLang="en-US" sz="2400" dirty="0">
                <a:solidFill>
                  <a:srgbClr val="E7E6E6"/>
                </a:solidFill>
              </a:rPr>
              <a:t>操作，为</a:t>
            </a:r>
            <a:r>
              <a:rPr lang="en-US" altLang="zh-CN" sz="2400" dirty="0" err="1">
                <a:solidFill>
                  <a:srgbClr val="E7E6E6"/>
                </a:solidFill>
              </a:rPr>
              <a:t>SpringCloud</a:t>
            </a:r>
            <a:r>
              <a:rPr lang="zh-CN" altLang="en-US" sz="2400" dirty="0">
                <a:solidFill>
                  <a:srgbClr val="E7E6E6"/>
                </a:solidFill>
              </a:rPr>
              <a:t>应用实现了一种分布式追踪解决</a:t>
            </a:r>
            <a:r>
              <a:rPr lang="zh-CN" altLang="en-US" sz="2400" dirty="0" smtClean="0">
                <a:solidFill>
                  <a:srgbClr val="E7E6E6"/>
                </a:solidFill>
              </a:rPr>
              <a:t>方案。同时，经过配置可以将日志与</a:t>
            </a:r>
            <a:r>
              <a:rPr lang="en-US" altLang="zh-CN" sz="2400" dirty="0" smtClean="0">
                <a:solidFill>
                  <a:srgbClr val="E7E6E6"/>
                </a:solidFill>
              </a:rPr>
              <a:t>ELK</a:t>
            </a:r>
            <a:r>
              <a:rPr lang="zh-CN" altLang="en-US" sz="2400" dirty="0" smtClean="0">
                <a:solidFill>
                  <a:srgbClr val="E7E6E6"/>
                </a:solidFill>
              </a:rPr>
              <a:t>进行集成使用。</a:t>
            </a:r>
            <a:endParaRPr lang="zh-CN" altLang="en-US" sz="2400" dirty="0">
              <a:solidFill>
                <a:srgbClr val="E7E6E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4" y="3310799"/>
            <a:ext cx="7985092" cy="29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96714" y="3864404"/>
            <a:ext cx="6320243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96713" y="2792524"/>
            <a:ext cx="6320244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0153" y="3034703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实战</a:t>
            </a:r>
          </a:p>
        </p:txBody>
      </p:sp>
      <p:sp>
        <p:nvSpPr>
          <p:cNvPr id="10" name="矩形 9"/>
          <p:cNvSpPr/>
          <p:nvPr/>
        </p:nvSpPr>
        <p:spPr>
          <a:xfrm>
            <a:off x="3289655" y="28793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zh-CN" altLang="en-US" sz="5400" b="1" dirty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1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39988" y="2988862"/>
            <a:ext cx="5991367" cy="1335846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详见实战演示</a:t>
            </a:r>
          </a:p>
        </p:txBody>
      </p:sp>
    </p:spTree>
    <p:extLst>
      <p:ext uri="{BB962C8B-B14F-4D97-AF65-F5344CB8AC3E}">
        <p14:creationId xmlns:p14="http://schemas.microsoft.com/office/powerpoint/2010/main" val="9613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96714" y="3864404"/>
            <a:ext cx="6320243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96713" y="2792524"/>
            <a:ext cx="6320244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0153" y="3034703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其他组件介绍</a:t>
            </a:r>
          </a:p>
        </p:txBody>
      </p:sp>
      <p:sp>
        <p:nvSpPr>
          <p:cNvPr id="10" name="矩形 9"/>
          <p:cNvSpPr/>
          <p:nvPr/>
        </p:nvSpPr>
        <p:spPr>
          <a:xfrm>
            <a:off x="3289655" y="28793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zh-CN" altLang="en-US" sz="5400" b="1" dirty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9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-141669" y="1468029"/>
            <a:ext cx="3655966" cy="1524321"/>
            <a:chOff x="-141669" y="1468029"/>
            <a:chExt cx="3655966" cy="1524321"/>
          </a:xfrm>
        </p:grpSpPr>
        <p:cxnSp>
          <p:nvCxnSpPr>
            <p:cNvPr id="2" name="直接连接符 1"/>
            <p:cNvCxnSpPr/>
            <p:nvPr/>
          </p:nvCxnSpPr>
          <p:spPr>
            <a:xfrm flipV="1">
              <a:off x="-141669" y="1485521"/>
              <a:ext cx="1700011" cy="1506829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558342" y="1468029"/>
              <a:ext cx="1955955" cy="17491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3545767" y="1069589"/>
            <a:ext cx="696033" cy="696033"/>
          </a:xfrm>
          <a:custGeom>
            <a:avLst/>
            <a:gdLst/>
            <a:ahLst/>
            <a:cxnLst/>
            <a:rect l="l" t="t" r="r" b="b"/>
            <a:pathLst>
              <a:path w="696034" h="696034">
                <a:moveTo>
                  <a:pt x="352789" y="221764"/>
                </a:moveTo>
                <a:cubicBezTo>
                  <a:pt x="348656" y="221764"/>
                  <a:pt x="345290" y="221797"/>
                  <a:pt x="342690" y="221864"/>
                </a:cubicBezTo>
                <a:cubicBezTo>
                  <a:pt x="340090" y="221931"/>
                  <a:pt x="337990" y="222064"/>
                  <a:pt x="336390" y="222264"/>
                </a:cubicBezTo>
                <a:cubicBezTo>
                  <a:pt x="334790" y="222464"/>
                  <a:pt x="333490" y="222731"/>
                  <a:pt x="332490" y="223064"/>
                </a:cubicBezTo>
                <a:cubicBezTo>
                  <a:pt x="331490" y="223397"/>
                  <a:pt x="330657" y="223831"/>
                  <a:pt x="329990" y="224364"/>
                </a:cubicBezTo>
                <a:lnTo>
                  <a:pt x="274394" y="260362"/>
                </a:lnTo>
                <a:cubicBezTo>
                  <a:pt x="272794" y="261428"/>
                  <a:pt x="271527" y="262428"/>
                  <a:pt x="270594" y="263361"/>
                </a:cubicBezTo>
                <a:cubicBezTo>
                  <a:pt x="269661" y="264295"/>
                  <a:pt x="268928" y="265495"/>
                  <a:pt x="268394" y="266961"/>
                </a:cubicBezTo>
                <a:cubicBezTo>
                  <a:pt x="267861" y="268428"/>
                  <a:pt x="267528" y="270194"/>
                  <a:pt x="267394" y="272261"/>
                </a:cubicBezTo>
                <a:cubicBezTo>
                  <a:pt x="267261" y="274327"/>
                  <a:pt x="267194" y="276961"/>
                  <a:pt x="267194" y="280160"/>
                </a:cubicBezTo>
                <a:cubicBezTo>
                  <a:pt x="267194" y="285227"/>
                  <a:pt x="267394" y="289160"/>
                  <a:pt x="267794" y="291960"/>
                </a:cubicBezTo>
                <a:cubicBezTo>
                  <a:pt x="268194" y="294760"/>
                  <a:pt x="268961" y="296726"/>
                  <a:pt x="270094" y="297859"/>
                </a:cubicBezTo>
                <a:cubicBezTo>
                  <a:pt x="271227" y="298993"/>
                  <a:pt x="272761" y="299393"/>
                  <a:pt x="274694" y="299059"/>
                </a:cubicBezTo>
                <a:cubicBezTo>
                  <a:pt x="276627" y="298726"/>
                  <a:pt x="279127" y="297826"/>
                  <a:pt x="282193" y="296359"/>
                </a:cubicBezTo>
                <a:lnTo>
                  <a:pt x="323791" y="273361"/>
                </a:lnTo>
                <a:lnTo>
                  <a:pt x="323791" y="441751"/>
                </a:lnTo>
                <a:lnTo>
                  <a:pt x="275594" y="441751"/>
                </a:lnTo>
                <a:cubicBezTo>
                  <a:pt x="274394" y="441751"/>
                  <a:pt x="273327" y="442117"/>
                  <a:pt x="272394" y="442850"/>
                </a:cubicBezTo>
                <a:cubicBezTo>
                  <a:pt x="271461" y="443584"/>
                  <a:pt x="270627" y="444750"/>
                  <a:pt x="269894" y="446350"/>
                </a:cubicBezTo>
                <a:cubicBezTo>
                  <a:pt x="269161" y="447950"/>
                  <a:pt x="268628" y="450050"/>
                  <a:pt x="268294" y="452650"/>
                </a:cubicBezTo>
                <a:cubicBezTo>
                  <a:pt x="267961" y="455250"/>
                  <a:pt x="267794" y="458483"/>
                  <a:pt x="267794" y="462349"/>
                </a:cubicBezTo>
                <a:cubicBezTo>
                  <a:pt x="267794" y="466082"/>
                  <a:pt x="267994" y="469249"/>
                  <a:pt x="268394" y="471849"/>
                </a:cubicBezTo>
                <a:cubicBezTo>
                  <a:pt x="268794" y="474449"/>
                  <a:pt x="269361" y="476515"/>
                  <a:pt x="270094" y="478048"/>
                </a:cubicBezTo>
                <a:cubicBezTo>
                  <a:pt x="270827" y="479582"/>
                  <a:pt x="271661" y="480681"/>
                  <a:pt x="272594" y="481348"/>
                </a:cubicBezTo>
                <a:cubicBezTo>
                  <a:pt x="273527" y="482015"/>
                  <a:pt x="274527" y="482348"/>
                  <a:pt x="275594" y="482348"/>
                </a:cubicBezTo>
                <a:lnTo>
                  <a:pt x="418385" y="482348"/>
                </a:lnTo>
                <a:cubicBezTo>
                  <a:pt x="419585" y="482348"/>
                  <a:pt x="420652" y="482015"/>
                  <a:pt x="421585" y="481348"/>
                </a:cubicBezTo>
                <a:cubicBezTo>
                  <a:pt x="422518" y="480681"/>
                  <a:pt x="423351" y="479582"/>
                  <a:pt x="424085" y="478048"/>
                </a:cubicBezTo>
                <a:cubicBezTo>
                  <a:pt x="424818" y="476515"/>
                  <a:pt x="425385" y="474449"/>
                  <a:pt x="425785" y="471849"/>
                </a:cubicBezTo>
                <a:cubicBezTo>
                  <a:pt x="426185" y="469249"/>
                  <a:pt x="426385" y="466082"/>
                  <a:pt x="426385" y="462349"/>
                </a:cubicBezTo>
                <a:cubicBezTo>
                  <a:pt x="426385" y="458483"/>
                  <a:pt x="426218" y="455250"/>
                  <a:pt x="425885" y="452650"/>
                </a:cubicBezTo>
                <a:cubicBezTo>
                  <a:pt x="425551" y="450050"/>
                  <a:pt x="425018" y="447950"/>
                  <a:pt x="424285" y="446350"/>
                </a:cubicBezTo>
                <a:cubicBezTo>
                  <a:pt x="423551" y="444750"/>
                  <a:pt x="422685" y="443584"/>
                  <a:pt x="421685" y="442850"/>
                </a:cubicBezTo>
                <a:cubicBezTo>
                  <a:pt x="420685" y="442117"/>
                  <a:pt x="419585" y="441751"/>
                  <a:pt x="418385" y="441751"/>
                </a:cubicBezTo>
                <a:lnTo>
                  <a:pt x="376188" y="441751"/>
                </a:lnTo>
                <a:lnTo>
                  <a:pt x="376188" y="227964"/>
                </a:lnTo>
                <a:cubicBezTo>
                  <a:pt x="376188" y="226764"/>
                  <a:pt x="375921" y="225764"/>
                  <a:pt x="375388" y="224964"/>
                </a:cubicBezTo>
                <a:cubicBezTo>
                  <a:pt x="374854" y="224164"/>
                  <a:pt x="373788" y="223531"/>
                  <a:pt x="372188" y="223064"/>
                </a:cubicBezTo>
                <a:cubicBezTo>
                  <a:pt x="370588" y="222597"/>
                  <a:pt x="368222" y="222264"/>
                  <a:pt x="365088" y="222064"/>
                </a:cubicBezTo>
                <a:cubicBezTo>
                  <a:pt x="361955" y="221864"/>
                  <a:pt x="357855" y="221764"/>
                  <a:pt x="352789" y="221764"/>
                </a:cubicBezTo>
                <a:close/>
                <a:moveTo>
                  <a:pt x="348017" y="0"/>
                </a:moveTo>
                <a:cubicBezTo>
                  <a:pt x="540221" y="0"/>
                  <a:pt x="696034" y="155813"/>
                  <a:pt x="696034" y="348017"/>
                </a:cubicBezTo>
                <a:cubicBezTo>
                  <a:pt x="696034" y="540221"/>
                  <a:pt x="540221" y="696034"/>
                  <a:pt x="348017" y="696034"/>
                </a:cubicBezTo>
                <a:cubicBezTo>
                  <a:pt x="155813" y="696034"/>
                  <a:pt x="0" y="540221"/>
                  <a:pt x="0" y="348017"/>
                </a:cubicBezTo>
                <a:cubicBezTo>
                  <a:pt x="0" y="155813"/>
                  <a:pt x="155813" y="0"/>
                  <a:pt x="348017" y="0"/>
                </a:cubicBez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-141669" y="2357997"/>
            <a:ext cx="3656549" cy="1515575"/>
            <a:chOff x="-141669" y="2255046"/>
            <a:chExt cx="3656549" cy="1515575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-141669" y="2263792"/>
              <a:ext cx="1700011" cy="1506829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558925" y="2255046"/>
              <a:ext cx="1955955" cy="17491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3545767" y="1968316"/>
            <a:ext cx="696034" cy="696034"/>
          </a:xfrm>
          <a:custGeom>
            <a:avLst/>
            <a:gdLst/>
            <a:ahLst/>
            <a:cxnLst/>
            <a:rect l="l" t="t" r="r" b="b"/>
            <a:pathLst>
              <a:path w="696034" h="696034">
                <a:moveTo>
                  <a:pt x="338190" y="218964"/>
                </a:moveTo>
                <a:cubicBezTo>
                  <a:pt x="329657" y="218964"/>
                  <a:pt x="321458" y="219764"/>
                  <a:pt x="313591" y="221364"/>
                </a:cubicBezTo>
                <a:cubicBezTo>
                  <a:pt x="305725" y="222964"/>
                  <a:pt x="298526" y="224931"/>
                  <a:pt x="291993" y="227264"/>
                </a:cubicBezTo>
                <a:cubicBezTo>
                  <a:pt x="285460" y="229597"/>
                  <a:pt x="279960" y="231997"/>
                  <a:pt x="275494" y="234463"/>
                </a:cubicBezTo>
                <a:cubicBezTo>
                  <a:pt x="271027" y="236930"/>
                  <a:pt x="267961" y="238963"/>
                  <a:pt x="266294" y="240563"/>
                </a:cubicBezTo>
                <a:cubicBezTo>
                  <a:pt x="264628" y="242163"/>
                  <a:pt x="263461" y="243529"/>
                  <a:pt x="262795" y="244663"/>
                </a:cubicBezTo>
                <a:cubicBezTo>
                  <a:pt x="262128" y="245796"/>
                  <a:pt x="261595" y="247129"/>
                  <a:pt x="261195" y="248662"/>
                </a:cubicBezTo>
                <a:cubicBezTo>
                  <a:pt x="260795" y="250196"/>
                  <a:pt x="260495" y="251996"/>
                  <a:pt x="260295" y="254062"/>
                </a:cubicBezTo>
                <a:cubicBezTo>
                  <a:pt x="260095" y="256129"/>
                  <a:pt x="259995" y="258695"/>
                  <a:pt x="259995" y="261762"/>
                </a:cubicBezTo>
                <a:cubicBezTo>
                  <a:pt x="259995" y="266295"/>
                  <a:pt x="260161" y="270128"/>
                  <a:pt x="260495" y="273261"/>
                </a:cubicBezTo>
                <a:cubicBezTo>
                  <a:pt x="260828" y="276394"/>
                  <a:pt x="261261" y="278894"/>
                  <a:pt x="261795" y="280760"/>
                </a:cubicBezTo>
                <a:cubicBezTo>
                  <a:pt x="262328" y="282627"/>
                  <a:pt x="263028" y="283960"/>
                  <a:pt x="263895" y="284760"/>
                </a:cubicBezTo>
                <a:cubicBezTo>
                  <a:pt x="264761" y="285560"/>
                  <a:pt x="265794" y="285960"/>
                  <a:pt x="266994" y="285960"/>
                </a:cubicBezTo>
                <a:cubicBezTo>
                  <a:pt x="268728" y="285960"/>
                  <a:pt x="271127" y="284927"/>
                  <a:pt x="274194" y="282860"/>
                </a:cubicBezTo>
                <a:cubicBezTo>
                  <a:pt x="277260" y="280794"/>
                  <a:pt x="281093" y="278527"/>
                  <a:pt x="285693" y="276061"/>
                </a:cubicBezTo>
                <a:cubicBezTo>
                  <a:pt x="290293" y="273594"/>
                  <a:pt x="295626" y="271361"/>
                  <a:pt x="301692" y="269361"/>
                </a:cubicBezTo>
                <a:cubicBezTo>
                  <a:pt x="307759" y="267361"/>
                  <a:pt x="314725" y="266361"/>
                  <a:pt x="322591" y="266361"/>
                </a:cubicBezTo>
                <a:cubicBezTo>
                  <a:pt x="328191" y="266361"/>
                  <a:pt x="333057" y="267195"/>
                  <a:pt x="337190" y="268861"/>
                </a:cubicBezTo>
                <a:cubicBezTo>
                  <a:pt x="341323" y="270528"/>
                  <a:pt x="344756" y="272828"/>
                  <a:pt x="347489" y="275761"/>
                </a:cubicBezTo>
                <a:cubicBezTo>
                  <a:pt x="350223" y="278694"/>
                  <a:pt x="352289" y="282127"/>
                  <a:pt x="353689" y="286060"/>
                </a:cubicBezTo>
                <a:cubicBezTo>
                  <a:pt x="355089" y="289993"/>
                  <a:pt x="355789" y="294160"/>
                  <a:pt x="355789" y="298559"/>
                </a:cubicBezTo>
                <a:cubicBezTo>
                  <a:pt x="355789" y="303359"/>
                  <a:pt x="355222" y="308425"/>
                  <a:pt x="354089" y="313758"/>
                </a:cubicBezTo>
                <a:cubicBezTo>
                  <a:pt x="352956" y="319091"/>
                  <a:pt x="350856" y="324924"/>
                  <a:pt x="347789" y="331257"/>
                </a:cubicBezTo>
                <a:cubicBezTo>
                  <a:pt x="344723" y="337590"/>
                  <a:pt x="340457" y="344590"/>
                  <a:pt x="334990" y="352256"/>
                </a:cubicBezTo>
                <a:cubicBezTo>
                  <a:pt x="329524" y="359922"/>
                  <a:pt x="322324" y="368422"/>
                  <a:pt x="313392" y="377755"/>
                </a:cubicBezTo>
                <a:lnTo>
                  <a:pt x="268594" y="425752"/>
                </a:lnTo>
                <a:cubicBezTo>
                  <a:pt x="265928" y="428551"/>
                  <a:pt x="263761" y="431118"/>
                  <a:pt x="262095" y="433451"/>
                </a:cubicBezTo>
                <a:cubicBezTo>
                  <a:pt x="260428" y="435784"/>
                  <a:pt x="259061" y="438184"/>
                  <a:pt x="257995" y="440651"/>
                </a:cubicBezTo>
                <a:cubicBezTo>
                  <a:pt x="256928" y="443117"/>
                  <a:pt x="256195" y="445917"/>
                  <a:pt x="255795" y="449050"/>
                </a:cubicBezTo>
                <a:cubicBezTo>
                  <a:pt x="255395" y="452183"/>
                  <a:pt x="255195" y="455950"/>
                  <a:pt x="255195" y="460349"/>
                </a:cubicBezTo>
                <a:cubicBezTo>
                  <a:pt x="255195" y="465016"/>
                  <a:pt x="255495" y="468816"/>
                  <a:pt x="256095" y="471749"/>
                </a:cubicBezTo>
                <a:cubicBezTo>
                  <a:pt x="256695" y="474682"/>
                  <a:pt x="257662" y="476915"/>
                  <a:pt x="258995" y="478448"/>
                </a:cubicBezTo>
                <a:cubicBezTo>
                  <a:pt x="260328" y="479982"/>
                  <a:pt x="262061" y="481015"/>
                  <a:pt x="264195" y="481548"/>
                </a:cubicBezTo>
                <a:cubicBezTo>
                  <a:pt x="266328" y="482082"/>
                  <a:pt x="268861" y="482348"/>
                  <a:pt x="271794" y="482348"/>
                </a:cubicBezTo>
                <a:lnTo>
                  <a:pt x="420585" y="482348"/>
                </a:lnTo>
                <a:cubicBezTo>
                  <a:pt x="421918" y="482348"/>
                  <a:pt x="423118" y="481982"/>
                  <a:pt x="424185" y="481248"/>
                </a:cubicBezTo>
                <a:cubicBezTo>
                  <a:pt x="425251" y="480515"/>
                  <a:pt x="426118" y="479282"/>
                  <a:pt x="426785" y="477548"/>
                </a:cubicBezTo>
                <a:cubicBezTo>
                  <a:pt x="427451" y="475815"/>
                  <a:pt x="427951" y="473582"/>
                  <a:pt x="428285" y="470849"/>
                </a:cubicBezTo>
                <a:cubicBezTo>
                  <a:pt x="428618" y="468116"/>
                  <a:pt x="428784" y="464816"/>
                  <a:pt x="428784" y="460949"/>
                </a:cubicBezTo>
                <a:cubicBezTo>
                  <a:pt x="428784" y="457216"/>
                  <a:pt x="428584" y="453983"/>
                  <a:pt x="428185" y="451250"/>
                </a:cubicBezTo>
                <a:cubicBezTo>
                  <a:pt x="427785" y="448517"/>
                  <a:pt x="427185" y="446317"/>
                  <a:pt x="426385" y="444650"/>
                </a:cubicBezTo>
                <a:cubicBezTo>
                  <a:pt x="425585" y="442984"/>
                  <a:pt x="424618" y="441751"/>
                  <a:pt x="423485" y="440951"/>
                </a:cubicBezTo>
                <a:cubicBezTo>
                  <a:pt x="422352" y="440151"/>
                  <a:pt x="421118" y="439751"/>
                  <a:pt x="419785" y="439751"/>
                </a:cubicBezTo>
                <a:lnTo>
                  <a:pt x="317791" y="439751"/>
                </a:lnTo>
                <a:lnTo>
                  <a:pt x="347989" y="408753"/>
                </a:lnTo>
                <a:cubicBezTo>
                  <a:pt x="363188" y="393687"/>
                  <a:pt x="375388" y="380454"/>
                  <a:pt x="384587" y="369055"/>
                </a:cubicBezTo>
                <a:cubicBezTo>
                  <a:pt x="393787" y="357656"/>
                  <a:pt x="400920" y="347256"/>
                  <a:pt x="405986" y="337857"/>
                </a:cubicBezTo>
                <a:cubicBezTo>
                  <a:pt x="411052" y="328458"/>
                  <a:pt x="414385" y="319691"/>
                  <a:pt x="415985" y="311559"/>
                </a:cubicBezTo>
                <a:cubicBezTo>
                  <a:pt x="417585" y="303426"/>
                  <a:pt x="418385" y="295160"/>
                  <a:pt x="418385" y="286760"/>
                </a:cubicBezTo>
                <a:cubicBezTo>
                  <a:pt x="418385" y="277161"/>
                  <a:pt x="416752" y="268195"/>
                  <a:pt x="413485" y="259862"/>
                </a:cubicBezTo>
                <a:cubicBezTo>
                  <a:pt x="410219" y="251529"/>
                  <a:pt x="405253" y="244329"/>
                  <a:pt x="398586" y="238263"/>
                </a:cubicBezTo>
                <a:cubicBezTo>
                  <a:pt x="391920" y="232197"/>
                  <a:pt x="383554" y="227464"/>
                  <a:pt x="373488" y="224064"/>
                </a:cubicBezTo>
                <a:cubicBezTo>
                  <a:pt x="363422" y="220664"/>
                  <a:pt x="351656" y="218964"/>
                  <a:pt x="338190" y="218964"/>
                </a:cubicBezTo>
                <a:close/>
                <a:moveTo>
                  <a:pt x="348017" y="0"/>
                </a:moveTo>
                <a:cubicBezTo>
                  <a:pt x="540221" y="0"/>
                  <a:pt x="696034" y="155813"/>
                  <a:pt x="696034" y="348017"/>
                </a:cubicBezTo>
                <a:cubicBezTo>
                  <a:pt x="696034" y="540221"/>
                  <a:pt x="540221" y="696034"/>
                  <a:pt x="348017" y="696034"/>
                </a:cubicBezTo>
                <a:cubicBezTo>
                  <a:pt x="155813" y="696034"/>
                  <a:pt x="0" y="540221"/>
                  <a:pt x="0" y="348017"/>
                </a:cubicBezTo>
                <a:cubicBezTo>
                  <a:pt x="0" y="155813"/>
                  <a:pt x="155813" y="0"/>
                  <a:pt x="348017" y="0"/>
                </a:cubicBez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 rot="16200000">
            <a:off x="10375901" y="2898792"/>
            <a:ext cx="2451100" cy="1181102"/>
          </a:xfrm>
          <a:prstGeom prst="trapezoid">
            <a:avLst>
              <a:gd name="adj" fmla="val 34958"/>
            </a:avLst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232119" y="2917391"/>
            <a:ext cx="738664" cy="11439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 录</a:t>
            </a:r>
            <a:endParaRPr lang="zh-CN" altLang="en-US" sz="3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141669" y="3239219"/>
            <a:ext cx="3656549" cy="1519948"/>
            <a:chOff x="-141669" y="3028944"/>
            <a:chExt cx="3656549" cy="151994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-141669" y="3042063"/>
              <a:ext cx="1700011" cy="1506829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558925" y="3028944"/>
              <a:ext cx="1955955" cy="17491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-141669" y="4124814"/>
            <a:ext cx="3656549" cy="1522057"/>
            <a:chOff x="-141669" y="3805106"/>
            <a:chExt cx="3656549" cy="152205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-141669" y="3820334"/>
              <a:ext cx="1700011" cy="1506829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558925" y="3805106"/>
              <a:ext cx="1955955" cy="17491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0" y="5012517"/>
            <a:ext cx="3514880" cy="1461218"/>
            <a:chOff x="0" y="5012517"/>
            <a:chExt cx="3514880" cy="146121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0" y="5021263"/>
              <a:ext cx="1558925" cy="1452472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58925" y="5012517"/>
              <a:ext cx="1955955" cy="17491"/>
            </a:xfrm>
            <a:prstGeom prst="line">
              <a:avLst/>
            </a:prstGeom>
            <a:ln>
              <a:solidFill>
                <a:schemeClr val="bg1">
                  <a:alpha val="24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3545767" y="2867044"/>
            <a:ext cx="696034" cy="696034"/>
          </a:xfrm>
          <a:custGeom>
            <a:avLst/>
            <a:gdLst/>
            <a:ahLst/>
            <a:cxnLst/>
            <a:rect l="l" t="t" r="r" b="b"/>
            <a:pathLst>
              <a:path w="696034" h="696034">
                <a:moveTo>
                  <a:pt x="337990" y="218964"/>
                </a:moveTo>
                <a:cubicBezTo>
                  <a:pt x="328391" y="218964"/>
                  <a:pt x="319491" y="219797"/>
                  <a:pt x="311292" y="221464"/>
                </a:cubicBezTo>
                <a:cubicBezTo>
                  <a:pt x="303092" y="223131"/>
                  <a:pt x="295859" y="225164"/>
                  <a:pt x="289593" y="227564"/>
                </a:cubicBezTo>
                <a:cubicBezTo>
                  <a:pt x="283327" y="229964"/>
                  <a:pt x="278127" y="232430"/>
                  <a:pt x="273994" y="234963"/>
                </a:cubicBezTo>
                <a:cubicBezTo>
                  <a:pt x="269861" y="237496"/>
                  <a:pt x="267128" y="239396"/>
                  <a:pt x="265794" y="240663"/>
                </a:cubicBezTo>
                <a:cubicBezTo>
                  <a:pt x="264461" y="241929"/>
                  <a:pt x="263495" y="243096"/>
                  <a:pt x="262895" y="244163"/>
                </a:cubicBezTo>
                <a:cubicBezTo>
                  <a:pt x="262295" y="245229"/>
                  <a:pt x="261795" y="246496"/>
                  <a:pt x="261395" y="247962"/>
                </a:cubicBezTo>
                <a:cubicBezTo>
                  <a:pt x="260995" y="249429"/>
                  <a:pt x="260728" y="251262"/>
                  <a:pt x="260595" y="253462"/>
                </a:cubicBezTo>
                <a:cubicBezTo>
                  <a:pt x="260461" y="255662"/>
                  <a:pt x="260395" y="258428"/>
                  <a:pt x="260395" y="261762"/>
                </a:cubicBezTo>
                <a:cubicBezTo>
                  <a:pt x="260395" y="265761"/>
                  <a:pt x="260528" y="269028"/>
                  <a:pt x="260795" y="271561"/>
                </a:cubicBezTo>
                <a:cubicBezTo>
                  <a:pt x="261061" y="274094"/>
                  <a:pt x="261461" y="276027"/>
                  <a:pt x="261995" y="277361"/>
                </a:cubicBezTo>
                <a:cubicBezTo>
                  <a:pt x="262528" y="278694"/>
                  <a:pt x="263195" y="279594"/>
                  <a:pt x="263995" y="280060"/>
                </a:cubicBezTo>
                <a:cubicBezTo>
                  <a:pt x="264794" y="280527"/>
                  <a:pt x="265728" y="280760"/>
                  <a:pt x="266794" y="280760"/>
                </a:cubicBezTo>
                <a:cubicBezTo>
                  <a:pt x="268394" y="280760"/>
                  <a:pt x="270894" y="279694"/>
                  <a:pt x="274294" y="277561"/>
                </a:cubicBezTo>
                <a:cubicBezTo>
                  <a:pt x="277694" y="275427"/>
                  <a:pt x="281827" y="273128"/>
                  <a:pt x="286693" y="270661"/>
                </a:cubicBezTo>
                <a:cubicBezTo>
                  <a:pt x="291560" y="268195"/>
                  <a:pt x="297059" y="265928"/>
                  <a:pt x="303192" y="263861"/>
                </a:cubicBezTo>
                <a:cubicBezTo>
                  <a:pt x="309325" y="261795"/>
                  <a:pt x="315858" y="260762"/>
                  <a:pt x="322791" y="260762"/>
                </a:cubicBezTo>
                <a:cubicBezTo>
                  <a:pt x="328924" y="260762"/>
                  <a:pt x="334257" y="261595"/>
                  <a:pt x="338790" y="263261"/>
                </a:cubicBezTo>
                <a:cubicBezTo>
                  <a:pt x="343323" y="264928"/>
                  <a:pt x="347023" y="267195"/>
                  <a:pt x="349889" y="270061"/>
                </a:cubicBezTo>
                <a:cubicBezTo>
                  <a:pt x="352756" y="272928"/>
                  <a:pt x="354922" y="276327"/>
                  <a:pt x="356389" y="280260"/>
                </a:cubicBezTo>
                <a:cubicBezTo>
                  <a:pt x="357855" y="284194"/>
                  <a:pt x="358589" y="288360"/>
                  <a:pt x="358589" y="292760"/>
                </a:cubicBezTo>
                <a:cubicBezTo>
                  <a:pt x="358589" y="298493"/>
                  <a:pt x="357522" y="303726"/>
                  <a:pt x="355389" y="308459"/>
                </a:cubicBezTo>
                <a:cubicBezTo>
                  <a:pt x="353256" y="313192"/>
                  <a:pt x="350156" y="317225"/>
                  <a:pt x="346090" y="320558"/>
                </a:cubicBezTo>
                <a:cubicBezTo>
                  <a:pt x="342023" y="323891"/>
                  <a:pt x="336990" y="326458"/>
                  <a:pt x="330990" y="328258"/>
                </a:cubicBezTo>
                <a:cubicBezTo>
                  <a:pt x="324991" y="330057"/>
                  <a:pt x="318125" y="330957"/>
                  <a:pt x="310392" y="330957"/>
                </a:cubicBezTo>
                <a:lnTo>
                  <a:pt x="287793" y="330957"/>
                </a:lnTo>
                <a:cubicBezTo>
                  <a:pt x="286193" y="330957"/>
                  <a:pt x="284827" y="331224"/>
                  <a:pt x="283693" y="331757"/>
                </a:cubicBezTo>
                <a:cubicBezTo>
                  <a:pt x="282560" y="332291"/>
                  <a:pt x="281627" y="333224"/>
                  <a:pt x="280893" y="334557"/>
                </a:cubicBezTo>
                <a:cubicBezTo>
                  <a:pt x="280160" y="335890"/>
                  <a:pt x="279627" y="337790"/>
                  <a:pt x="279294" y="340257"/>
                </a:cubicBezTo>
                <a:cubicBezTo>
                  <a:pt x="278960" y="342723"/>
                  <a:pt x="278794" y="345890"/>
                  <a:pt x="278794" y="349756"/>
                </a:cubicBezTo>
                <a:cubicBezTo>
                  <a:pt x="278794" y="353889"/>
                  <a:pt x="278960" y="357256"/>
                  <a:pt x="279294" y="359856"/>
                </a:cubicBezTo>
                <a:cubicBezTo>
                  <a:pt x="279627" y="362455"/>
                  <a:pt x="280194" y="364489"/>
                  <a:pt x="280993" y="365955"/>
                </a:cubicBezTo>
                <a:cubicBezTo>
                  <a:pt x="281793" y="367422"/>
                  <a:pt x="282793" y="368388"/>
                  <a:pt x="283993" y="368855"/>
                </a:cubicBezTo>
                <a:cubicBezTo>
                  <a:pt x="285193" y="369322"/>
                  <a:pt x="286660" y="369555"/>
                  <a:pt x="288393" y="369555"/>
                </a:cubicBezTo>
                <a:lnTo>
                  <a:pt x="310792" y="369555"/>
                </a:lnTo>
                <a:cubicBezTo>
                  <a:pt x="320258" y="369555"/>
                  <a:pt x="328491" y="370488"/>
                  <a:pt x="335490" y="372355"/>
                </a:cubicBezTo>
                <a:cubicBezTo>
                  <a:pt x="342490" y="374221"/>
                  <a:pt x="348289" y="376855"/>
                  <a:pt x="352889" y="380254"/>
                </a:cubicBezTo>
                <a:cubicBezTo>
                  <a:pt x="357489" y="383654"/>
                  <a:pt x="360955" y="387754"/>
                  <a:pt x="363288" y="392554"/>
                </a:cubicBezTo>
                <a:cubicBezTo>
                  <a:pt x="365622" y="397353"/>
                  <a:pt x="366788" y="402753"/>
                  <a:pt x="366788" y="408753"/>
                </a:cubicBezTo>
                <a:cubicBezTo>
                  <a:pt x="366788" y="414219"/>
                  <a:pt x="365822" y="419185"/>
                  <a:pt x="363888" y="423652"/>
                </a:cubicBezTo>
                <a:cubicBezTo>
                  <a:pt x="361955" y="428118"/>
                  <a:pt x="359022" y="431918"/>
                  <a:pt x="355089" y="435051"/>
                </a:cubicBezTo>
                <a:cubicBezTo>
                  <a:pt x="351156" y="438184"/>
                  <a:pt x="346389" y="440617"/>
                  <a:pt x="340790" y="442351"/>
                </a:cubicBezTo>
                <a:cubicBezTo>
                  <a:pt x="335190" y="444084"/>
                  <a:pt x="328724" y="444950"/>
                  <a:pt x="321391" y="444950"/>
                </a:cubicBezTo>
                <a:cubicBezTo>
                  <a:pt x="312725" y="444950"/>
                  <a:pt x="304992" y="444050"/>
                  <a:pt x="298192" y="442251"/>
                </a:cubicBezTo>
                <a:cubicBezTo>
                  <a:pt x="291393" y="440451"/>
                  <a:pt x="285460" y="438517"/>
                  <a:pt x="280394" y="436451"/>
                </a:cubicBezTo>
                <a:cubicBezTo>
                  <a:pt x="275327" y="434384"/>
                  <a:pt x="271161" y="432451"/>
                  <a:pt x="267894" y="430651"/>
                </a:cubicBezTo>
                <a:cubicBezTo>
                  <a:pt x="264628" y="428851"/>
                  <a:pt x="262328" y="427951"/>
                  <a:pt x="260995" y="427951"/>
                </a:cubicBezTo>
                <a:cubicBezTo>
                  <a:pt x="258862" y="427951"/>
                  <a:pt x="257262" y="429185"/>
                  <a:pt x="256195" y="431651"/>
                </a:cubicBezTo>
                <a:cubicBezTo>
                  <a:pt x="255128" y="434118"/>
                  <a:pt x="254595" y="438551"/>
                  <a:pt x="254595" y="444950"/>
                </a:cubicBezTo>
                <a:cubicBezTo>
                  <a:pt x="254595" y="448817"/>
                  <a:pt x="254695" y="452117"/>
                  <a:pt x="254895" y="454850"/>
                </a:cubicBezTo>
                <a:cubicBezTo>
                  <a:pt x="255095" y="457583"/>
                  <a:pt x="255428" y="459850"/>
                  <a:pt x="255895" y="461649"/>
                </a:cubicBezTo>
                <a:cubicBezTo>
                  <a:pt x="256362" y="463449"/>
                  <a:pt x="256895" y="465016"/>
                  <a:pt x="257495" y="466349"/>
                </a:cubicBezTo>
                <a:cubicBezTo>
                  <a:pt x="258095" y="467682"/>
                  <a:pt x="258995" y="468882"/>
                  <a:pt x="260195" y="469949"/>
                </a:cubicBezTo>
                <a:cubicBezTo>
                  <a:pt x="261395" y="471016"/>
                  <a:pt x="263928" y="472549"/>
                  <a:pt x="267794" y="474549"/>
                </a:cubicBezTo>
                <a:cubicBezTo>
                  <a:pt x="271661" y="476548"/>
                  <a:pt x="276560" y="478482"/>
                  <a:pt x="282493" y="480348"/>
                </a:cubicBezTo>
                <a:cubicBezTo>
                  <a:pt x="288426" y="482215"/>
                  <a:pt x="295259" y="483781"/>
                  <a:pt x="302992" y="485048"/>
                </a:cubicBezTo>
                <a:cubicBezTo>
                  <a:pt x="310725" y="486315"/>
                  <a:pt x="318991" y="486948"/>
                  <a:pt x="327791" y="486948"/>
                </a:cubicBezTo>
                <a:cubicBezTo>
                  <a:pt x="342323" y="486948"/>
                  <a:pt x="355722" y="485181"/>
                  <a:pt x="367988" y="481648"/>
                </a:cubicBezTo>
                <a:cubicBezTo>
                  <a:pt x="380254" y="478115"/>
                  <a:pt x="390787" y="472949"/>
                  <a:pt x="399586" y="466149"/>
                </a:cubicBezTo>
                <a:cubicBezTo>
                  <a:pt x="408386" y="459350"/>
                  <a:pt x="415252" y="450950"/>
                  <a:pt x="420185" y="440951"/>
                </a:cubicBezTo>
                <a:cubicBezTo>
                  <a:pt x="425118" y="430951"/>
                  <a:pt x="427585" y="419485"/>
                  <a:pt x="427585" y="406553"/>
                </a:cubicBezTo>
                <a:cubicBezTo>
                  <a:pt x="427585" y="398820"/>
                  <a:pt x="426251" y="391587"/>
                  <a:pt x="423585" y="384854"/>
                </a:cubicBezTo>
                <a:cubicBezTo>
                  <a:pt x="420918" y="378121"/>
                  <a:pt x="417085" y="372088"/>
                  <a:pt x="412085" y="366755"/>
                </a:cubicBezTo>
                <a:cubicBezTo>
                  <a:pt x="407086" y="361422"/>
                  <a:pt x="400986" y="356989"/>
                  <a:pt x="393787" y="353456"/>
                </a:cubicBezTo>
                <a:cubicBezTo>
                  <a:pt x="386587" y="349923"/>
                  <a:pt x="378454" y="347623"/>
                  <a:pt x="369388" y="346556"/>
                </a:cubicBezTo>
                <a:lnTo>
                  <a:pt x="369388" y="345956"/>
                </a:lnTo>
                <a:cubicBezTo>
                  <a:pt x="376988" y="344090"/>
                  <a:pt x="383687" y="341290"/>
                  <a:pt x="389487" y="337557"/>
                </a:cubicBezTo>
                <a:cubicBezTo>
                  <a:pt x="395287" y="333824"/>
                  <a:pt x="400120" y="329291"/>
                  <a:pt x="403986" y="323958"/>
                </a:cubicBezTo>
                <a:cubicBezTo>
                  <a:pt x="407852" y="318625"/>
                  <a:pt x="410786" y="312558"/>
                  <a:pt x="412785" y="305759"/>
                </a:cubicBezTo>
                <a:cubicBezTo>
                  <a:pt x="414785" y="298959"/>
                  <a:pt x="415785" y="291626"/>
                  <a:pt x="415785" y="283760"/>
                </a:cubicBezTo>
                <a:cubicBezTo>
                  <a:pt x="415785" y="273628"/>
                  <a:pt x="414085" y="264528"/>
                  <a:pt x="410686" y="256462"/>
                </a:cubicBezTo>
                <a:cubicBezTo>
                  <a:pt x="407286" y="248396"/>
                  <a:pt x="402286" y="241596"/>
                  <a:pt x="395686" y="236063"/>
                </a:cubicBezTo>
                <a:cubicBezTo>
                  <a:pt x="389087" y="230530"/>
                  <a:pt x="380954" y="226297"/>
                  <a:pt x="371288" y="223364"/>
                </a:cubicBezTo>
                <a:cubicBezTo>
                  <a:pt x="361622" y="220431"/>
                  <a:pt x="350523" y="218964"/>
                  <a:pt x="337990" y="218964"/>
                </a:cubicBezTo>
                <a:close/>
                <a:moveTo>
                  <a:pt x="348017" y="0"/>
                </a:moveTo>
                <a:cubicBezTo>
                  <a:pt x="540221" y="0"/>
                  <a:pt x="696034" y="155813"/>
                  <a:pt x="696034" y="348017"/>
                </a:cubicBezTo>
                <a:cubicBezTo>
                  <a:pt x="696034" y="540221"/>
                  <a:pt x="540221" y="696034"/>
                  <a:pt x="348017" y="696034"/>
                </a:cubicBezTo>
                <a:cubicBezTo>
                  <a:pt x="155813" y="696034"/>
                  <a:pt x="0" y="540221"/>
                  <a:pt x="0" y="348017"/>
                </a:cubicBezTo>
                <a:cubicBezTo>
                  <a:pt x="0" y="155813"/>
                  <a:pt x="155813" y="0"/>
                  <a:pt x="348017" y="0"/>
                </a:cubicBez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45767" y="3765772"/>
            <a:ext cx="696034" cy="696034"/>
          </a:xfrm>
          <a:custGeom>
            <a:avLst/>
            <a:gdLst/>
            <a:ahLst/>
            <a:cxnLst/>
            <a:rect l="l" t="t" r="r" b="b"/>
            <a:pathLst>
              <a:path w="696034" h="696034">
                <a:moveTo>
                  <a:pt x="354989" y="267761"/>
                </a:moveTo>
                <a:lnTo>
                  <a:pt x="355389" y="267761"/>
                </a:lnTo>
                <a:lnTo>
                  <a:pt x="355389" y="386754"/>
                </a:lnTo>
                <a:lnTo>
                  <a:pt x="286793" y="386754"/>
                </a:lnTo>
                <a:close/>
                <a:moveTo>
                  <a:pt x="368788" y="222364"/>
                </a:moveTo>
                <a:cubicBezTo>
                  <a:pt x="362522" y="222364"/>
                  <a:pt x="357189" y="222497"/>
                  <a:pt x="352789" y="222764"/>
                </a:cubicBezTo>
                <a:cubicBezTo>
                  <a:pt x="348389" y="223031"/>
                  <a:pt x="344756" y="223464"/>
                  <a:pt x="341890" y="224064"/>
                </a:cubicBezTo>
                <a:cubicBezTo>
                  <a:pt x="339023" y="224664"/>
                  <a:pt x="336790" y="225397"/>
                  <a:pt x="335190" y="226264"/>
                </a:cubicBezTo>
                <a:cubicBezTo>
                  <a:pt x="333590" y="227130"/>
                  <a:pt x="332457" y="228164"/>
                  <a:pt x="331790" y="229364"/>
                </a:cubicBezTo>
                <a:lnTo>
                  <a:pt x="251395" y="371155"/>
                </a:lnTo>
                <a:cubicBezTo>
                  <a:pt x="250062" y="373688"/>
                  <a:pt x="248962" y="376088"/>
                  <a:pt x="248095" y="378354"/>
                </a:cubicBezTo>
                <a:cubicBezTo>
                  <a:pt x="247229" y="380621"/>
                  <a:pt x="246562" y="383021"/>
                  <a:pt x="246096" y="385554"/>
                </a:cubicBezTo>
                <a:cubicBezTo>
                  <a:pt x="245629" y="388087"/>
                  <a:pt x="245296" y="390920"/>
                  <a:pt x="245096" y="394054"/>
                </a:cubicBezTo>
                <a:cubicBezTo>
                  <a:pt x="244896" y="397187"/>
                  <a:pt x="244796" y="400886"/>
                  <a:pt x="244796" y="405153"/>
                </a:cubicBezTo>
                <a:cubicBezTo>
                  <a:pt x="244796" y="410353"/>
                  <a:pt x="245029" y="414519"/>
                  <a:pt x="245496" y="417652"/>
                </a:cubicBezTo>
                <a:cubicBezTo>
                  <a:pt x="245962" y="420785"/>
                  <a:pt x="246696" y="423185"/>
                  <a:pt x="247696" y="424852"/>
                </a:cubicBezTo>
                <a:cubicBezTo>
                  <a:pt x="248695" y="426518"/>
                  <a:pt x="249929" y="427585"/>
                  <a:pt x="251395" y="428051"/>
                </a:cubicBezTo>
                <a:cubicBezTo>
                  <a:pt x="252862" y="428518"/>
                  <a:pt x="254528" y="428751"/>
                  <a:pt x="256395" y="428751"/>
                </a:cubicBezTo>
                <a:lnTo>
                  <a:pt x="355389" y="428751"/>
                </a:lnTo>
                <a:lnTo>
                  <a:pt x="355389" y="475549"/>
                </a:lnTo>
                <a:cubicBezTo>
                  <a:pt x="355389" y="476882"/>
                  <a:pt x="355756" y="478048"/>
                  <a:pt x="356489" y="479048"/>
                </a:cubicBezTo>
                <a:cubicBezTo>
                  <a:pt x="357222" y="480048"/>
                  <a:pt x="358555" y="480882"/>
                  <a:pt x="360489" y="481548"/>
                </a:cubicBezTo>
                <a:cubicBezTo>
                  <a:pt x="362422" y="482215"/>
                  <a:pt x="365022" y="482715"/>
                  <a:pt x="368288" y="483048"/>
                </a:cubicBezTo>
                <a:cubicBezTo>
                  <a:pt x="371555" y="483381"/>
                  <a:pt x="375588" y="483548"/>
                  <a:pt x="380387" y="483548"/>
                </a:cubicBezTo>
                <a:cubicBezTo>
                  <a:pt x="385454" y="483548"/>
                  <a:pt x="389587" y="483381"/>
                  <a:pt x="392787" y="483048"/>
                </a:cubicBezTo>
                <a:cubicBezTo>
                  <a:pt x="395986" y="482715"/>
                  <a:pt x="398586" y="482215"/>
                  <a:pt x="400586" y="481548"/>
                </a:cubicBezTo>
                <a:cubicBezTo>
                  <a:pt x="402586" y="480882"/>
                  <a:pt x="403986" y="480048"/>
                  <a:pt x="404786" y="479048"/>
                </a:cubicBezTo>
                <a:cubicBezTo>
                  <a:pt x="405586" y="478048"/>
                  <a:pt x="405986" y="476882"/>
                  <a:pt x="405986" y="475549"/>
                </a:cubicBezTo>
                <a:lnTo>
                  <a:pt x="405986" y="428751"/>
                </a:lnTo>
                <a:lnTo>
                  <a:pt x="428984" y="428751"/>
                </a:lnTo>
                <a:cubicBezTo>
                  <a:pt x="431384" y="428751"/>
                  <a:pt x="433284" y="426985"/>
                  <a:pt x="434684" y="423452"/>
                </a:cubicBezTo>
                <a:cubicBezTo>
                  <a:pt x="436084" y="419919"/>
                  <a:pt x="436784" y="414752"/>
                  <a:pt x="436784" y="407953"/>
                </a:cubicBezTo>
                <a:cubicBezTo>
                  <a:pt x="436784" y="400353"/>
                  <a:pt x="436017" y="394920"/>
                  <a:pt x="434484" y="391654"/>
                </a:cubicBezTo>
                <a:cubicBezTo>
                  <a:pt x="432951" y="388387"/>
                  <a:pt x="431118" y="386754"/>
                  <a:pt x="428984" y="386754"/>
                </a:cubicBezTo>
                <a:lnTo>
                  <a:pt x="405986" y="386754"/>
                </a:lnTo>
                <a:lnTo>
                  <a:pt x="405986" y="230963"/>
                </a:lnTo>
                <a:cubicBezTo>
                  <a:pt x="405986" y="229497"/>
                  <a:pt x="405319" y="228230"/>
                  <a:pt x="403986" y="227164"/>
                </a:cubicBezTo>
                <a:cubicBezTo>
                  <a:pt x="402653" y="226097"/>
                  <a:pt x="400553" y="225197"/>
                  <a:pt x="397686" y="224464"/>
                </a:cubicBezTo>
                <a:cubicBezTo>
                  <a:pt x="394820" y="223731"/>
                  <a:pt x="390987" y="223197"/>
                  <a:pt x="386187" y="222864"/>
                </a:cubicBezTo>
                <a:cubicBezTo>
                  <a:pt x="381387" y="222531"/>
                  <a:pt x="375588" y="222364"/>
                  <a:pt x="368788" y="222364"/>
                </a:cubicBezTo>
                <a:close/>
                <a:moveTo>
                  <a:pt x="348017" y="0"/>
                </a:moveTo>
                <a:cubicBezTo>
                  <a:pt x="540221" y="0"/>
                  <a:pt x="696034" y="155813"/>
                  <a:pt x="696034" y="348017"/>
                </a:cubicBezTo>
                <a:cubicBezTo>
                  <a:pt x="696034" y="540221"/>
                  <a:pt x="540221" y="696034"/>
                  <a:pt x="348017" y="696034"/>
                </a:cubicBezTo>
                <a:cubicBezTo>
                  <a:pt x="155813" y="696034"/>
                  <a:pt x="0" y="540221"/>
                  <a:pt x="0" y="348017"/>
                </a:cubicBezTo>
                <a:cubicBezTo>
                  <a:pt x="0" y="155813"/>
                  <a:pt x="155813" y="0"/>
                  <a:pt x="348017" y="0"/>
                </a:cubicBez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45767" y="4664499"/>
            <a:ext cx="696034" cy="696034"/>
          </a:xfrm>
          <a:custGeom>
            <a:avLst/>
            <a:gdLst/>
            <a:ahLst/>
            <a:cxnLst/>
            <a:rect l="l" t="t" r="r" b="b"/>
            <a:pathLst>
              <a:path w="696034" h="696034">
                <a:moveTo>
                  <a:pt x="279994" y="223564"/>
                </a:moveTo>
                <a:cubicBezTo>
                  <a:pt x="275460" y="223564"/>
                  <a:pt x="272161" y="224731"/>
                  <a:pt x="270094" y="227064"/>
                </a:cubicBezTo>
                <a:cubicBezTo>
                  <a:pt x="268028" y="229397"/>
                  <a:pt x="266994" y="233230"/>
                  <a:pt x="266994" y="238563"/>
                </a:cubicBezTo>
                <a:lnTo>
                  <a:pt x="266994" y="350956"/>
                </a:lnTo>
                <a:cubicBezTo>
                  <a:pt x="266994" y="356156"/>
                  <a:pt x="267828" y="359722"/>
                  <a:pt x="269494" y="361656"/>
                </a:cubicBezTo>
                <a:cubicBezTo>
                  <a:pt x="271161" y="363589"/>
                  <a:pt x="273927" y="364555"/>
                  <a:pt x="277794" y="364555"/>
                </a:cubicBezTo>
                <a:cubicBezTo>
                  <a:pt x="283393" y="364555"/>
                  <a:pt x="289360" y="364155"/>
                  <a:pt x="295693" y="363355"/>
                </a:cubicBezTo>
                <a:cubicBezTo>
                  <a:pt x="302026" y="362556"/>
                  <a:pt x="309058" y="362156"/>
                  <a:pt x="316791" y="362156"/>
                </a:cubicBezTo>
                <a:cubicBezTo>
                  <a:pt x="326524" y="362156"/>
                  <a:pt x="334790" y="363022"/>
                  <a:pt x="341590" y="364755"/>
                </a:cubicBezTo>
                <a:cubicBezTo>
                  <a:pt x="348389" y="366489"/>
                  <a:pt x="353922" y="369088"/>
                  <a:pt x="358189" y="372555"/>
                </a:cubicBezTo>
                <a:cubicBezTo>
                  <a:pt x="362455" y="376021"/>
                  <a:pt x="365588" y="380254"/>
                  <a:pt x="367588" y="385254"/>
                </a:cubicBezTo>
                <a:cubicBezTo>
                  <a:pt x="369588" y="390254"/>
                  <a:pt x="370588" y="395954"/>
                  <a:pt x="370588" y="402353"/>
                </a:cubicBezTo>
                <a:cubicBezTo>
                  <a:pt x="370588" y="409819"/>
                  <a:pt x="369388" y="416219"/>
                  <a:pt x="366988" y="421552"/>
                </a:cubicBezTo>
                <a:cubicBezTo>
                  <a:pt x="364588" y="426885"/>
                  <a:pt x="361189" y="431318"/>
                  <a:pt x="356789" y="434851"/>
                </a:cubicBezTo>
                <a:cubicBezTo>
                  <a:pt x="352389" y="438384"/>
                  <a:pt x="347023" y="440951"/>
                  <a:pt x="340690" y="442551"/>
                </a:cubicBezTo>
                <a:cubicBezTo>
                  <a:pt x="334357" y="444151"/>
                  <a:pt x="327324" y="444951"/>
                  <a:pt x="319591" y="444951"/>
                </a:cubicBezTo>
                <a:cubicBezTo>
                  <a:pt x="310658" y="444951"/>
                  <a:pt x="302992" y="444184"/>
                  <a:pt x="296593" y="442651"/>
                </a:cubicBezTo>
                <a:cubicBezTo>
                  <a:pt x="290193" y="441117"/>
                  <a:pt x="284760" y="439418"/>
                  <a:pt x="280294" y="437551"/>
                </a:cubicBezTo>
                <a:cubicBezTo>
                  <a:pt x="275827" y="435684"/>
                  <a:pt x="272227" y="433985"/>
                  <a:pt x="269494" y="432451"/>
                </a:cubicBezTo>
                <a:cubicBezTo>
                  <a:pt x="266761" y="430918"/>
                  <a:pt x="264728" y="430151"/>
                  <a:pt x="263395" y="430151"/>
                </a:cubicBezTo>
                <a:cubicBezTo>
                  <a:pt x="262328" y="430151"/>
                  <a:pt x="261395" y="430485"/>
                  <a:pt x="260595" y="431151"/>
                </a:cubicBezTo>
                <a:cubicBezTo>
                  <a:pt x="259795" y="431818"/>
                  <a:pt x="259095" y="432951"/>
                  <a:pt x="258495" y="434551"/>
                </a:cubicBezTo>
                <a:cubicBezTo>
                  <a:pt x="257895" y="436151"/>
                  <a:pt x="257462" y="438251"/>
                  <a:pt x="257195" y="440851"/>
                </a:cubicBezTo>
                <a:cubicBezTo>
                  <a:pt x="256928" y="443451"/>
                  <a:pt x="256795" y="446617"/>
                  <a:pt x="256795" y="450350"/>
                </a:cubicBezTo>
                <a:cubicBezTo>
                  <a:pt x="256795" y="453817"/>
                  <a:pt x="256862" y="456816"/>
                  <a:pt x="256995" y="459350"/>
                </a:cubicBezTo>
                <a:cubicBezTo>
                  <a:pt x="257128" y="461883"/>
                  <a:pt x="257362" y="463983"/>
                  <a:pt x="257695" y="465649"/>
                </a:cubicBezTo>
                <a:cubicBezTo>
                  <a:pt x="258028" y="467316"/>
                  <a:pt x="258462" y="468749"/>
                  <a:pt x="258995" y="469949"/>
                </a:cubicBezTo>
                <a:cubicBezTo>
                  <a:pt x="259528" y="471149"/>
                  <a:pt x="260361" y="472249"/>
                  <a:pt x="261495" y="473249"/>
                </a:cubicBezTo>
                <a:cubicBezTo>
                  <a:pt x="262628" y="474249"/>
                  <a:pt x="265028" y="475515"/>
                  <a:pt x="268694" y="477049"/>
                </a:cubicBezTo>
                <a:cubicBezTo>
                  <a:pt x="272361" y="478582"/>
                  <a:pt x="277060" y="480115"/>
                  <a:pt x="282793" y="481648"/>
                </a:cubicBezTo>
                <a:cubicBezTo>
                  <a:pt x="288526" y="483182"/>
                  <a:pt x="294993" y="484448"/>
                  <a:pt x="302192" y="485448"/>
                </a:cubicBezTo>
                <a:cubicBezTo>
                  <a:pt x="309392" y="486448"/>
                  <a:pt x="316991" y="486948"/>
                  <a:pt x="324991" y="486948"/>
                </a:cubicBezTo>
                <a:cubicBezTo>
                  <a:pt x="340190" y="486948"/>
                  <a:pt x="354022" y="484948"/>
                  <a:pt x="366488" y="480948"/>
                </a:cubicBezTo>
                <a:cubicBezTo>
                  <a:pt x="378954" y="476949"/>
                  <a:pt x="389620" y="471182"/>
                  <a:pt x="398486" y="463649"/>
                </a:cubicBezTo>
                <a:cubicBezTo>
                  <a:pt x="407352" y="456117"/>
                  <a:pt x="414219" y="446850"/>
                  <a:pt x="419085" y="435851"/>
                </a:cubicBezTo>
                <a:cubicBezTo>
                  <a:pt x="423951" y="424852"/>
                  <a:pt x="426385" y="412352"/>
                  <a:pt x="426385" y="398353"/>
                </a:cubicBezTo>
                <a:cubicBezTo>
                  <a:pt x="426385" y="385954"/>
                  <a:pt x="424451" y="375055"/>
                  <a:pt x="420585" y="365655"/>
                </a:cubicBezTo>
                <a:cubicBezTo>
                  <a:pt x="416719" y="356256"/>
                  <a:pt x="411086" y="348390"/>
                  <a:pt x="403686" y="342057"/>
                </a:cubicBezTo>
                <a:cubicBezTo>
                  <a:pt x="396286" y="335724"/>
                  <a:pt x="387154" y="330924"/>
                  <a:pt x="376288" y="327658"/>
                </a:cubicBezTo>
                <a:cubicBezTo>
                  <a:pt x="365422" y="324391"/>
                  <a:pt x="352989" y="322758"/>
                  <a:pt x="338990" y="322758"/>
                </a:cubicBezTo>
                <a:cubicBezTo>
                  <a:pt x="333924" y="322758"/>
                  <a:pt x="329091" y="322825"/>
                  <a:pt x="324491" y="322958"/>
                </a:cubicBezTo>
                <a:cubicBezTo>
                  <a:pt x="319891" y="323091"/>
                  <a:pt x="315258" y="323425"/>
                  <a:pt x="310592" y="323958"/>
                </a:cubicBezTo>
                <a:lnTo>
                  <a:pt x="310592" y="268561"/>
                </a:lnTo>
                <a:lnTo>
                  <a:pt x="402586" y="268561"/>
                </a:lnTo>
                <a:cubicBezTo>
                  <a:pt x="405253" y="268561"/>
                  <a:pt x="407286" y="266761"/>
                  <a:pt x="408686" y="263162"/>
                </a:cubicBezTo>
                <a:cubicBezTo>
                  <a:pt x="410086" y="259562"/>
                  <a:pt x="410786" y="253762"/>
                  <a:pt x="410786" y="245763"/>
                </a:cubicBezTo>
                <a:cubicBezTo>
                  <a:pt x="410786" y="241763"/>
                  <a:pt x="410619" y="238330"/>
                  <a:pt x="410286" y="235463"/>
                </a:cubicBezTo>
                <a:cubicBezTo>
                  <a:pt x="409952" y="232597"/>
                  <a:pt x="409419" y="230297"/>
                  <a:pt x="408686" y="228564"/>
                </a:cubicBezTo>
                <a:cubicBezTo>
                  <a:pt x="407952" y="226831"/>
                  <a:pt x="407052" y="225564"/>
                  <a:pt x="405986" y="224764"/>
                </a:cubicBezTo>
                <a:cubicBezTo>
                  <a:pt x="404919" y="223964"/>
                  <a:pt x="403786" y="223564"/>
                  <a:pt x="402586" y="223564"/>
                </a:cubicBezTo>
                <a:close/>
                <a:moveTo>
                  <a:pt x="348017" y="0"/>
                </a:moveTo>
                <a:cubicBezTo>
                  <a:pt x="540221" y="0"/>
                  <a:pt x="696034" y="155813"/>
                  <a:pt x="696034" y="348017"/>
                </a:cubicBezTo>
                <a:cubicBezTo>
                  <a:pt x="696034" y="540221"/>
                  <a:pt x="540221" y="696034"/>
                  <a:pt x="348017" y="696034"/>
                </a:cubicBezTo>
                <a:cubicBezTo>
                  <a:pt x="155813" y="696034"/>
                  <a:pt x="0" y="540221"/>
                  <a:pt x="0" y="348017"/>
                </a:cubicBezTo>
                <a:cubicBezTo>
                  <a:pt x="0" y="155813"/>
                  <a:pt x="155813" y="0"/>
                  <a:pt x="348017" y="0"/>
                </a:cubicBez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99340" y="1232939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初识</a:t>
            </a:r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生态圈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99340" y="213049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了解</a:t>
            </a:r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99340" y="392560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实战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99340" y="3028047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常用组件介绍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99340" y="4823156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其他组件介绍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5" y="8226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拓展</a:t>
            </a:r>
            <a:r>
              <a:rPr lang="zh-CN" altLang="en-US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介绍（一）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5" y="1983284"/>
            <a:ext cx="2495238" cy="24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27" y="1983284"/>
            <a:ext cx="2438095" cy="2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97" y="1983284"/>
            <a:ext cx="2457143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5" y="82264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拓展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介绍（二）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5" y="1731426"/>
            <a:ext cx="2495238" cy="301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45" y="1731426"/>
            <a:ext cx="2466667" cy="2885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354" y="1731426"/>
            <a:ext cx="2495238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50792" y="3025666"/>
            <a:ext cx="5274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</a:t>
            </a:r>
            <a:endParaRPr lang="zh-CN" altLang="en-US" sz="6000" dirty="0" smtClean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07426" y="2690047"/>
            <a:ext cx="4960935" cy="150167"/>
            <a:chOff x="3772526" y="2118547"/>
            <a:chExt cx="4960935" cy="15016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912225" y="2193631"/>
              <a:ext cx="4681537" cy="0"/>
            </a:xfrm>
            <a:prstGeom prst="line">
              <a:avLst/>
            </a:prstGeom>
            <a:ln>
              <a:solidFill>
                <a:schemeClr val="bg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3772526" y="2118547"/>
              <a:ext cx="150167" cy="150167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583294" y="2118547"/>
              <a:ext cx="150167" cy="150167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7426" y="4175947"/>
            <a:ext cx="4960935" cy="150167"/>
            <a:chOff x="3772526" y="2118547"/>
            <a:chExt cx="4960935" cy="1501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912225" y="2193631"/>
              <a:ext cx="4681537" cy="0"/>
            </a:xfrm>
            <a:prstGeom prst="line">
              <a:avLst/>
            </a:prstGeom>
            <a:ln>
              <a:solidFill>
                <a:schemeClr val="bg1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772526" y="2118547"/>
              <a:ext cx="150167" cy="150167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583294" y="2118547"/>
              <a:ext cx="150167" cy="150167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3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96714" y="3864404"/>
            <a:ext cx="6320243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96713" y="2792524"/>
            <a:ext cx="6320244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60153" y="3034703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初识</a:t>
            </a:r>
            <a:r>
              <a:rPr lang="en-US" altLang="zh-CN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生态圈</a:t>
            </a:r>
          </a:p>
        </p:txBody>
      </p:sp>
      <p:sp>
        <p:nvSpPr>
          <p:cNvPr id="8" name="矩形 7"/>
          <p:cNvSpPr/>
          <p:nvPr/>
        </p:nvSpPr>
        <p:spPr>
          <a:xfrm>
            <a:off x="3289656" y="287931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8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5" y="822642"/>
            <a:ext cx="5476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生态圈总览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5" y="1781209"/>
            <a:ext cx="9981063" cy="49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版本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命名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41225" y="2380481"/>
            <a:ext cx="5832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采用了伦敦地铁站的名字，根据字母表的顺序来对应版本时间顺序，比如：最早的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Release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版本：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Angel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，第二个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Release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版本：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Brixton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，以此类推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……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41" y="2556500"/>
            <a:ext cx="3161905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 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版本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对照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3" y="1781810"/>
            <a:ext cx="8057367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96714" y="3864404"/>
            <a:ext cx="6320243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96713" y="2792524"/>
            <a:ext cx="6320244" cy="0"/>
          </a:xfrm>
          <a:prstGeom prst="line">
            <a:avLst/>
          </a:prstGeom>
          <a:ln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0153" y="3034703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了解 </a:t>
            </a:r>
            <a:r>
              <a:rPr lang="en-US" altLang="zh-CN" sz="3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endParaRPr lang="zh-CN" altLang="en-US" sz="3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9655" y="287931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9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构建第一个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工程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环境准备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sz="3600" dirty="0" smtClean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41225" y="238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jdk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1.8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或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以上</a:t>
            </a:r>
            <a:endParaRPr lang="zh-CN" altLang="en-US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maven 3.0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+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Idea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（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推荐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）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81" y="2571291"/>
            <a:ext cx="7040531" cy="2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141224" y="822642"/>
            <a:ext cx="858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构建第一个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工程</a:t>
            </a:r>
            <a:r>
              <a:rPr lang="en-US" altLang="zh-CN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</a:t>
            </a:r>
            <a:r>
              <a:rPr lang="zh-CN" altLang="en-US" sz="3600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核心</a:t>
            </a:r>
            <a:r>
              <a:rPr lang="zh-CN" altLang="en-US" sz="3600" dirty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实现</a:t>
            </a:r>
            <a:endParaRPr lang="en-US" altLang="zh-CN" sz="3600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sz="3600" dirty="0" smtClean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41225" y="787428"/>
            <a:ext cx="0" cy="713811"/>
          </a:xfrm>
          <a:prstGeom prst="line">
            <a:avLst/>
          </a:prstGeom>
          <a:ln>
            <a:solidFill>
              <a:schemeClr val="bg1">
                <a:lumMod val="95000"/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24" y="2205667"/>
            <a:ext cx="9177119" cy="1970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24" y="5400567"/>
            <a:ext cx="4645427" cy="11023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1224" y="4671963"/>
            <a:ext cx="2086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application.yml</a:t>
            </a:r>
          </a:p>
        </p:txBody>
      </p:sp>
    </p:spTree>
    <p:extLst>
      <p:ext uri="{BB962C8B-B14F-4D97-AF65-F5344CB8AC3E}">
        <p14:creationId xmlns:p14="http://schemas.microsoft.com/office/powerpoint/2010/main" val="2490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张海山锐线体简" panose="02000000000000000000" pitchFamily="2" charset="-122"/>
            <a:ea typeface="张海山锐线体简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方正兰亭超细黑简体" panose="02000000000000000000" pitchFamily="2" charset="-122"/>
            <a:ea typeface="方正兰亭超细黑简体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314</Words>
  <Application>Microsoft Office PowerPoint</Application>
  <PresentationFormat>宽屏</PresentationFormat>
  <Paragraphs>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方正兰亭超细黑简体</vt:lpstr>
      <vt:lpstr>宋体</vt:lpstr>
      <vt:lpstr>微软雅黑</vt:lpstr>
      <vt:lpstr>张海山锐线体简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详见实战演示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Shmily</cp:lastModifiedBy>
  <cp:revision>45</cp:revision>
  <dcterms:created xsi:type="dcterms:W3CDTF">2016-02-22T03:10:50Z</dcterms:created>
  <dcterms:modified xsi:type="dcterms:W3CDTF">2017-05-24T13:29:57Z</dcterms:modified>
</cp:coreProperties>
</file>