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64" r:id="rId3"/>
    <p:sldId id="276" r:id="rId4"/>
    <p:sldId id="290" r:id="rId5"/>
    <p:sldId id="291" r:id="rId6"/>
    <p:sldId id="281" r:id="rId7"/>
    <p:sldId id="282" r:id="rId8"/>
    <p:sldId id="283" r:id="rId9"/>
    <p:sldId id="29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86" y="-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ru-RU">
                <a:solidFill>
                  <a:schemeClr val="tx2"/>
                </a:solidFill>
              </a:rPr>
              <a:pPr/>
              <a:t>27.05.2016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ru-RU"/>
              <a:pPr/>
              <a:t>27.05.2016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noProof="0" smtClean="0"/>
              <a:t>Клацніть, щоб редагувати стиль зразка підзаголовка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</p:txBody>
      </p:sp>
    </p:spTree>
    <p:extLst>
      <p:ext uri="{BB962C8B-B14F-4D97-AF65-F5344CB8AC3E}">
        <p14:creationId xmlns=""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  <a:p>
            <a:pPr lvl="1"/>
            <a:r>
              <a:rPr lang="uk-UA" noProof="0" smtClean="0"/>
              <a:t>Другий рівень</a:t>
            </a:r>
          </a:p>
          <a:p>
            <a:pPr lvl="2"/>
            <a:r>
              <a:rPr lang="uk-UA" noProof="0" smtClean="0"/>
              <a:t>Третій рівень</a:t>
            </a:r>
          </a:p>
          <a:p>
            <a:pPr lvl="3"/>
            <a:r>
              <a:rPr lang="uk-UA" noProof="0" smtClean="0"/>
              <a:t>Четвертий рівень</a:t>
            </a:r>
          </a:p>
          <a:p>
            <a:pPr lvl="4"/>
            <a:r>
              <a:rPr lang="uk-UA" noProof="0" smtClean="0"/>
              <a:t>П’ятий рівень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uk-UA" noProof="0" smtClean="0"/>
              <a:t>Зразок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uk-UA" noProof="0" smtClean="0"/>
              <a:t>Клацніть піктограму, щоб додати зображення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uk-UA" noProof="0" smtClean="0"/>
              <a:t>Редагувати стиль зразка тексту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ru-RU" noProof="0" smtClean="0"/>
              <a:pPr/>
              <a:t>27.05.2016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Airplane-1300x7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81"/>
            <a:ext cx="12188825" cy="67882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94544" y="571480"/>
            <a:ext cx="6022975" cy="2370155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400" b="0" i="0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/>
                <a:ea typeface="+mj-ea"/>
                <a:cs typeface="+mj-cs"/>
              </a:rPr>
              <a:t>Travel</a:t>
            </a:r>
            <a:r>
              <a:rPr lang="en-US" sz="5400" b="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/>
                <a:ea typeface="+mj-ea"/>
                <a:cs typeface="+mj-cs"/>
              </a:rPr>
              <a:t> Planner (TP)</a:t>
            </a:r>
            <a:endParaRPr lang="ru-RU" sz="5400" b="0" i="0" baseline="0" dirty="0">
              <a:solidFill>
                <a:schemeClr val="accent1">
                  <a:lumMod val="20000"/>
                  <a:lumOff val="80000"/>
                </a:scheme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5190" y="2500306"/>
            <a:ext cx="7674777" cy="12446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– Dream team</a:t>
            </a:r>
            <a:endParaRPr lang="ru-RU" sz="2800" b="0" i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514048" y="4500570"/>
            <a:ext cx="7674777" cy="14127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Bogdan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Datsyuk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Eygenij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Kravets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Sergiy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Voloshschuk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 descr="Stamp-Graffiti-Logo-Design-Dream-Team-Freunde-F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62" y="0"/>
            <a:ext cx="2643206" cy="26432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music-304644_960_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22" y="2428868"/>
            <a:ext cx="5929354" cy="3569966"/>
          </a:xfrm>
          <a:prstGeom prst="rect">
            <a:avLst/>
          </a:prstGeom>
        </p:spPr>
      </p:pic>
      <p:pic>
        <p:nvPicPr>
          <p:cNvPr id="8" name="Рисунок 7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04" y="3643305"/>
            <a:ext cx="3214695" cy="3214695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4400" b="0" i="0" baseline="0" dirty="0" smtClean="0">
                <a:solidFill>
                  <a:srgbClr val="374C81"/>
                </a:solidFill>
                <a:latin typeface="Century Gothic"/>
                <a:ea typeface="+mj-ea"/>
                <a:cs typeface="+mj-cs"/>
              </a:rPr>
              <a:t>About myself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Arial"/>
              <a:buChar char="•"/>
            </a:pP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Name: </a:t>
            </a:r>
            <a:r>
              <a:rPr lang="en-US" sz="2800" b="0" i="0" dirty="0" err="1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Datsyuk</a:t>
            </a:r>
            <a:r>
              <a:rPr lang="en-US" sz="28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Bogdan</a:t>
            </a:r>
            <a:endParaRPr lang="ru-RU" sz="28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Arial"/>
              <a:buChar char="•"/>
            </a:pP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Hobbies:</a:t>
            </a:r>
            <a:r>
              <a:rPr lang="uk-UA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374C81"/>
                </a:solidFill>
                <a:latin typeface="Century Gothic"/>
              </a:rPr>
              <a:t>Music,</a:t>
            </a:r>
            <a:r>
              <a:rPr lang="uk-UA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 Poetry</a:t>
            </a:r>
          </a:p>
          <a:p>
            <a:pPr marL="301752" indent="-301752" defTabSz="1216152">
              <a:buClr>
                <a:srgbClr val="374C81"/>
              </a:buClr>
              <a:buFont typeface="Arial"/>
              <a:buChar char="•"/>
            </a:pPr>
            <a:r>
              <a:rPr lang="en-US" altLang="uk-UA" dirty="0">
                <a:solidFill>
                  <a:srgbClr val="204898"/>
                </a:solidFill>
                <a:latin typeface="Calibri" panose="020F0502020204030204" pitchFamily="34" charset="0"/>
              </a:rPr>
              <a:t>Interested in</a:t>
            </a:r>
            <a:r>
              <a:rPr lang="en-US" altLang="uk-UA" dirty="0" smtClean="0">
                <a:solidFill>
                  <a:srgbClr val="204898"/>
                </a:solidFill>
                <a:latin typeface="Calibri" panose="020F0502020204030204" pitchFamily="34" charset="0"/>
              </a:rPr>
              <a:t>: self development</a:t>
            </a:r>
            <a:endParaRPr lang="ru-RU" sz="24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скачанные файлы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6" y="3643314"/>
            <a:ext cx="7215238" cy="2493224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4400" b="0" i="0" baseline="0" dirty="0" smtClean="0">
                <a:solidFill>
                  <a:srgbClr val="374C81"/>
                </a:solidFill>
                <a:latin typeface="Century Gothic"/>
                <a:ea typeface="+mj-ea"/>
                <a:cs typeface="+mj-cs"/>
              </a:rPr>
              <a:t>About myself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defTabSz="1216152">
              <a:buClr>
                <a:srgbClr val="374C81"/>
              </a:buClr>
              <a:buFont typeface="Arial"/>
              <a:buChar char="•"/>
            </a:pP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Name: </a:t>
            </a: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Eygenij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Kravets</a:t>
            </a:r>
            <a:endParaRPr lang="ru-RU" sz="28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Arial"/>
              <a:buChar char="•"/>
            </a:pP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Hobbies:</a:t>
            </a:r>
            <a:r>
              <a:rPr lang="uk-UA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374C81"/>
                </a:solidFill>
                <a:latin typeface="Century Gothic"/>
              </a:rPr>
              <a:t>Music </a:t>
            </a:r>
            <a:endParaRPr lang="en-US" sz="24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  <a:p>
            <a:pPr marL="301752" indent="-301752" defTabSz="1216152">
              <a:buClr>
                <a:srgbClr val="374C81"/>
              </a:buClr>
              <a:buFont typeface="Arial"/>
              <a:buChar char="•"/>
            </a:pPr>
            <a:r>
              <a:rPr lang="en-US" altLang="uk-UA" dirty="0">
                <a:solidFill>
                  <a:srgbClr val="204898"/>
                </a:solidFill>
                <a:latin typeface="Calibri" panose="020F0502020204030204" pitchFamily="34" charset="0"/>
              </a:rPr>
              <a:t>Interested in</a:t>
            </a:r>
            <a:r>
              <a:rPr lang="en-US" altLang="uk-UA" dirty="0" smtClean="0">
                <a:solidFill>
                  <a:srgbClr val="204898"/>
                </a:solidFill>
                <a:latin typeface="Calibri" panose="020F0502020204030204" pitchFamily="34" charset="0"/>
              </a:rPr>
              <a:t>: </a:t>
            </a:r>
            <a:r>
              <a:rPr lang="en-US" altLang="uk-UA" dirty="0" err="1" smtClean="0">
                <a:solidFill>
                  <a:srgbClr val="204898"/>
                </a:solidFill>
                <a:latin typeface="Calibri" panose="020F0502020204030204" pitchFamily="34" charset="0"/>
              </a:rPr>
              <a:t>cybersport</a:t>
            </a:r>
            <a:endParaRPr lang="ru-RU" sz="24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4400" b="0" i="0" baseline="0" dirty="0" smtClean="0">
                <a:solidFill>
                  <a:srgbClr val="374C81"/>
                </a:solidFill>
                <a:latin typeface="Century Gothic"/>
                <a:ea typeface="+mj-ea"/>
                <a:cs typeface="+mj-cs"/>
              </a:rPr>
              <a:t>About myself</a:t>
            </a:r>
            <a:endParaRPr lang="ru-RU" sz="4400" b="0" i="0" baseline="0" dirty="0">
              <a:solidFill>
                <a:srgbClr val="374C8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defTabSz="1216152">
              <a:buClr>
                <a:srgbClr val="374C81"/>
              </a:buClr>
              <a:buFont typeface="Arial"/>
              <a:buChar char="•"/>
            </a:pP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Name: </a:t>
            </a: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Sergiy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Voloshschuk</a:t>
            </a:r>
            <a:endParaRPr lang="ru-RU" sz="28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Arial"/>
              <a:buChar char="•"/>
            </a:pP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Hobbies:</a:t>
            </a:r>
            <a:r>
              <a:rPr lang="uk-UA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sz="2400" b="0" i="0" dirty="0" smtClean="0">
                <a:solidFill>
                  <a:srgbClr val="374C81"/>
                </a:solidFill>
                <a:latin typeface="Century Gothic"/>
                <a:ea typeface="+mn-ea"/>
                <a:cs typeface="+mn-cs"/>
              </a:rPr>
              <a:t>Playing basketball</a:t>
            </a:r>
          </a:p>
          <a:p>
            <a:pPr marL="301752" indent="-301752" defTabSz="1216152">
              <a:buClr>
                <a:srgbClr val="374C81"/>
              </a:buClr>
              <a:buFont typeface="Arial"/>
              <a:buChar char="•"/>
            </a:pPr>
            <a:r>
              <a:rPr lang="en-US" altLang="uk-UA" dirty="0">
                <a:solidFill>
                  <a:srgbClr val="204898"/>
                </a:solidFill>
                <a:latin typeface="Calibri" panose="020F0502020204030204" pitchFamily="34" charset="0"/>
              </a:rPr>
              <a:t>Interested in</a:t>
            </a:r>
            <a:r>
              <a:rPr lang="en-US" altLang="uk-UA" dirty="0" smtClean="0">
                <a:solidFill>
                  <a:srgbClr val="204898"/>
                </a:solidFill>
                <a:latin typeface="Calibri" panose="020F0502020204030204" pitchFamily="34" charset="0"/>
              </a:rPr>
              <a:t>: </a:t>
            </a:r>
            <a:r>
              <a:rPr lang="en-US" altLang="uk-UA" dirty="0" err="1" smtClean="0">
                <a:solidFill>
                  <a:srgbClr val="204898"/>
                </a:solidFill>
                <a:latin typeface="Calibri" panose="020F0502020204030204" pitchFamily="34" charset="0"/>
              </a:rPr>
              <a:t>cybersport</a:t>
            </a:r>
            <a:endParaRPr lang="ru-RU" sz="2400" b="0" i="0" dirty="0" smtClean="0">
              <a:solidFill>
                <a:srgbClr val="374C81"/>
              </a:solidFill>
              <a:latin typeface="Century Gothic"/>
              <a:ea typeface="+mn-ea"/>
              <a:cs typeface="+mn-cs"/>
            </a:endParaRPr>
          </a:p>
        </p:txBody>
      </p:sp>
      <p:pic>
        <p:nvPicPr>
          <p:cNvPr id="5" name="Рисунок 4" descr="basketball_ho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3106" y="2357430"/>
            <a:ext cx="4142240" cy="3794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264568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: Travel Planner (TP)</a:t>
            </a:r>
            <a:endParaRPr lang="uk-UA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17309" y="2276872"/>
            <a:ext cx="10157354" cy="4470400"/>
          </a:xfrm>
        </p:spPr>
        <p:txBody>
          <a:bodyPr>
            <a:normAutofit/>
          </a:bodyPr>
          <a:lstStyle/>
          <a:p>
            <a:r>
              <a:rPr lang="uk-UA" sz="2500" dirty="0" smtClean="0"/>
              <a:t>Проект створений для автоматизації процесу управління курсами</a:t>
            </a:r>
            <a:r>
              <a:rPr lang="en-US" sz="2500" dirty="0" smtClean="0"/>
              <a:t>. </a:t>
            </a:r>
            <a:endParaRPr lang="uk-UA" sz="2500" dirty="0" smtClean="0"/>
          </a:p>
          <a:p>
            <a:r>
              <a:rPr lang="ru-RU" sz="2500" dirty="0" err="1" smtClean="0"/>
              <a:t>Він</a:t>
            </a:r>
            <a:r>
              <a:rPr lang="ru-RU" sz="2500" dirty="0" smtClean="0"/>
              <a:t> </a:t>
            </a:r>
            <a:r>
              <a:rPr lang="uk-UA" sz="2500" dirty="0" smtClean="0"/>
              <a:t>містить</a:t>
            </a:r>
            <a:r>
              <a:rPr lang="ru-RU" sz="2500" dirty="0" smtClean="0"/>
              <a:t> </a:t>
            </a:r>
            <a:r>
              <a:rPr lang="uk-UA" sz="2500" dirty="0" smtClean="0"/>
              <a:t>інформацію</a:t>
            </a:r>
            <a:r>
              <a:rPr lang="ru-RU" sz="2500" dirty="0" smtClean="0"/>
              <a:t> </a:t>
            </a:r>
            <a:r>
              <a:rPr lang="ru-RU" sz="2500" dirty="0"/>
              <a:t>про </a:t>
            </a:r>
            <a:r>
              <a:rPr lang="uk-UA" sz="2500" dirty="0" smtClean="0"/>
              <a:t>готелі </a:t>
            </a:r>
            <a:r>
              <a:rPr lang="ru-RU" sz="2500" dirty="0" smtClean="0"/>
              <a:t>, </a:t>
            </a:r>
            <a:r>
              <a:rPr lang="ru-RU" sz="2500" dirty="0" err="1" smtClean="0"/>
              <a:t>пункти</a:t>
            </a:r>
            <a:r>
              <a:rPr lang="ru-RU" sz="2500" dirty="0" smtClean="0"/>
              <a:t> </a:t>
            </a:r>
            <a:r>
              <a:rPr lang="ru-RU" sz="2500" dirty="0" err="1" smtClean="0"/>
              <a:t>прокатників</a:t>
            </a:r>
            <a:r>
              <a:rPr lang="ru-RU" sz="2500" dirty="0" smtClean="0"/>
              <a:t> </a:t>
            </a:r>
            <a:r>
              <a:rPr lang="en-US" sz="2500" dirty="0" smtClean="0"/>
              <a:t>,</a:t>
            </a:r>
            <a:r>
              <a:rPr lang="uk-UA" sz="2500" dirty="0" smtClean="0"/>
              <a:t> де </a:t>
            </a:r>
            <a:r>
              <a:rPr lang="ru-RU" sz="2500" dirty="0" smtClean="0"/>
              <a:t> </a:t>
            </a:r>
            <a:r>
              <a:rPr lang="uk-UA" sz="2500" dirty="0" smtClean="0"/>
              <a:t>турист міг би зарезервувати номер готелю або взяти на прокат машину відповідно</a:t>
            </a:r>
            <a:r>
              <a:rPr lang="en-US" sz="2500" dirty="0" smtClean="0"/>
              <a:t>.</a:t>
            </a:r>
            <a:endParaRPr lang="uk-UA" sz="2500" dirty="0"/>
          </a:p>
        </p:txBody>
      </p:sp>
    </p:spTree>
    <p:extLst>
      <p:ext uri="{BB962C8B-B14F-4D97-AF65-F5344CB8AC3E}">
        <p14:creationId xmlns="" xmlns:p14="http://schemas.microsoft.com/office/powerpoint/2010/main" val="1350382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79528"/>
          </a:xfrm>
        </p:spPr>
        <p:txBody>
          <a:bodyPr>
            <a:normAutofit/>
          </a:bodyPr>
          <a:lstStyle/>
          <a:p>
            <a:r>
              <a:rPr lang="ru-RU" sz="2000" dirty="0"/>
              <a:t>Перегляд </a:t>
            </a:r>
            <a:r>
              <a:rPr lang="ru-RU" sz="2000" dirty="0" err="1"/>
              <a:t>існуючих</a:t>
            </a:r>
            <a:r>
              <a:rPr lang="ru-RU" sz="2000" dirty="0"/>
              <a:t> </a:t>
            </a:r>
            <a:r>
              <a:rPr lang="ru-RU" sz="2000" dirty="0" err="1" smtClean="0"/>
              <a:t>готелів</a:t>
            </a:r>
            <a:r>
              <a:rPr lang="ru-RU" sz="2000" dirty="0" smtClean="0"/>
              <a:t>. </a:t>
            </a:r>
            <a:r>
              <a:rPr lang="ru-RU" sz="2000" dirty="0"/>
              <a:t>При </a:t>
            </a:r>
            <a:r>
              <a:rPr lang="ru-RU" sz="2000" dirty="0" err="1"/>
              <a:t>виборі</a:t>
            </a:r>
            <a:r>
              <a:rPr lang="ru-RU" sz="2000" dirty="0"/>
              <a:t> </a:t>
            </a:r>
            <a:r>
              <a:rPr lang="ru-RU" sz="2000" dirty="0" err="1" smtClean="0"/>
              <a:t>виборі</a:t>
            </a:r>
            <a:r>
              <a:rPr lang="ru-RU" sz="2000" dirty="0" smtClean="0"/>
              <a:t> одного </a:t>
            </a:r>
            <a:r>
              <a:rPr lang="ru-RU" sz="2000" dirty="0" err="1" smtClean="0"/>
              <a:t>з</a:t>
            </a:r>
            <a:r>
              <a:rPr lang="ru-RU" sz="2000" dirty="0" smtClean="0"/>
              <a:t> них </a:t>
            </a:r>
            <a:r>
              <a:rPr lang="ru-RU" sz="2000" dirty="0" err="1" smtClean="0"/>
              <a:t>показуються</a:t>
            </a:r>
            <a:r>
              <a:rPr lang="ru-RU" sz="2000" dirty="0" smtClean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 smtClean="0"/>
              <a:t>атрибути</a:t>
            </a:r>
            <a:r>
              <a:rPr lang="ru-RU" sz="2000" dirty="0" smtClean="0"/>
              <a:t>. </a:t>
            </a:r>
          </a:p>
          <a:p>
            <a:r>
              <a:rPr lang="ru-RU" sz="2000" dirty="0" err="1" smtClean="0"/>
              <a:t>Здатність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сумувати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рахунки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812451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latin typeface="Calibri" panose="020F0502020204030204" pitchFamily="34" charset="0"/>
              </a:rPr>
              <a:t>Database structure</a:t>
            </a:r>
            <a:endParaRPr lang="uk-UA" dirty="0"/>
          </a:p>
        </p:txBody>
      </p:sp>
      <p:pic>
        <p:nvPicPr>
          <p:cNvPr id="6" name="Содержимое 5" descr="3333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84" y="1339935"/>
            <a:ext cx="8572560" cy="5319885"/>
          </a:xfrm>
        </p:spPr>
      </p:pic>
    </p:spTree>
    <p:extLst>
      <p:ext uri="{BB962C8B-B14F-4D97-AF65-F5344CB8AC3E}">
        <p14:creationId xmlns="" xmlns:p14="http://schemas.microsoft.com/office/powerpoint/2010/main" val="3095280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1471" y="1357298"/>
            <a:ext cx="10157354" cy="1397000"/>
          </a:xfrm>
        </p:spPr>
        <p:txBody>
          <a:bodyPr/>
          <a:lstStyle/>
          <a:p>
            <a:r>
              <a:rPr lang="uk-UA" dirty="0" smtClean="0"/>
              <a:t>Дякуємо за увагу!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F3C251-2A44-472B-8189-0695C2D742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Stopka-knig</Template>
  <TotalTime>0</TotalTime>
  <Words>123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Books_16x9</vt:lpstr>
      <vt:lpstr>Travel Planner (TP)</vt:lpstr>
      <vt:lpstr>About myself</vt:lpstr>
      <vt:lpstr>About myself</vt:lpstr>
      <vt:lpstr>About myself</vt:lpstr>
      <vt:lpstr>Objective: Travel Planner (TP)</vt:lpstr>
      <vt:lpstr>Functional requirements:</vt:lpstr>
      <vt:lpstr>Database structure</vt:lpstr>
      <vt:lpstr>Дякуємо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2016-05-24T18:01:16Z</dcterms:created>
  <dcterms:modified xsi:type="dcterms:W3CDTF">2016-05-27T03:45:04Z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