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gandhar R. Police" initials="YRP" lastIdx="4" clrIdx="0">
    <p:extLst>
      <p:ext uri="{19B8F6BF-5375-455C-9EA6-DF929625EA0E}">
        <p15:presenceInfo xmlns:p15="http://schemas.microsoft.com/office/powerpoint/2012/main" userId="S::Yugandhar.Police@inl.gov::cfcfce1e-e13d-4e8a-bf95-6dfd3a2ad8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9DD54-2DEA-4E99-AC0C-D1CD336DC4F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975339-B0F4-44EB-8AFD-79BDA5C1C3C5}">
      <dgm:prSet phldrT="[Text]" custT="1"/>
      <dgm:spPr/>
      <dgm:t>
        <a:bodyPr/>
        <a:lstStyle/>
        <a:p>
          <a:r>
            <a:rPr lang="en-US" sz="2400" dirty="0"/>
            <a:t>Variable selection for high dimensional data (p -115 &gt; n- 8)</a:t>
          </a:r>
        </a:p>
        <a:p>
          <a:r>
            <a:rPr lang="en-US" sz="2400" dirty="0"/>
            <a:t>Predictors = input * 14.375</a:t>
          </a:r>
        </a:p>
      </dgm:t>
    </dgm:pt>
    <dgm:pt modelId="{F01765D7-DBC8-401F-A438-05876407C304}" type="parTrans" cxnId="{6DA30F3C-E204-4595-8442-1BBBF1FC172A}">
      <dgm:prSet/>
      <dgm:spPr/>
      <dgm:t>
        <a:bodyPr/>
        <a:lstStyle/>
        <a:p>
          <a:endParaRPr lang="en-US"/>
        </a:p>
      </dgm:t>
    </dgm:pt>
    <dgm:pt modelId="{B4A7B503-E91A-4B18-8DCE-9CD599AC627D}" type="sibTrans" cxnId="{6DA30F3C-E204-4595-8442-1BBBF1FC172A}">
      <dgm:prSet/>
      <dgm:spPr/>
      <dgm:t>
        <a:bodyPr/>
        <a:lstStyle/>
        <a:p>
          <a:endParaRPr lang="en-US"/>
        </a:p>
      </dgm:t>
    </dgm:pt>
    <dgm:pt modelId="{035BEDA6-5F48-434C-A7FC-3603609398DF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C000">
              <a:lumMod val="60000"/>
              <a:lumOff val="4000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Lasso </a:t>
          </a:r>
        </a:p>
      </dgm:t>
    </dgm:pt>
    <dgm:pt modelId="{A355FC81-C98B-4694-AFF0-2A0CE4A28A99}" type="parTrans" cxnId="{9FF0D6F5-A6DB-4F91-8A51-BBC04245F4A1}">
      <dgm:prSet/>
      <dgm:spPr/>
      <dgm:t>
        <a:bodyPr/>
        <a:lstStyle/>
        <a:p>
          <a:endParaRPr lang="en-US"/>
        </a:p>
      </dgm:t>
    </dgm:pt>
    <dgm:pt modelId="{9BBFA24D-5623-4AE0-9745-B0C1A1E19D76}" type="sibTrans" cxnId="{9FF0D6F5-A6DB-4F91-8A51-BBC04245F4A1}">
      <dgm:prSet/>
      <dgm:spPr/>
      <dgm:t>
        <a:bodyPr/>
        <a:lstStyle/>
        <a:p>
          <a:endParaRPr lang="en-US"/>
        </a:p>
      </dgm:t>
    </dgm:pt>
    <dgm:pt modelId="{F754EA5B-42A1-4A94-8F30-DEA756EDFC72}">
      <dgm:prSet phldrT="[Text]" custT="1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dirty="0"/>
            <a:t>Elastic Net </a:t>
          </a:r>
        </a:p>
      </dgm:t>
    </dgm:pt>
    <dgm:pt modelId="{04A75D9B-BF90-4760-8ECF-D230CECC5D09}" type="parTrans" cxnId="{9B146BBC-1B45-4A5E-97C8-1362CFAC8C1E}">
      <dgm:prSet/>
      <dgm:spPr/>
      <dgm:t>
        <a:bodyPr/>
        <a:lstStyle/>
        <a:p>
          <a:endParaRPr lang="en-US"/>
        </a:p>
      </dgm:t>
    </dgm:pt>
    <dgm:pt modelId="{53F81928-D48B-4500-8775-10DFA3E0C16A}" type="sibTrans" cxnId="{9B146BBC-1B45-4A5E-97C8-1362CFAC8C1E}">
      <dgm:prSet/>
      <dgm:spPr/>
      <dgm:t>
        <a:bodyPr/>
        <a:lstStyle/>
        <a:p>
          <a:endParaRPr lang="en-US"/>
        </a:p>
      </dgm:t>
    </dgm:pt>
    <dgm:pt modelId="{636C7008-2424-46C5-BF3E-A03DED604361}">
      <dgm:prSet phldrT="[Text]"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MCP</a:t>
          </a:r>
        </a:p>
      </dgm:t>
    </dgm:pt>
    <dgm:pt modelId="{21370B57-8BF3-46E8-A11E-37519E8105FE}" type="parTrans" cxnId="{A3348DB1-B52F-4B84-A79B-2D6EE31335A8}">
      <dgm:prSet/>
      <dgm:spPr/>
      <dgm:t>
        <a:bodyPr/>
        <a:lstStyle/>
        <a:p>
          <a:endParaRPr lang="en-US"/>
        </a:p>
      </dgm:t>
    </dgm:pt>
    <dgm:pt modelId="{268AFB6E-5E7F-4F45-891A-6276C254FDB1}" type="sibTrans" cxnId="{A3348DB1-B52F-4B84-A79B-2D6EE31335A8}">
      <dgm:prSet/>
      <dgm:spPr/>
      <dgm:t>
        <a:bodyPr/>
        <a:lstStyle/>
        <a:p>
          <a:endParaRPr lang="en-US"/>
        </a:p>
      </dgm:t>
    </dgm:pt>
    <dgm:pt modelId="{2D556134-DB0F-4FCE-9204-CB1146698B1F}">
      <dgm:prSet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dirty="0"/>
            <a:t>SCAD</a:t>
          </a:r>
        </a:p>
      </dgm:t>
    </dgm:pt>
    <dgm:pt modelId="{6BD2EBF7-0417-429C-A450-C80CB658E6F4}" type="parTrans" cxnId="{B6335995-B3AA-4795-9138-AA86227625EB}">
      <dgm:prSet/>
      <dgm:spPr/>
      <dgm:t>
        <a:bodyPr/>
        <a:lstStyle/>
        <a:p>
          <a:endParaRPr lang="en-US"/>
        </a:p>
      </dgm:t>
    </dgm:pt>
    <dgm:pt modelId="{8B9041D3-7F57-42D4-906F-46E17CC6C259}" type="sibTrans" cxnId="{B6335995-B3AA-4795-9138-AA86227625EB}">
      <dgm:prSet/>
      <dgm:spPr/>
      <dgm:t>
        <a:bodyPr/>
        <a:lstStyle/>
        <a:p>
          <a:endParaRPr lang="en-US"/>
        </a:p>
      </dgm:t>
    </dgm:pt>
    <dgm:pt modelId="{474C6CE3-87AA-4BD3-BA75-0D3D9098F54C}">
      <dgm:prSet custT="1"/>
      <dgm:spPr>
        <a:solidFill>
          <a:srgbClr val="00B0F0"/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Adaptive</a:t>
          </a:r>
          <a:r>
            <a:rPr lang="en-US" sz="2400" kern="1200" dirty="0"/>
            <a:t> Lasso</a:t>
          </a:r>
        </a:p>
      </dgm:t>
    </dgm:pt>
    <dgm:pt modelId="{019238D3-467D-43AE-85EF-D032357C483D}" type="parTrans" cxnId="{9D5F0495-2B30-4AB4-A407-964134559DDD}">
      <dgm:prSet/>
      <dgm:spPr/>
      <dgm:t>
        <a:bodyPr/>
        <a:lstStyle/>
        <a:p>
          <a:endParaRPr lang="en-US"/>
        </a:p>
      </dgm:t>
    </dgm:pt>
    <dgm:pt modelId="{B5B2470D-9655-4EB2-A677-F3BA664A72D5}" type="sibTrans" cxnId="{9D5F0495-2B30-4AB4-A407-964134559DDD}">
      <dgm:prSet/>
      <dgm:spPr/>
      <dgm:t>
        <a:bodyPr/>
        <a:lstStyle/>
        <a:p>
          <a:endParaRPr lang="en-US"/>
        </a:p>
      </dgm:t>
    </dgm:pt>
    <dgm:pt modelId="{FB541CF8-0E40-41F3-94EB-B7416A173C2C}" type="pres">
      <dgm:prSet presAssocID="{04C9DD54-2DEA-4E99-AC0C-D1CD336DC4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B6626E-1C8F-4980-B0B0-F725C0BB610B}" type="pres">
      <dgm:prSet presAssocID="{29975339-B0F4-44EB-8AFD-79BDA5C1C3C5}" presName="hierRoot1" presStyleCnt="0">
        <dgm:presLayoutVars>
          <dgm:hierBranch val="init"/>
        </dgm:presLayoutVars>
      </dgm:prSet>
      <dgm:spPr/>
    </dgm:pt>
    <dgm:pt modelId="{E9F3350D-AF5C-4AD3-A2FC-52859CB7DA56}" type="pres">
      <dgm:prSet presAssocID="{29975339-B0F4-44EB-8AFD-79BDA5C1C3C5}" presName="rootComposite1" presStyleCnt="0"/>
      <dgm:spPr/>
    </dgm:pt>
    <dgm:pt modelId="{67D10AC5-48E5-4B40-BD60-32C09419213E}" type="pres">
      <dgm:prSet presAssocID="{29975339-B0F4-44EB-8AFD-79BDA5C1C3C5}" presName="rootText1" presStyleLbl="node0" presStyleIdx="0" presStyleCnt="1" custScaleX="512045" custScaleY="117403" custLinFactY="-23346" custLinFactNeighborX="-6516" custLinFactNeighborY="-100000">
        <dgm:presLayoutVars>
          <dgm:chPref val="3"/>
        </dgm:presLayoutVars>
      </dgm:prSet>
      <dgm:spPr/>
    </dgm:pt>
    <dgm:pt modelId="{E1E36BFE-8EB8-4A3C-9C48-160B5FE981D7}" type="pres">
      <dgm:prSet presAssocID="{29975339-B0F4-44EB-8AFD-79BDA5C1C3C5}" presName="rootConnector1" presStyleLbl="node1" presStyleIdx="0" presStyleCnt="0"/>
      <dgm:spPr/>
    </dgm:pt>
    <dgm:pt modelId="{76D1C472-9012-478F-9A8B-E4BC277B90D0}" type="pres">
      <dgm:prSet presAssocID="{29975339-B0F4-44EB-8AFD-79BDA5C1C3C5}" presName="hierChild2" presStyleCnt="0"/>
      <dgm:spPr/>
    </dgm:pt>
    <dgm:pt modelId="{A791A120-0846-4962-9A64-D3BAF7FCC417}" type="pres">
      <dgm:prSet presAssocID="{A355FC81-C98B-4694-AFF0-2A0CE4A28A99}" presName="Name37" presStyleLbl="parChTrans1D2" presStyleIdx="0" presStyleCnt="5"/>
      <dgm:spPr/>
    </dgm:pt>
    <dgm:pt modelId="{EECCB53F-E56A-4461-A241-9AE86C218A76}" type="pres">
      <dgm:prSet presAssocID="{035BEDA6-5F48-434C-A7FC-3603609398DF}" presName="hierRoot2" presStyleCnt="0">
        <dgm:presLayoutVars>
          <dgm:hierBranch val="init"/>
        </dgm:presLayoutVars>
      </dgm:prSet>
      <dgm:spPr/>
    </dgm:pt>
    <dgm:pt modelId="{45182B8A-2DA6-424C-A9C6-38D3FBC4E0E0}" type="pres">
      <dgm:prSet presAssocID="{035BEDA6-5F48-434C-A7FC-3603609398DF}" presName="rootComposite" presStyleCnt="0"/>
      <dgm:spPr/>
    </dgm:pt>
    <dgm:pt modelId="{0C6006F5-7712-4A78-A229-AAD8B85E1EAB}" type="pres">
      <dgm:prSet presAssocID="{035BEDA6-5F48-434C-A7FC-3603609398DF}" presName="rootText" presStyleLbl="node2" presStyleIdx="0" presStyleCnt="5" custLinFactY="-1828" custLinFactNeighborY="-100000">
        <dgm:presLayoutVars>
          <dgm:chPref val="3"/>
        </dgm:presLayoutVars>
      </dgm:prSet>
      <dgm:spPr>
        <a:xfrm>
          <a:off x="749" y="2167906"/>
          <a:ext cx="1501326" cy="750663"/>
        </a:xfrm>
        <a:prstGeom prst="rect">
          <a:avLst/>
        </a:prstGeom>
      </dgm:spPr>
    </dgm:pt>
    <dgm:pt modelId="{1A3A8713-BEAF-4B99-A27B-FB089164CF6D}" type="pres">
      <dgm:prSet presAssocID="{035BEDA6-5F48-434C-A7FC-3603609398DF}" presName="rootConnector" presStyleLbl="node2" presStyleIdx="0" presStyleCnt="5"/>
      <dgm:spPr/>
    </dgm:pt>
    <dgm:pt modelId="{B38B321C-0552-47B5-B149-5A00BF53E990}" type="pres">
      <dgm:prSet presAssocID="{035BEDA6-5F48-434C-A7FC-3603609398DF}" presName="hierChild4" presStyleCnt="0"/>
      <dgm:spPr/>
    </dgm:pt>
    <dgm:pt modelId="{B9678A70-ED35-44D1-B722-F7FADBD3B34A}" type="pres">
      <dgm:prSet presAssocID="{035BEDA6-5F48-434C-A7FC-3603609398DF}" presName="hierChild5" presStyleCnt="0"/>
      <dgm:spPr/>
    </dgm:pt>
    <dgm:pt modelId="{322AD995-CA18-472C-91BF-4CA27EDB1E1D}" type="pres">
      <dgm:prSet presAssocID="{04A75D9B-BF90-4760-8ECF-D230CECC5D09}" presName="Name37" presStyleLbl="parChTrans1D2" presStyleIdx="1" presStyleCnt="5"/>
      <dgm:spPr/>
    </dgm:pt>
    <dgm:pt modelId="{B6721F06-332B-4CA0-A74B-EECE8F1B337B}" type="pres">
      <dgm:prSet presAssocID="{F754EA5B-42A1-4A94-8F30-DEA756EDFC72}" presName="hierRoot2" presStyleCnt="0">
        <dgm:presLayoutVars>
          <dgm:hierBranch val="init"/>
        </dgm:presLayoutVars>
      </dgm:prSet>
      <dgm:spPr/>
    </dgm:pt>
    <dgm:pt modelId="{A7E718EE-9855-468E-9D33-03D05A361E6D}" type="pres">
      <dgm:prSet presAssocID="{F754EA5B-42A1-4A94-8F30-DEA756EDFC72}" presName="rootComposite" presStyleCnt="0"/>
      <dgm:spPr/>
    </dgm:pt>
    <dgm:pt modelId="{7BFA41F7-BBF4-473C-AC2D-97F09ED25B6D}" type="pres">
      <dgm:prSet presAssocID="{F754EA5B-42A1-4A94-8F30-DEA756EDFC72}" presName="rootText" presStyleLbl="node2" presStyleIdx="1" presStyleCnt="5" custLinFactY="-1828" custLinFactNeighborY="-100000">
        <dgm:presLayoutVars>
          <dgm:chPref val="3"/>
        </dgm:presLayoutVars>
      </dgm:prSet>
      <dgm:spPr/>
    </dgm:pt>
    <dgm:pt modelId="{AB9B4638-AF3E-412F-8399-93812EF17EB7}" type="pres">
      <dgm:prSet presAssocID="{F754EA5B-42A1-4A94-8F30-DEA756EDFC72}" presName="rootConnector" presStyleLbl="node2" presStyleIdx="1" presStyleCnt="5"/>
      <dgm:spPr/>
    </dgm:pt>
    <dgm:pt modelId="{E7615089-1BCC-4A18-8627-8EE09BD33CDD}" type="pres">
      <dgm:prSet presAssocID="{F754EA5B-42A1-4A94-8F30-DEA756EDFC72}" presName="hierChild4" presStyleCnt="0"/>
      <dgm:spPr/>
    </dgm:pt>
    <dgm:pt modelId="{BDF06CC1-CC50-4034-961B-26EAB8396DB7}" type="pres">
      <dgm:prSet presAssocID="{F754EA5B-42A1-4A94-8F30-DEA756EDFC72}" presName="hierChild5" presStyleCnt="0"/>
      <dgm:spPr/>
    </dgm:pt>
    <dgm:pt modelId="{E432E9AC-CA18-42EF-92F8-EDAE35D65FA5}" type="pres">
      <dgm:prSet presAssocID="{6BD2EBF7-0417-429C-A450-C80CB658E6F4}" presName="Name37" presStyleLbl="parChTrans1D2" presStyleIdx="2" presStyleCnt="5"/>
      <dgm:spPr/>
    </dgm:pt>
    <dgm:pt modelId="{178A0212-C4AE-4ACB-AAFB-7937E923922B}" type="pres">
      <dgm:prSet presAssocID="{2D556134-DB0F-4FCE-9204-CB1146698B1F}" presName="hierRoot2" presStyleCnt="0">
        <dgm:presLayoutVars>
          <dgm:hierBranch val="init"/>
        </dgm:presLayoutVars>
      </dgm:prSet>
      <dgm:spPr/>
    </dgm:pt>
    <dgm:pt modelId="{8A1A245B-A7C4-4542-BECA-C471EF2C2989}" type="pres">
      <dgm:prSet presAssocID="{2D556134-DB0F-4FCE-9204-CB1146698B1F}" presName="rootComposite" presStyleCnt="0"/>
      <dgm:spPr/>
    </dgm:pt>
    <dgm:pt modelId="{68EDBC07-06D2-40FA-9EBB-66A37DBE7D3E}" type="pres">
      <dgm:prSet presAssocID="{2D556134-DB0F-4FCE-9204-CB1146698B1F}" presName="rootText" presStyleLbl="node2" presStyleIdx="2" presStyleCnt="5" custLinFactY="-1828" custLinFactNeighborY="-100000">
        <dgm:presLayoutVars>
          <dgm:chPref val="3"/>
        </dgm:presLayoutVars>
      </dgm:prSet>
      <dgm:spPr/>
    </dgm:pt>
    <dgm:pt modelId="{6B3DFA4E-3983-43D2-A0FF-10D310D8F035}" type="pres">
      <dgm:prSet presAssocID="{2D556134-DB0F-4FCE-9204-CB1146698B1F}" presName="rootConnector" presStyleLbl="node2" presStyleIdx="2" presStyleCnt="5"/>
      <dgm:spPr/>
    </dgm:pt>
    <dgm:pt modelId="{94F3255C-2684-400C-8DF9-1BC144561ECA}" type="pres">
      <dgm:prSet presAssocID="{2D556134-DB0F-4FCE-9204-CB1146698B1F}" presName="hierChild4" presStyleCnt="0"/>
      <dgm:spPr/>
    </dgm:pt>
    <dgm:pt modelId="{7B84B14F-DEF7-49FB-9EA2-2B71D97125A7}" type="pres">
      <dgm:prSet presAssocID="{2D556134-DB0F-4FCE-9204-CB1146698B1F}" presName="hierChild5" presStyleCnt="0"/>
      <dgm:spPr/>
    </dgm:pt>
    <dgm:pt modelId="{B55A2831-1E7E-4A4D-B169-6421FB24A349}" type="pres">
      <dgm:prSet presAssocID="{21370B57-8BF3-46E8-A11E-37519E8105FE}" presName="Name37" presStyleLbl="parChTrans1D2" presStyleIdx="3" presStyleCnt="5"/>
      <dgm:spPr/>
    </dgm:pt>
    <dgm:pt modelId="{0B11ED69-0170-456A-8BE2-5D18D69ED1AF}" type="pres">
      <dgm:prSet presAssocID="{636C7008-2424-46C5-BF3E-A03DED604361}" presName="hierRoot2" presStyleCnt="0">
        <dgm:presLayoutVars>
          <dgm:hierBranch val="init"/>
        </dgm:presLayoutVars>
      </dgm:prSet>
      <dgm:spPr/>
    </dgm:pt>
    <dgm:pt modelId="{8890E52C-9F1E-4C35-A916-8AB2B6029166}" type="pres">
      <dgm:prSet presAssocID="{636C7008-2424-46C5-BF3E-A03DED604361}" presName="rootComposite" presStyleCnt="0"/>
      <dgm:spPr/>
    </dgm:pt>
    <dgm:pt modelId="{4EBCC853-3B08-460E-B0C6-F7AD4BD165C3}" type="pres">
      <dgm:prSet presAssocID="{636C7008-2424-46C5-BF3E-A03DED604361}" presName="rootText" presStyleLbl="node2" presStyleIdx="3" presStyleCnt="5" custLinFactY="-1828" custLinFactNeighborY="-100000">
        <dgm:presLayoutVars>
          <dgm:chPref val="3"/>
        </dgm:presLayoutVars>
      </dgm:prSet>
      <dgm:spPr>
        <a:xfrm>
          <a:off x="5051995" y="2293070"/>
          <a:ext cx="1391542" cy="695771"/>
        </a:xfrm>
        <a:prstGeom prst="rect">
          <a:avLst/>
        </a:prstGeom>
      </dgm:spPr>
    </dgm:pt>
    <dgm:pt modelId="{C4ABBB5A-26F3-4822-B16D-1C42B44EEA8B}" type="pres">
      <dgm:prSet presAssocID="{636C7008-2424-46C5-BF3E-A03DED604361}" presName="rootConnector" presStyleLbl="node2" presStyleIdx="3" presStyleCnt="5"/>
      <dgm:spPr/>
    </dgm:pt>
    <dgm:pt modelId="{8F05E4DE-711D-483F-B72D-CA0E110104EE}" type="pres">
      <dgm:prSet presAssocID="{636C7008-2424-46C5-BF3E-A03DED604361}" presName="hierChild4" presStyleCnt="0"/>
      <dgm:spPr/>
    </dgm:pt>
    <dgm:pt modelId="{0DACA296-06B2-4C62-857F-FA26B699EBC2}" type="pres">
      <dgm:prSet presAssocID="{636C7008-2424-46C5-BF3E-A03DED604361}" presName="hierChild5" presStyleCnt="0"/>
      <dgm:spPr/>
    </dgm:pt>
    <dgm:pt modelId="{73F4E022-B0C6-44DE-B7F6-AA858CEB9C94}" type="pres">
      <dgm:prSet presAssocID="{019238D3-467D-43AE-85EF-D032357C483D}" presName="Name37" presStyleLbl="parChTrans1D2" presStyleIdx="4" presStyleCnt="5"/>
      <dgm:spPr/>
    </dgm:pt>
    <dgm:pt modelId="{EA27F37D-516B-4C9D-B2F6-9028108ACFD4}" type="pres">
      <dgm:prSet presAssocID="{474C6CE3-87AA-4BD3-BA75-0D3D9098F54C}" presName="hierRoot2" presStyleCnt="0">
        <dgm:presLayoutVars>
          <dgm:hierBranch val="init"/>
        </dgm:presLayoutVars>
      </dgm:prSet>
      <dgm:spPr/>
    </dgm:pt>
    <dgm:pt modelId="{8BB67EAA-C917-4B5A-B13B-458D12446500}" type="pres">
      <dgm:prSet presAssocID="{474C6CE3-87AA-4BD3-BA75-0D3D9098F54C}" presName="rootComposite" presStyleCnt="0"/>
      <dgm:spPr/>
    </dgm:pt>
    <dgm:pt modelId="{AE735ED3-2A66-4D47-84BC-15973F722047}" type="pres">
      <dgm:prSet presAssocID="{474C6CE3-87AA-4BD3-BA75-0D3D9098F54C}" presName="rootText" presStyleLbl="node2" presStyleIdx="4" presStyleCnt="5" custLinFactY="-1828" custLinFactNeighborY="-100000">
        <dgm:presLayoutVars>
          <dgm:chPref val="3"/>
        </dgm:presLayoutVars>
      </dgm:prSet>
      <dgm:spPr>
        <a:xfrm>
          <a:off x="6735762" y="2293070"/>
          <a:ext cx="1391542" cy="695771"/>
        </a:xfrm>
        <a:prstGeom prst="rect">
          <a:avLst/>
        </a:prstGeom>
      </dgm:spPr>
    </dgm:pt>
    <dgm:pt modelId="{18085ADA-0D4D-43BE-93A7-BD44B1F23116}" type="pres">
      <dgm:prSet presAssocID="{474C6CE3-87AA-4BD3-BA75-0D3D9098F54C}" presName="rootConnector" presStyleLbl="node2" presStyleIdx="4" presStyleCnt="5"/>
      <dgm:spPr/>
    </dgm:pt>
    <dgm:pt modelId="{21905E0E-D552-4796-9B18-7B8D427AF2F2}" type="pres">
      <dgm:prSet presAssocID="{474C6CE3-87AA-4BD3-BA75-0D3D9098F54C}" presName="hierChild4" presStyleCnt="0"/>
      <dgm:spPr/>
    </dgm:pt>
    <dgm:pt modelId="{DEC044D9-203E-4755-A08B-BF512C8C7FF5}" type="pres">
      <dgm:prSet presAssocID="{474C6CE3-87AA-4BD3-BA75-0D3D9098F54C}" presName="hierChild5" presStyleCnt="0"/>
      <dgm:spPr/>
    </dgm:pt>
    <dgm:pt modelId="{E6423759-8F98-45B9-ADC7-F138D03FD2A7}" type="pres">
      <dgm:prSet presAssocID="{29975339-B0F4-44EB-8AFD-79BDA5C1C3C5}" presName="hierChild3" presStyleCnt="0"/>
      <dgm:spPr/>
    </dgm:pt>
  </dgm:ptLst>
  <dgm:cxnLst>
    <dgm:cxn modelId="{DFC7E509-EED9-4F37-A203-F67B25822945}" type="presOf" srcId="{019238D3-467D-43AE-85EF-D032357C483D}" destId="{73F4E022-B0C6-44DE-B7F6-AA858CEB9C94}" srcOrd="0" destOrd="0" presId="urn:microsoft.com/office/officeart/2005/8/layout/orgChart1"/>
    <dgm:cxn modelId="{2E6B3B10-AD2E-493E-9B88-EFF3816FF495}" type="presOf" srcId="{035BEDA6-5F48-434C-A7FC-3603609398DF}" destId="{0C6006F5-7712-4A78-A229-AAD8B85E1EAB}" srcOrd="0" destOrd="0" presId="urn:microsoft.com/office/officeart/2005/8/layout/orgChart1"/>
    <dgm:cxn modelId="{0DD39A22-2E19-4D44-B196-EB29CD2A746E}" type="presOf" srcId="{636C7008-2424-46C5-BF3E-A03DED604361}" destId="{C4ABBB5A-26F3-4822-B16D-1C42B44EEA8B}" srcOrd="1" destOrd="0" presId="urn:microsoft.com/office/officeart/2005/8/layout/orgChart1"/>
    <dgm:cxn modelId="{6C145827-6EBC-4AFB-BE7F-EAA5B32DF65B}" type="presOf" srcId="{474C6CE3-87AA-4BD3-BA75-0D3D9098F54C}" destId="{AE735ED3-2A66-4D47-84BC-15973F722047}" srcOrd="0" destOrd="0" presId="urn:microsoft.com/office/officeart/2005/8/layout/orgChart1"/>
    <dgm:cxn modelId="{5C1EB827-2E6D-43BB-970A-C2BF5E61C545}" type="presOf" srcId="{04A75D9B-BF90-4760-8ECF-D230CECC5D09}" destId="{322AD995-CA18-472C-91BF-4CA27EDB1E1D}" srcOrd="0" destOrd="0" presId="urn:microsoft.com/office/officeart/2005/8/layout/orgChart1"/>
    <dgm:cxn modelId="{7D00FE2E-2FA0-4EB6-B101-A58F2D78D353}" type="presOf" srcId="{A355FC81-C98B-4694-AFF0-2A0CE4A28A99}" destId="{A791A120-0846-4962-9A64-D3BAF7FCC417}" srcOrd="0" destOrd="0" presId="urn:microsoft.com/office/officeart/2005/8/layout/orgChart1"/>
    <dgm:cxn modelId="{9E681235-E384-4ABB-9EC0-FF63DFB60940}" type="presOf" srcId="{6BD2EBF7-0417-429C-A450-C80CB658E6F4}" destId="{E432E9AC-CA18-42EF-92F8-EDAE35D65FA5}" srcOrd="0" destOrd="0" presId="urn:microsoft.com/office/officeart/2005/8/layout/orgChart1"/>
    <dgm:cxn modelId="{6DA30F3C-E204-4595-8442-1BBBF1FC172A}" srcId="{04C9DD54-2DEA-4E99-AC0C-D1CD336DC4FE}" destId="{29975339-B0F4-44EB-8AFD-79BDA5C1C3C5}" srcOrd="0" destOrd="0" parTransId="{F01765D7-DBC8-401F-A438-05876407C304}" sibTransId="{B4A7B503-E91A-4B18-8DCE-9CD599AC627D}"/>
    <dgm:cxn modelId="{E11E463F-5349-4266-8EDB-1D7F3242E4C4}" type="presOf" srcId="{F754EA5B-42A1-4A94-8F30-DEA756EDFC72}" destId="{7BFA41F7-BBF4-473C-AC2D-97F09ED25B6D}" srcOrd="0" destOrd="0" presId="urn:microsoft.com/office/officeart/2005/8/layout/orgChart1"/>
    <dgm:cxn modelId="{00DF745F-5258-4630-A20C-147AA928ABBB}" type="presOf" srcId="{2D556134-DB0F-4FCE-9204-CB1146698B1F}" destId="{68EDBC07-06D2-40FA-9EBB-66A37DBE7D3E}" srcOrd="0" destOrd="0" presId="urn:microsoft.com/office/officeart/2005/8/layout/orgChart1"/>
    <dgm:cxn modelId="{28172746-97AB-4D04-BE40-0B940EA1D77A}" type="presOf" srcId="{F754EA5B-42A1-4A94-8F30-DEA756EDFC72}" destId="{AB9B4638-AF3E-412F-8399-93812EF17EB7}" srcOrd="1" destOrd="0" presId="urn:microsoft.com/office/officeart/2005/8/layout/orgChart1"/>
    <dgm:cxn modelId="{9D5F0495-2B30-4AB4-A407-964134559DDD}" srcId="{29975339-B0F4-44EB-8AFD-79BDA5C1C3C5}" destId="{474C6CE3-87AA-4BD3-BA75-0D3D9098F54C}" srcOrd="4" destOrd="0" parTransId="{019238D3-467D-43AE-85EF-D032357C483D}" sibTransId="{B5B2470D-9655-4EB2-A677-F3BA664A72D5}"/>
    <dgm:cxn modelId="{B6335995-B3AA-4795-9138-AA86227625EB}" srcId="{29975339-B0F4-44EB-8AFD-79BDA5C1C3C5}" destId="{2D556134-DB0F-4FCE-9204-CB1146698B1F}" srcOrd="2" destOrd="0" parTransId="{6BD2EBF7-0417-429C-A450-C80CB658E6F4}" sibTransId="{8B9041D3-7F57-42D4-906F-46E17CC6C259}"/>
    <dgm:cxn modelId="{A2EBCC95-3F6E-4D35-9922-BE645D2ED0F5}" type="presOf" srcId="{474C6CE3-87AA-4BD3-BA75-0D3D9098F54C}" destId="{18085ADA-0D4D-43BE-93A7-BD44B1F23116}" srcOrd="1" destOrd="0" presId="urn:microsoft.com/office/officeart/2005/8/layout/orgChart1"/>
    <dgm:cxn modelId="{A3348DB1-B52F-4B84-A79B-2D6EE31335A8}" srcId="{29975339-B0F4-44EB-8AFD-79BDA5C1C3C5}" destId="{636C7008-2424-46C5-BF3E-A03DED604361}" srcOrd="3" destOrd="0" parTransId="{21370B57-8BF3-46E8-A11E-37519E8105FE}" sibTransId="{268AFB6E-5E7F-4F45-891A-6276C254FDB1}"/>
    <dgm:cxn modelId="{AD66E4B1-C850-4560-89F2-675F94600D4D}" type="presOf" srcId="{636C7008-2424-46C5-BF3E-A03DED604361}" destId="{4EBCC853-3B08-460E-B0C6-F7AD4BD165C3}" srcOrd="0" destOrd="0" presId="urn:microsoft.com/office/officeart/2005/8/layout/orgChart1"/>
    <dgm:cxn modelId="{E91778B4-8CFE-497C-94B7-FE1881AE2355}" type="presOf" srcId="{29975339-B0F4-44EB-8AFD-79BDA5C1C3C5}" destId="{E1E36BFE-8EB8-4A3C-9C48-160B5FE981D7}" srcOrd="1" destOrd="0" presId="urn:microsoft.com/office/officeart/2005/8/layout/orgChart1"/>
    <dgm:cxn modelId="{103DD3B5-7059-488D-95BF-2181B9D4920D}" type="presOf" srcId="{21370B57-8BF3-46E8-A11E-37519E8105FE}" destId="{B55A2831-1E7E-4A4D-B169-6421FB24A349}" srcOrd="0" destOrd="0" presId="urn:microsoft.com/office/officeart/2005/8/layout/orgChart1"/>
    <dgm:cxn modelId="{9B146BBC-1B45-4A5E-97C8-1362CFAC8C1E}" srcId="{29975339-B0F4-44EB-8AFD-79BDA5C1C3C5}" destId="{F754EA5B-42A1-4A94-8F30-DEA756EDFC72}" srcOrd="1" destOrd="0" parTransId="{04A75D9B-BF90-4760-8ECF-D230CECC5D09}" sibTransId="{53F81928-D48B-4500-8775-10DFA3E0C16A}"/>
    <dgm:cxn modelId="{6A864DC3-A896-41C2-BA03-A62DD587EDD0}" type="presOf" srcId="{2D556134-DB0F-4FCE-9204-CB1146698B1F}" destId="{6B3DFA4E-3983-43D2-A0FF-10D310D8F035}" srcOrd="1" destOrd="0" presId="urn:microsoft.com/office/officeart/2005/8/layout/orgChart1"/>
    <dgm:cxn modelId="{5C9878E2-E563-4615-B0EB-09687A678275}" type="presOf" srcId="{035BEDA6-5F48-434C-A7FC-3603609398DF}" destId="{1A3A8713-BEAF-4B99-A27B-FB089164CF6D}" srcOrd="1" destOrd="0" presId="urn:microsoft.com/office/officeart/2005/8/layout/orgChart1"/>
    <dgm:cxn modelId="{1D2458E3-A7CC-46FE-876F-3EA6F8A3B17E}" type="presOf" srcId="{29975339-B0F4-44EB-8AFD-79BDA5C1C3C5}" destId="{67D10AC5-48E5-4B40-BD60-32C09419213E}" srcOrd="0" destOrd="0" presId="urn:microsoft.com/office/officeart/2005/8/layout/orgChart1"/>
    <dgm:cxn modelId="{9FF0D6F5-A6DB-4F91-8A51-BBC04245F4A1}" srcId="{29975339-B0F4-44EB-8AFD-79BDA5C1C3C5}" destId="{035BEDA6-5F48-434C-A7FC-3603609398DF}" srcOrd="0" destOrd="0" parTransId="{A355FC81-C98B-4694-AFF0-2A0CE4A28A99}" sibTransId="{9BBFA24D-5623-4AE0-9745-B0C1A1E19D76}"/>
    <dgm:cxn modelId="{8F949EF7-209C-4D04-A05D-3AB17682E824}" type="presOf" srcId="{04C9DD54-2DEA-4E99-AC0C-D1CD336DC4FE}" destId="{FB541CF8-0E40-41F3-94EB-B7416A173C2C}" srcOrd="0" destOrd="0" presId="urn:microsoft.com/office/officeart/2005/8/layout/orgChart1"/>
    <dgm:cxn modelId="{CE64DC60-D9EE-405D-81F0-CFB201CCB49D}" type="presParOf" srcId="{FB541CF8-0E40-41F3-94EB-B7416A173C2C}" destId="{F3B6626E-1C8F-4980-B0B0-F725C0BB610B}" srcOrd="0" destOrd="0" presId="urn:microsoft.com/office/officeart/2005/8/layout/orgChart1"/>
    <dgm:cxn modelId="{6FD38FF2-BB0E-4636-8F31-1DE60E417F2E}" type="presParOf" srcId="{F3B6626E-1C8F-4980-B0B0-F725C0BB610B}" destId="{E9F3350D-AF5C-4AD3-A2FC-52859CB7DA56}" srcOrd="0" destOrd="0" presId="urn:microsoft.com/office/officeart/2005/8/layout/orgChart1"/>
    <dgm:cxn modelId="{EBFB2DF1-09A3-484F-A4E5-B4CCD495B984}" type="presParOf" srcId="{E9F3350D-AF5C-4AD3-A2FC-52859CB7DA56}" destId="{67D10AC5-48E5-4B40-BD60-32C09419213E}" srcOrd="0" destOrd="0" presId="urn:microsoft.com/office/officeart/2005/8/layout/orgChart1"/>
    <dgm:cxn modelId="{B05B2484-DB83-441C-8361-D2F59D08E0F2}" type="presParOf" srcId="{E9F3350D-AF5C-4AD3-A2FC-52859CB7DA56}" destId="{E1E36BFE-8EB8-4A3C-9C48-160B5FE981D7}" srcOrd="1" destOrd="0" presId="urn:microsoft.com/office/officeart/2005/8/layout/orgChart1"/>
    <dgm:cxn modelId="{71E5C319-4314-453E-ADF4-4F31A6CB7115}" type="presParOf" srcId="{F3B6626E-1C8F-4980-B0B0-F725C0BB610B}" destId="{76D1C472-9012-478F-9A8B-E4BC277B90D0}" srcOrd="1" destOrd="0" presId="urn:microsoft.com/office/officeart/2005/8/layout/orgChart1"/>
    <dgm:cxn modelId="{5258645A-3553-4564-B222-8F9D1828CF87}" type="presParOf" srcId="{76D1C472-9012-478F-9A8B-E4BC277B90D0}" destId="{A791A120-0846-4962-9A64-D3BAF7FCC417}" srcOrd="0" destOrd="0" presId="urn:microsoft.com/office/officeart/2005/8/layout/orgChart1"/>
    <dgm:cxn modelId="{97B8BB60-2E96-4549-894B-A519CE0B8EDB}" type="presParOf" srcId="{76D1C472-9012-478F-9A8B-E4BC277B90D0}" destId="{EECCB53F-E56A-4461-A241-9AE86C218A76}" srcOrd="1" destOrd="0" presId="urn:microsoft.com/office/officeart/2005/8/layout/orgChart1"/>
    <dgm:cxn modelId="{18971C78-F068-4762-B0C0-835F18FA2069}" type="presParOf" srcId="{EECCB53F-E56A-4461-A241-9AE86C218A76}" destId="{45182B8A-2DA6-424C-A9C6-38D3FBC4E0E0}" srcOrd="0" destOrd="0" presId="urn:microsoft.com/office/officeart/2005/8/layout/orgChart1"/>
    <dgm:cxn modelId="{41BEB705-4433-479E-860D-18178158BAFE}" type="presParOf" srcId="{45182B8A-2DA6-424C-A9C6-38D3FBC4E0E0}" destId="{0C6006F5-7712-4A78-A229-AAD8B85E1EAB}" srcOrd="0" destOrd="0" presId="urn:microsoft.com/office/officeart/2005/8/layout/orgChart1"/>
    <dgm:cxn modelId="{8DACE426-8DF0-4A50-85E2-0D51D0CAB755}" type="presParOf" srcId="{45182B8A-2DA6-424C-A9C6-38D3FBC4E0E0}" destId="{1A3A8713-BEAF-4B99-A27B-FB089164CF6D}" srcOrd="1" destOrd="0" presId="urn:microsoft.com/office/officeart/2005/8/layout/orgChart1"/>
    <dgm:cxn modelId="{CB0EA97B-427C-494A-BB23-04913ACE1164}" type="presParOf" srcId="{EECCB53F-E56A-4461-A241-9AE86C218A76}" destId="{B38B321C-0552-47B5-B149-5A00BF53E990}" srcOrd="1" destOrd="0" presId="urn:microsoft.com/office/officeart/2005/8/layout/orgChart1"/>
    <dgm:cxn modelId="{944A831E-FF55-44E2-A780-120EB1992458}" type="presParOf" srcId="{EECCB53F-E56A-4461-A241-9AE86C218A76}" destId="{B9678A70-ED35-44D1-B722-F7FADBD3B34A}" srcOrd="2" destOrd="0" presId="urn:microsoft.com/office/officeart/2005/8/layout/orgChart1"/>
    <dgm:cxn modelId="{4F0D2EBA-CE5C-475C-86AD-F76102B97ED5}" type="presParOf" srcId="{76D1C472-9012-478F-9A8B-E4BC277B90D0}" destId="{322AD995-CA18-472C-91BF-4CA27EDB1E1D}" srcOrd="2" destOrd="0" presId="urn:microsoft.com/office/officeart/2005/8/layout/orgChart1"/>
    <dgm:cxn modelId="{73F53C23-49C9-4590-88FF-5948F3A0837B}" type="presParOf" srcId="{76D1C472-9012-478F-9A8B-E4BC277B90D0}" destId="{B6721F06-332B-4CA0-A74B-EECE8F1B337B}" srcOrd="3" destOrd="0" presId="urn:microsoft.com/office/officeart/2005/8/layout/orgChart1"/>
    <dgm:cxn modelId="{C03126F3-377F-46E6-AED1-83AC06EA3DBB}" type="presParOf" srcId="{B6721F06-332B-4CA0-A74B-EECE8F1B337B}" destId="{A7E718EE-9855-468E-9D33-03D05A361E6D}" srcOrd="0" destOrd="0" presId="urn:microsoft.com/office/officeart/2005/8/layout/orgChart1"/>
    <dgm:cxn modelId="{13984836-4132-4438-B23D-476513891005}" type="presParOf" srcId="{A7E718EE-9855-468E-9D33-03D05A361E6D}" destId="{7BFA41F7-BBF4-473C-AC2D-97F09ED25B6D}" srcOrd="0" destOrd="0" presId="urn:microsoft.com/office/officeart/2005/8/layout/orgChart1"/>
    <dgm:cxn modelId="{DBA5F906-0922-4032-8A6F-AB7F68C206E4}" type="presParOf" srcId="{A7E718EE-9855-468E-9D33-03D05A361E6D}" destId="{AB9B4638-AF3E-412F-8399-93812EF17EB7}" srcOrd="1" destOrd="0" presId="urn:microsoft.com/office/officeart/2005/8/layout/orgChart1"/>
    <dgm:cxn modelId="{933FE719-8AD1-4224-843C-DAF00B194D66}" type="presParOf" srcId="{B6721F06-332B-4CA0-A74B-EECE8F1B337B}" destId="{E7615089-1BCC-4A18-8627-8EE09BD33CDD}" srcOrd="1" destOrd="0" presId="urn:microsoft.com/office/officeart/2005/8/layout/orgChart1"/>
    <dgm:cxn modelId="{40A79338-9C38-4A95-8F25-FB6B2811000F}" type="presParOf" srcId="{B6721F06-332B-4CA0-A74B-EECE8F1B337B}" destId="{BDF06CC1-CC50-4034-961B-26EAB8396DB7}" srcOrd="2" destOrd="0" presId="urn:microsoft.com/office/officeart/2005/8/layout/orgChart1"/>
    <dgm:cxn modelId="{5CC1A8DB-A034-487F-B43D-8EB2CE3A23CB}" type="presParOf" srcId="{76D1C472-9012-478F-9A8B-E4BC277B90D0}" destId="{E432E9AC-CA18-42EF-92F8-EDAE35D65FA5}" srcOrd="4" destOrd="0" presId="urn:microsoft.com/office/officeart/2005/8/layout/orgChart1"/>
    <dgm:cxn modelId="{5134A7AE-74F8-47EA-819C-522E97B092CB}" type="presParOf" srcId="{76D1C472-9012-478F-9A8B-E4BC277B90D0}" destId="{178A0212-C4AE-4ACB-AAFB-7937E923922B}" srcOrd="5" destOrd="0" presId="urn:microsoft.com/office/officeart/2005/8/layout/orgChart1"/>
    <dgm:cxn modelId="{982C6C6F-47B0-4CB3-A482-470EE182A610}" type="presParOf" srcId="{178A0212-C4AE-4ACB-AAFB-7937E923922B}" destId="{8A1A245B-A7C4-4542-BECA-C471EF2C2989}" srcOrd="0" destOrd="0" presId="urn:microsoft.com/office/officeart/2005/8/layout/orgChart1"/>
    <dgm:cxn modelId="{9435A9AE-3B4B-4971-8370-86B0C5F2F4AC}" type="presParOf" srcId="{8A1A245B-A7C4-4542-BECA-C471EF2C2989}" destId="{68EDBC07-06D2-40FA-9EBB-66A37DBE7D3E}" srcOrd="0" destOrd="0" presId="urn:microsoft.com/office/officeart/2005/8/layout/orgChart1"/>
    <dgm:cxn modelId="{ACF341BB-EF8A-4488-A1CA-3D5E6C84A4FF}" type="presParOf" srcId="{8A1A245B-A7C4-4542-BECA-C471EF2C2989}" destId="{6B3DFA4E-3983-43D2-A0FF-10D310D8F035}" srcOrd="1" destOrd="0" presId="urn:microsoft.com/office/officeart/2005/8/layout/orgChart1"/>
    <dgm:cxn modelId="{763392AB-DF0A-40BD-B5EB-5BDDE017E2BC}" type="presParOf" srcId="{178A0212-C4AE-4ACB-AAFB-7937E923922B}" destId="{94F3255C-2684-400C-8DF9-1BC144561ECA}" srcOrd="1" destOrd="0" presId="urn:microsoft.com/office/officeart/2005/8/layout/orgChart1"/>
    <dgm:cxn modelId="{E92A30C8-5914-4240-90D3-F0EC802854BB}" type="presParOf" srcId="{178A0212-C4AE-4ACB-AAFB-7937E923922B}" destId="{7B84B14F-DEF7-49FB-9EA2-2B71D97125A7}" srcOrd="2" destOrd="0" presId="urn:microsoft.com/office/officeart/2005/8/layout/orgChart1"/>
    <dgm:cxn modelId="{3A9BF8EF-EEF3-4644-8786-EAD5059A7B5B}" type="presParOf" srcId="{76D1C472-9012-478F-9A8B-E4BC277B90D0}" destId="{B55A2831-1E7E-4A4D-B169-6421FB24A349}" srcOrd="6" destOrd="0" presId="urn:microsoft.com/office/officeart/2005/8/layout/orgChart1"/>
    <dgm:cxn modelId="{67510CBC-C0DD-40FF-A6BD-4217AFC6CDE4}" type="presParOf" srcId="{76D1C472-9012-478F-9A8B-E4BC277B90D0}" destId="{0B11ED69-0170-456A-8BE2-5D18D69ED1AF}" srcOrd="7" destOrd="0" presId="urn:microsoft.com/office/officeart/2005/8/layout/orgChart1"/>
    <dgm:cxn modelId="{7CD58056-4F1C-4AB1-A520-462CEDF86DD5}" type="presParOf" srcId="{0B11ED69-0170-456A-8BE2-5D18D69ED1AF}" destId="{8890E52C-9F1E-4C35-A916-8AB2B6029166}" srcOrd="0" destOrd="0" presId="urn:microsoft.com/office/officeart/2005/8/layout/orgChart1"/>
    <dgm:cxn modelId="{5233B4AA-8767-4371-9982-FBE2C3468FF4}" type="presParOf" srcId="{8890E52C-9F1E-4C35-A916-8AB2B6029166}" destId="{4EBCC853-3B08-460E-B0C6-F7AD4BD165C3}" srcOrd="0" destOrd="0" presId="urn:microsoft.com/office/officeart/2005/8/layout/orgChart1"/>
    <dgm:cxn modelId="{A4EB210A-7301-401F-AB28-724364C9F7FF}" type="presParOf" srcId="{8890E52C-9F1E-4C35-A916-8AB2B6029166}" destId="{C4ABBB5A-26F3-4822-B16D-1C42B44EEA8B}" srcOrd="1" destOrd="0" presId="urn:microsoft.com/office/officeart/2005/8/layout/orgChart1"/>
    <dgm:cxn modelId="{C35EC5C3-E1D1-4C43-BD81-4863FAB79D24}" type="presParOf" srcId="{0B11ED69-0170-456A-8BE2-5D18D69ED1AF}" destId="{8F05E4DE-711D-483F-B72D-CA0E110104EE}" srcOrd="1" destOrd="0" presId="urn:microsoft.com/office/officeart/2005/8/layout/orgChart1"/>
    <dgm:cxn modelId="{783A09FA-C44E-48D0-A6F7-8274367E1759}" type="presParOf" srcId="{0B11ED69-0170-456A-8BE2-5D18D69ED1AF}" destId="{0DACA296-06B2-4C62-857F-FA26B699EBC2}" srcOrd="2" destOrd="0" presId="urn:microsoft.com/office/officeart/2005/8/layout/orgChart1"/>
    <dgm:cxn modelId="{82C8870D-551B-47FD-B8AF-7707A3B6DB0C}" type="presParOf" srcId="{76D1C472-9012-478F-9A8B-E4BC277B90D0}" destId="{73F4E022-B0C6-44DE-B7F6-AA858CEB9C94}" srcOrd="8" destOrd="0" presId="urn:microsoft.com/office/officeart/2005/8/layout/orgChart1"/>
    <dgm:cxn modelId="{B6EF6E67-E38E-456D-8CAE-1F4845872103}" type="presParOf" srcId="{76D1C472-9012-478F-9A8B-E4BC277B90D0}" destId="{EA27F37D-516B-4C9D-B2F6-9028108ACFD4}" srcOrd="9" destOrd="0" presId="urn:microsoft.com/office/officeart/2005/8/layout/orgChart1"/>
    <dgm:cxn modelId="{B06B5C05-0ADE-4248-9368-E08D43F9A2DC}" type="presParOf" srcId="{EA27F37D-516B-4C9D-B2F6-9028108ACFD4}" destId="{8BB67EAA-C917-4B5A-B13B-458D12446500}" srcOrd="0" destOrd="0" presId="urn:microsoft.com/office/officeart/2005/8/layout/orgChart1"/>
    <dgm:cxn modelId="{D77869B7-77BB-4010-B806-2E4263632581}" type="presParOf" srcId="{8BB67EAA-C917-4B5A-B13B-458D12446500}" destId="{AE735ED3-2A66-4D47-84BC-15973F722047}" srcOrd="0" destOrd="0" presId="urn:microsoft.com/office/officeart/2005/8/layout/orgChart1"/>
    <dgm:cxn modelId="{D807FC68-E231-4922-8C3D-E7B0BF14EE9C}" type="presParOf" srcId="{8BB67EAA-C917-4B5A-B13B-458D12446500}" destId="{18085ADA-0D4D-43BE-93A7-BD44B1F23116}" srcOrd="1" destOrd="0" presId="urn:microsoft.com/office/officeart/2005/8/layout/orgChart1"/>
    <dgm:cxn modelId="{75A0AD39-1BE8-4FA3-B076-12EC64425E49}" type="presParOf" srcId="{EA27F37D-516B-4C9D-B2F6-9028108ACFD4}" destId="{21905E0E-D552-4796-9B18-7B8D427AF2F2}" srcOrd="1" destOrd="0" presId="urn:microsoft.com/office/officeart/2005/8/layout/orgChart1"/>
    <dgm:cxn modelId="{A5B6E477-50AF-49D8-B8E6-EE2F9EEA9B2D}" type="presParOf" srcId="{EA27F37D-516B-4C9D-B2F6-9028108ACFD4}" destId="{DEC044D9-203E-4755-A08B-BF512C8C7FF5}" srcOrd="2" destOrd="0" presId="urn:microsoft.com/office/officeart/2005/8/layout/orgChart1"/>
    <dgm:cxn modelId="{5FAC90E1-F2CF-4063-B046-2172B0C7B9FE}" type="presParOf" srcId="{F3B6626E-1C8F-4980-B0B0-F725C0BB610B}" destId="{E6423759-8F98-45B9-ADC7-F138D03FD2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4E022-B0C6-44DE-B7F6-AA858CEB9C94}">
      <dsp:nvSpPr>
        <dsp:cNvPr id="0" name=""/>
        <dsp:cNvSpPr/>
      </dsp:nvSpPr>
      <dsp:spPr>
        <a:xfrm>
          <a:off x="4711813" y="1590146"/>
          <a:ext cx="4100952" cy="52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810"/>
              </a:lnTo>
              <a:lnTo>
                <a:pt x="4100952" y="350810"/>
              </a:lnTo>
              <a:lnTo>
                <a:pt x="4100952" y="524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2831-1E7E-4A4D-B169-6421FB24A349}">
      <dsp:nvSpPr>
        <dsp:cNvPr id="0" name=""/>
        <dsp:cNvSpPr/>
      </dsp:nvSpPr>
      <dsp:spPr>
        <a:xfrm>
          <a:off x="4711813" y="1590146"/>
          <a:ext cx="2104238" cy="52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810"/>
              </a:lnTo>
              <a:lnTo>
                <a:pt x="2104238" y="350810"/>
              </a:lnTo>
              <a:lnTo>
                <a:pt x="2104238" y="524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2E9AC-CA18-42EF-92F8-EDAE35D65FA5}">
      <dsp:nvSpPr>
        <dsp:cNvPr id="0" name=""/>
        <dsp:cNvSpPr/>
      </dsp:nvSpPr>
      <dsp:spPr>
        <a:xfrm>
          <a:off x="4711813" y="1590146"/>
          <a:ext cx="107525" cy="52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810"/>
              </a:lnTo>
              <a:lnTo>
                <a:pt x="107525" y="350810"/>
              </a:lnTo>
              <a:lnTo>
                <a:pt x="107525" y="524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AD995-CA18-472C-91BF-4CA27EDB1E1D}">
      <dsp:nvSpPr>
        <dsp:cNvPr id="0" name=""/>
        <dsp:cNvSpPr/>
      </dsp:nvSpPr>
      <dsp:spPr>
        <a:xfrm>
          <a:off x="2822625" y="1590146"/>
          <a:ext cx="1889187" cy="524079"/>
        </a:xfrm>
        <a:custGeom>
          <a:avLst/>
          <a:gdLst/>
          <a:ahLst/>
          <a:cxnLst/>
          <a:rect l="0" t="0" r="0" b="0"/>
          <a:pathLst>
            <a:path>
              <a:moveTo>
                <a:pt x="1889187" y="0"/>
              </a:moveTo>
              <a:lnTo>
                <a:pt x="1889187" y="350810"/>
              </a:lnTo>
              <a:lnTo>
                <a:pt x="0" y="350810"/>
              </a:lnTo>
              <a:lnTo>
                <a:pt x="0" y="524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1A120-0846-4962-9A64-D3BAF7FCC417}">
      <dsp:nvSpPr>
        <dsp:cNvPr id="0" name=""/>
        <dsp:cNvSpPr/>
      </dsp:nvSpPr>
      <dsp:spPr>
        <a:xfrm>
          <a:off x="825911" y="1590146"/>
          <a:ext cx="3885901" cy="524079"/>
        </a:xfrm>
        <a:custGeom>
          <a:avLst/>
          <a:gdLst/>
          <a:ahLst/>
          <a:cxnLst/>
          <a:rect l="0" t="0" r="0" b="0"/>
          <a:pathLst>
            <a:path>
              <a:moveTo>
                <a:pt x="3885901" y="0"/>
              </a:moveTo>
              <a:lnTo>
                <a:pt x="3885901" y="350810"/>
              </a:lnTo>
              <a:lnTo>
                <a:pt x="0" y="350810"/>
              </a:lnTo>
              <a:lnTo>
                <a:pt x="0" y="524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10AC5-48E5-4B40-BD60-32C09419213E}">
      <dsp:nvSpPr>
        <dsp:cNvPr id="0" name=""/>
        <dsp:cNvSpPr/>
      </dsp:nvSpPr>
      <dsp:spPr>
        <a:xfrm>
          <a:off x="486990" y="621468"/>
          <a:ext cx="8449645" cy="968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Variable selection for high dimensional data (p -115 &gt; n- 8)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Predictors = input * 14.375</a:t>
          </a:r>
        </a:p>
      </dsp:txBody>
      <dsp:txXfrm>
        <a:off x="486990" y="621468"/>
        <a:ext cx="8449645" cy="968678"/>
      </dsp:txXfrm>
    </dsp:sp>
    <dsp:sp modelId="{0C6006F5-7712-4A78-A229-AAD8B85E1EAB}">
      <dsp:nvSpPr>
        <dsp:cNvPr id="0" name=""/>
        <dsp:cNvSpPr/>
      </dsp:nvSpPr>
      <dsp:spPr>
        <a:xfrm>
          <a:off x="823" y="2114226"/>
          <a:ext cx="1650176" cy="825088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C000">
              <a:lumMod val="60000"/>
              <a:lumOff val="4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Lasso </a:t>
          </a:r>
        </a:p>
      </dsp:txBody>
      <dsp:txXfrm>
        <a:off x="823" y="2114226"/>
        <a:ext cx="1650176" cy="825088"/>
      </dsp:txXfrm>
    </dsp:sp>
    <dsp:sp modelId="{7BFA41F7-BBF4-473C-AC2D-97F09ED25B6D}">
      <dsp:nvSpPr>
        <dsp:cNvPr id="0" name=""/>
        <dsp:cNvSpPr/>
      </dsp:nvSpPr>
      <dsp:spPr>
        <a:xfrm>
          <a:off x="1997536" y="2114226"/>
          <a:ext cx="1650176" cy="825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Elastic Net </a:t>
          </a:r>
        </a:p>
      </dsp:txBody>
      <dsp:txXfrm>
        <a:off x="1997536" y="2114226"/>
        <a:ext cx="1650176" cy="825088"/>
      </dsp:txXfrm>
    </dsp:sp>
    <dsp:sp modelId="{68EDBC07-06D2-40FA-9EBB-66A37DBE7D3E}">
      <dsp:nvSpPr>
        <dsp:cNvPr id="0" name=""/>
        <dsp:cNvSpPr/>
      </dsp:nvSpPr>
      <dsp:spPr>
        <a:xfrm>
          <a:off x="3994250" y="2114226"/>
          <a:ext cx="1650176" cy="82508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SCAD</a:t>
          </a:r>
        </a:p>
      </dsp:txBody>
      <dsp:txXfrm>
        <a:off x="3994250" y="2114226"/>
        <a:ext cx="1650176" cy="825088"/>
      </dsp:txXfrm>
    </dsp:sp>
    <dsp:sp modelId="{4EBCC853-3B08-460E-B0C6-F7AD4BD165C3}">
      <dsp:nvSpPr>
        <dsp:cNvPr id="0" name=""/>
        <dsp:cNvSpPr/>
      </dsp:nvSpPr>
      <dsp:spPr>
        <a:xfrm>
          <a:off x="5990963" y="2114226"/>
          <a:ext cx="1650176" cy="825088"/>
        </a:xfrm>
        <a:prstGeom prst="rect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MCP</a:t>
          </a:r>
        </a:p>
      </dsp:txBody>
      <dsp:txXfrm>
        <a:off x="5990963" y="2114226"/>
        <a:ext cx="1650176" cy="825088"/>
      </dsp:txXfrm>
    </dsp:sp>
    <dsp:sp modelId="{AE735ED3-2A66-4D47-84BC-15973F722047}">
      <dsp:nvSpPr>
        <dsp:cNvPr id="0" name=""/>
        <dsp:cNvSpPr/>
      </dsp:nvSpPr>
      <dsp:spPr>
        <a:xfrm>
          <a:off x="7987677" y="2114226"/>
          <a:ext cx="1650176" cy="825088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Adaptive</a:t>
          </a:r>
          <a:r>
            <a:rPr lang="en-US" sz="2400" kern="1200" dirty="0"/>
            <a:t> Lasso</a:t>
          </a:r>
        </a:p>
      </dsp:txBody>
      <dsp:txXfrm>
        <a:off x="7987677" y="2114226"/>
        <a:ext cx="1650176" cy="825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E3F67-E584-4EFB-90DB-61122078DFD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2225F-546B-40A2-91AD-9C10CD275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DF40-4C8E-4393-8A70-D9C49AB38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A21B4-D138-4E5B-BA82-40A2C70D8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BCC1B-A8B2-4867-A88C-8022AB1B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F872E-74AE-4F76-B09C-8FAC71E5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C583-727D-43DA-9116-D22DDC93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6EDF-A614-4159-B856-1333D40F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B2BFA-A4EA-4F48-B88A-C2680E3A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886E6-7630-444B-8643-8A94CA08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A531-2208-4F1E-8908-DC0D2171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1E46-9299-4751-AC14-DDEA4C5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2BE32-33F2-43C4-9684-5BF1AC74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B4815-98CB-4F53-820C-3E90B65D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27DE-5CEE-4DC1-AFFE-5C9616B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BE7DF-EEB2-43BB-9F00-8F9E1235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E7E5-F968-4E7E-94C9-3C84AD96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95AE-6657-40F6-89AE-F16A7833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5749-BD7C-4E84-9ED3-245FFA27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3657-2A4D-4261-B2BB-970AE639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F9867-3AB3-4B5B-8935-F6B354E0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A20E-CDDD-46C8-9106-184DF4C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11F5-6F4F-4359-992D-C7E15F7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FA401-40E7-4267-B8B3-B84248B6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6A5D-34C1-4C57-855C-0351E00B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F85D-C8D5-4EA0-B187-F1278618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6F00-8752-45E6-B113-632C5C87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7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772B-4A31-4AE8-9BA8-FF977356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4312-26CA-4052-9C98-F84836061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BE511-A7FF-48A6-9EC0-C11A62D0F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118AC-AD5A-4E0E-B852-F4094C2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A4938-2787-4CDF-B1C1-4C2FDC94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AA42A-6E17-4512-A382-98132D8D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448D-1552-444C-A041-2709ACBB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19F52-D54C-401F-ACF4-FFD2E555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45852-25A2-4F6B-980F-C9EA11FC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78D7B-0CCB-4FDD-8A79-2C9B0D212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0538B-5E03-4C78-BE21-ED532A146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CDBD3-D836-4147-856A-22FD4046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4766-78D0-4972-A1E8-71D5986C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E2082-C7DA-4BF2-9DD8-022156B4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870F-1E79-4528-A55F-58E86482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53D1F-C876-46D8-BB25-BCC69DB1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9D92-4991-42AB-9B70-2D7F5C1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C2EF8-037D-4C11-9179-74A19CAB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06911-C024-437D-A06D-BF6CEA2C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58FB3-1FF5-4A1A-AD19-C858115D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CE5D8-9200-49EA-B520-767126FB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558-E7BE-4D99-8FC9-5CDCC7C5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C645-B876-471D-BB89-177BC00E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2235D-9686-424F-863D-A9B0DFF1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2BD39-F1F0-4E28-80F6-508095F4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E9046-6DF5-4A36-8661-F88B5CB5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961B-2709-4C0C-A85E-9F29E32C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B486-2A52-4490-A748-619AE89B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78C57-0504-400A-B3B5-BC05FBD71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7D19E-59B8-48EE-BBE2-F917B772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AE731-7774-4ECD-861E-FAC41E4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235C-CF11-4537-839F-11C85A9B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6659B-B71A-433A-9791-97734346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A760-34AB-47FE-BE5E-6BCD6E7A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7C41E-F2A6-47B3-AEF9-D4EAF1EF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C937-98D2-4A49-828C-2A77B660A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CDA6-C456-4725-B8FB-4CE1FE84501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02E6-286A-4C73-9FEF-E3B736E3C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6BFB-F172-432D-8C71-86D2934A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0849-798F-4CF6-99BF-08C538BD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7CFA9A9-E655-46B0-863D-2F96C3182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079653"/>
              </p:ext>
            </p:extLst>
          </p:nvPr>
        </p:nvGraphicFramePr>
        <p:xfrm>
          <a:off x="1693887" y="291867"/>
          <a:ext cx="963867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9E85E8-FF5E-4BDB-A7ED-E967F810FEBA}"/>
              </a:ext>
            </a:extLst>
          </p:cNvPr>
          <p:cNvSpPr txBox="1"/>
          <p:nvPr/>
        </p:nvSpPr>
        <p:spPr>
          <a:xfrm>
            <a:off x="584616" y="3429000"/>
            <a:ext cx="2218545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L1 = 0 </a:t>
            </a:r>
          </a:p>
          <a:p>
            <a:r>
              <a:rPr lang="en-US" dirty="0"/>
              <a:t>Pair wise correlation, selects only one</a:t>
            </a:r>
          </a:p>
          <a:p>
            <a:r>
              <a:rPr lang="en-US" b="1" dirty="0"/>
              <a:t>Convex</a:t>
            </a:r>
            <a:r>
              <a:rPr lang="en-US" dirty="0"/>
              <a:t> Optimization,</a:t>
            </a:r>
          </a:p>
          <a:p>
            <a:r>
              <a:rPr lang="en-US" dirty="0"/>
              <a:t>Simultaneous estimation and variable selection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DEE2F-F6A2-4025-BED6-0B5B610718E7}"/>
              </a:ext>
            </a:extLst>
          </p:cNvPr>
          <p:cNvSpPr txBox="1"/>
          <p:nvPr/>
        </p:nvSpPr>
        <p:spPr>
          <a:xfrm>
            <a:off x="2758296" y="3332523"/>
            <a:ext cx="2658567" cy="23083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Linear Combination of l1, l2 = 0.5 </a:t>
            </a:r>
          </a:p>
          <a:p>
            <a:r>
              <a:rPr lang="en-US" dirty="0"/>
              <a:t>Similar sparsity of representation like Lasso,</a:t>
            </a:r>
          </a:p>
          <a:p>
            <a:r>
              <a:rPr lang="en-US" dirty="0"/>
              <a:t>Multicollinearity,</a:t>
            </a:r>
          </a:p>
          <a:p>
            <a:r>
              <a:rPr lang="en-US" dirty="0"/>
              <a:t>Picks all highly correlated variables</a:t>
            </a:r>
          </a:p>
          <a:p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721AA-B306-4AAD-AA80-A58CEE151BCD}"/>
              </a:ext>
            </a:extLst>
          </p:cNvPr>
          <p:cNvSpPr txBox="1"/>
          <p:nvPr/>
        </p:nvSpPr>
        <p:spPr>
          <a:xfrm>
            <a:off x="5488743" y="4245805"/>
            <a:ext cx="3138422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Smoothly clipped absolute deviation </a:t>
            </a:r>
          </a:p>
          <a:p>
            <a:r>
              <a:rPr lang="en-US" dirty="0"/>
              <a:t>Alpha = 3.7, Nonconvex, Sparse local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E6200-353E-4F86-AB76-308FA98C4C75}"/>
              </a:ext>
            </a:extLst>
          </p:cNvPr>
          <p:cNvSpPr txBox="1"/>
          <p:nvPr/>
        </p:nvSpPr>
        <p:spPr>
          <a:xfrm>
            <a:off x="6985416" y="3214992"/>
            <a:ext cx="2163579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Minimax Concave Penalty, Non Convex,</a:t>
            </a:r>
          </a:p>
          <a:p>
            <a:r>
              <a:rPr lang="en-US" dirty="0"/>
              <a:t>Sparse local solution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F128B-76BB-4B86-BB2F-8B4E31917173}"/>
              </a:ext>
            </a:extLst>
          </p:cNvPr>
          <p:cNvSpPr txBox="1"/>
          <p:nvPr/>
        </p:nvSpPr>
        <p:spPr>
          <a:xfrm>
            <a:off x="9148995" y="3332523"/>
            <a:ext cx="2658567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Weighted Lasso – </a:t>
            </a:r>
            <a:r>
              <a:rPr lang="en-US" b="1" dirty="0"/>
              <a:t>Convex</a:t>
            </a:r>
            <a:r>
              <a:rPr lang="en-US" dirty="0"/>
              <a:t> optimization problem – doesn’t suffer from multiple local minima – continuous –Converges to a global minimum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29DA7-CAEE-4164-A57A-1F2356367540}"/>
              </a:ext>
            </a:extLst>
          </p:cNvPr>
          <p:cNvSpPr txBox="1"/>
          <p:nvPr/>
        </p:nvSpPr>
        <p:spPr>
          <a:xfrm>
            <a:off x="801972" y="5547197"/>
            <a:ext cx="9828551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– tuning parameter controls the relative impact of the penalty item - dictates how many variables are selected.  Convex – second derivative is positive, Concave – second derivative </a:t>
            </a:r>
            <a:r>
              <a:rPr lang="en-US"/>
              <a:t>-Negative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0 all variables are selected (no effect),  infinity – none selected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16214-DEF3-4C2D-BF1B-9D46EF0AD829}"/>
              </a:ext>
            </a:extLst>
          </p:cNvPr>
          <p:cNvSpPr txBox="1"/>
          <p:nvPr/>
        </p:nvSpPr>
        <p:spPr>
          <a:xfrm>
            <a:off x="369105" y="155004"/>
            <a:ext cx="971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Penalized Regression Methods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723047-33A1-4AC8-859B-AD3B13009822}"/>
              </a:ext>
            </a:extLst>
          </p:cNvPr>
          <p:cNvCxnSpPr/>
          <p:nvPr/>
        </p:nvCxnSpPr>
        <p:spPr>
          <a:xfrm flipH="1">
            <a:off x="2093843" y="3214992"/>
            <a:ext cx="278296" cy="2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13446B-8DDD-4497-85EB-C46EA29D804B}"/>
              </a:ext>
            </a:extLst>
          </p:cNvPr>
          <p:cNvCxnSpPr/>
          <p:nvPr/>
        </p:nvCxnSpPr>
        <p:spPr>
          <a:xfrm flipH="1">
            <a:off x="4371714" y="3214992"/>
            <a:ext cx="332808" cy="11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507C18-8366-482D-B52F-FF17AF54970B}"/>
              </a:ext>
            </a:extLst>
          </p:cNvPr>
          <p:cNvCxnSpPr/>
          <p:nvPr/>
        </p:nvCxnSpPr>
        <p:spPr>
          <a:xfrm>
            <a:off x="6453809" y="3273757"/>
            <a:ext cx="0" cy="93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FD7191-0D9D-484D-9A0A-A95A55998173}"/>
              </a:ext>
            </a:extLst>
          </p:cNvPr>
          <p:cNvCxnSpPr/>
          <p:nvPr/>
        </p:nvCxnSpPr>
        <p:spPr>
          <a:xfrm>
            <a:off x="10630523" y="3214992"/>
            <a:ext cx="0" cy="11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6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8B1B19-C2AD-46A9-A3BD-31C884A19A32}"/>
              </a:ext>
            </a:extLst>
          </p:cNvPr>
          <p:cNvSpPr/>
          <p:nvPr/>
        </p:nvSpPr>
        <p:spPr>
          <a:xfrm>
            <a:off x="800918" y="859506"/>
            <a:ext cx="1856935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lasso –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E8C547-DD62-4195-836E-8101A246507A}"/>
              </a:ext>
            </a:extLst>
          </p:cNvPr>
          <p:cNvSpPr/>
          <p:nvPr/>
        </p:nvSpPr>
        <p:spPr>
          <a:xfrm>
            <a:off x="824281" y="2876674"/>
            <a:ext cx="1856935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mod_elastic_net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F6B5BB-6DD2-4F3C-A6D4-AD9D1A5CEA09}"/>
              </a:ext>
            </a:extLst>
          </p:cNvPr>
          <p:cNvSpPr/>
          <p:nvPr/>
        </p:nvSpPr>
        <p:spPr>
          <a:xfrm>
            <a:off x="824281" y="5077011"/>
            <a:ext cx="1856935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mod_scad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7FFF2A-033E-4DB3-A39A-D594C5A2CC32}"/>
              </a:ext>
            </a:extLst>
          </p:cNvPr>
          <p:cNvSpPr txBox="1"/>
          <p:nvPr/>
        </p:nvSpPr>
        <p:spPr>
          <a:xfrm>
            <a:off x="5087944" y="589980"/>
            <a:ext cx="603252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6A737D"/>
                </a:solidFill>
                <a:latin typeface="SFMono-Regular"/>
              </a:rPr>
              <a:t>A</a:t>
            </a:r>
            <a:r>
              <a:rPr lang="en-US" b="0" i="0" dirty="0">
                <a:solidFill>
                  <a:srgbClr val="6A737D"/>
                </a:solidFill>
                <a:effectLst/>
                <a:latin typeface="SFMono-Regular"/>
              </a:rPr>
              <a:t>pply ridge regression to determine the penalty weights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6A737D"/>
                </a:solidFill>
                <a:effectLst/>
                <a:latin typeface="SFMono-Regular"/>
              </a:rPr>
              <a:t>Print Regression coefficients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rgbClr val="6A737D"/>
                </a:solidFill>
                <a:latin typeface="SFMono-Regular"/>
              </a:rPr>
              <a:t>Apply lasso with penalization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rgbClr val="6A737D"/>
                </a:solidFill>
                <a:latin typeface="SFMono-Regular"/>
              </a:rPr>
              <a:t>Assign predicted results as impute values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4BCB1-9814-4B6E-A574-5A27978DFB65}"/>
              </a:ext>
            </a:extLst>
          </p:cNvPr>
          <p:cNvSpPr txBox="1"/>
          <p:nvPr/>
        </p:nvSpPr>
        <p:spPr>
          <a:xfrm>
            <a:off x="5107324" y="2876674"/>
            <a:ext cx="60325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6A737D"/>
                </a:solidFill>
                <a:latin typeface="SFMono-Regular"/>
              </a:rPr>
              <a:t>Apply elastic Net – return imputed values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6A737D"/>
                </a:solidFill>
                <a:latin typeface="SFMono-Regular"/>
              </a:rPr>
              <a:t>Assign predicted results as impute values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927444-011E-49EA-8097-67B31AC69C78}"/>
              </a:ext>
            </a:extLst>
          </p:cNvPr>
          <p:cNvSpPr txBox="1"/>
          <p:nvPr/>
        </p:nvSpPr>
        <p:spPr>
          <a:xfrm>
            <a:off x="5107325" y="4079770"/>
            <a:ext cx="603252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A737D"/>
                </a:solidFill>
                <a:latin typeface="SFMono-Regular"/>
              </a:rPr>
              <a:t>Fit coefficients paths for SCAD-penalized regression models over a grid of values for the regularization parameter lambda. Fits linear and logistic regression models, with option for an additional L2 penalty) – Smoothly clipped absolute deviation – Continuity, Sparsity, unbiasedness, dimensions of covariates is fixed or diverges more slowly than the sample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A737D"/>
                </a:solidFill>
                <a:latin typeface="SFMono-Regular"/>
              </a:rPr>
              <a:t>Assign predicted results as impute values</a:t>
            </a:r>
            <a:endParaRPr lang="en-US" dirty="0"/>
          </a:p>
          <a:p>
            <a:endParaRPr lang="en-US" dirty="0">
              <a:solidFill>
                <a:srgbClr val="6A737D"/>
              </a:solidFill>
              <a:latin typeface="SFMono-Regula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49EEFB-92DE-45B6-833E-6747A7B7C45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64673" y="5372432"/>
            <a:ext cx="2342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619C4-64BD-4FB3-A36E-1FC242A5B2EB}"/>
              </a:ext>
            </a:extLst>
          </p:cNvPr>
          <p:cNvCxnSpPr>
            <a:cxnSpLocks/>
          </p:cNvCxnSpPr>
          <p:nvPr/>
        </p:nvCxnSpPr>
        <p:spPr>
          <a:xfrm flipV="1">
            <a:off x="2810725" y="3166274"/>
            <a:ext cx="22505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13AE5F-AF9D-4CC6-AC7A-A5A30B326F3D}"/>
              </a:ext>
            </a:extLst>
          </p:cNvPr>
          <p:cNvCxnSpPr>
            <a:cxnSpLocks/>
          </p:cNvCxnSpPr>
          <p:nvPr/>
        </p:nvCxnSpPr>
        <p:spPr>
          <a:xfrm>
            <a:off x="2810725" y="1190145"/>
            <a:ext cx="227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1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E5E6CD-9993-47B3-BA99-6F0CD351915A}"/>
              </a:ext>
            </a:extLst>
          </p:cNvPr>
          <p:cNvSpPr/>
          <p:nvPr/>
        </p:nvSpPr>
        <p:spPr>
          <a:xfrm>
            <a:off x="359764" y="2964197"/>
            <a:ext cx="1534657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158C1D-F6CD-4517-8E9A-B737B6039240}"/>
              </a:ext>
            </a:extLst>
          </p:cNvPr>
          <p:cNvSpPr/>
          <p:nvPr/>
        </p:nvSpPr>
        <p:spPr>
          <a:xfrm>
            <a:off x="2556790" y="1899083"/>
            <a:ext cx="1489521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column response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8F4EC5-9FF7-4AA5-9241-73847193259C}"/>
              </a:ext>
            </a:extLst>
          </p:cNvPr>
          <p:cNvSpPr/>
          <p:nvPr/>
        </p:nvSpPr>
        <p:spPr>
          <a:xfrm>
            <a:off x="2556788" y="2996105"/>
            <a:ext cx="1489523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data split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652E89-4557-4ACF-9420-D85FE0BE6A5A}"/>
              </a:ext>
            </a:extLst>
          </p:cNvPr>
          <p:cNvSpPr/>
          <p:nvPr/>
        </p:nvSpPr>
        <p:spPr>
          <a:xfrm>
            <a:off x="2556789" y="4119036"/>
            <a:ext cx="1489523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256944-3D17-48DA-9D0C-CEC4FD076943}"/>
              </a:ext>
            </a:extLst>
          </p:cNvPr>
          <p:cNvSpPr/>
          <p:nvPr/>
        </p:nvSpPr>
        <p:spPr>
          <a:xfrm>
            <a:off x="2556788" y="5325837"/>
            <a:ext cx="1489523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7B67BC-F61F-48D7-9F86-6B085FFE380D}"/>
              </a:ext>
            </a:extLst>
          </p:cNvPr>
          <p:cNvSpPr/>
          <p:nvPr/>
        </p:nvSpPr>
        <p:spPr>
          <a:xfrm>
            <a:off x="2556790" y="733381"/>
            <a:ext cx="1489523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530B4-3C9F-4528-97BC-982948AA3EE9}"/>
              </a:ext>
            </a:extLst>
          </p:cNvPr>
          <p:cNvSpPr txBox="1"/>
          <p:nvPr/>
        </p:nvSpPr>
        <p:spPr>
          <a:xfrm>
            <a:off x="6359702" y="290138"/>
            <a:ext cx="4856813" cy="147732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Initialize variables </a:t>
            </a:r>
          </a:p>
          <a:p>
            <a:r>
              <a:rPr lang="en-US" dirty="0"/>
              <a:t>Convert X to an array</a:t>
            </a:r>
          </a:p>
          <a:p>
            <a:r>
              <a:rPr lang="en-US" dirty="0"/>
              <a:t>Replace missing values with their respective means</a:t>
            </a:r>
          </a:p>
          <a:p>
            <a:r>
              <a:rPr lang="en-US" dirty="0"/>
              <a:t>New </a:t>
            </a:r>
            <a:r>
              <a:rPr lang="en-US" dirty="0" err="1"/>
              <a:t>temp_x</a:t>
            </a:r>
            <a:r>
              <a:rPr lang="en-US" dirty="0"/>
              <a:t> is a matrix with imputed mean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5CBC06-0D64-45B6-A398-89E22CE5A319}"/>
              </a:ext>
            </a:extLst>
          </p:cNvPr>
          <p:cNvSpPr/>
          <p:nvPr/>
        </p:nvSpPr>
        <p:spPr>
          <a:xfrm>
            <a:off x="4342777" y="733381"/>
            <a:ext cx="1489523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missing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5DA40F-F7F7-4160-9682-87A4F24594EA}"/>
              </a:ext>
            </a:extLst>
          </p:cNvPr>
          <p:cNvSpPr txBox="1"/>
          <p:nvPr/>
        </p:nvSpPr>
        <p:spPr>
          <a:xfrm>
            <a:off x="6359701" y="1871338"/>
            <a:ext cx="4856813" cy="64633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column name to string data types and set index to 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D9A34-8232-465B-AC7A-3622B2006B74}"/>
              </a:ext>
            </a:extLst>
          </p:cNvPr>
          <p:cNvSpPr txBox="1"/>
          <p:nvPr/>
        </p:nvSpPr>
        <p:spPr>
          <a:xfrm>
            <a:off x="6359699" y="2829861"/>
            <a:ext cx="4856813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the missing columns </a:t>
            </a:r>
          </a:p>
          <a:p>
            <a:r>
              <a:rPr lang="en-US" dirty="0"/>
              <a:t>Divide the data into train and test (X,Y)</a:t>
            </a:r>
          </a:p>
          <a:p>
            <a:r>
              <a:rPr lang="en-US" dirty="0"/>
              <a:t>Center data with mean and </a:t>
            </a:r>
            <a:r>
              <a:rPr lang="en-US" dirty="0" err="1"/>
              <a:t>sd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54228-5E06-4C79-8976-1079549CA205}"/>
              </a:ext>
            </a:extLst>
          </p:cNvPr>
          <p:cNvSpPr txBox="1"/>
          <p:nvPr/>
        </p:nvSpPr>
        <p:spPr>
          <a:xfrm>
            <a:off x="6359700" y="4091291"/>
            <a:ext cx="4856813" cy="64633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Update missing values of X matrix with </a:t>
            </a:r>
            <a:r>
              <a:rPr lang="en-US" dirty="0" err="1"/>
              <a:t>Y_predictions</a:t>
            </a:r>
            <a:r>
              <a:rPr lang="en-US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ADFE18-E2C8-4456-B37E-DA4E88BEDB80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4046313" y="1028803"/>
            <a:ext cx="29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704B18-5181-4243-A043-B020A0044C3D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 flipV="1">
            <a:off x="5832300" y="1028802"/>
            <a:ext cx="527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239A7B-F1AE-4F59-B441-D17DB84C3E45}"/>
              </a:ext>
            </a:extLst>
          </p:cNvPr>
          <p:cNvCxnSpPr>
            <a:stCxn id="6" idx="3"/>
            <a:endCxn id="21" idx="1"/>
          </p:cNvCxnSpPr>
          <p:nvPr/>
        </p:nvCxnSpPr>
        <p:spPr>
          <a:xfrm flipV="1">
            <a:off x="4046311" y="2194504"/>
            <a:ext cx="23133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7C636F-5BFE-405B-BA91-911BF2FC6BCF}"/>
              </a:ext>
            </a:extLst>
          </p:cNvPr>
          <p:cNvCxnSpPr>
            <a:stCxn id="8" idx="3"/>
            <a:endCxn id="22" idx="1"/>
          </p:cNvCxnSpPr>
          <p:nvPr/>
        </p:nvCxnSpPr>
        <p:spPr>
          <a:xfrm flipV="1">
            <a:off x="4046311" y="3291526"/>
            <a:ext cx="23133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8E49E-2A84-4CCF-8385-8CE0104209C2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 flipV="1">
            <a:off x="4046312" y="4414457"/>
            <a:ext cx="23133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F6EAA3C-3B47-4718-8F07-B0D3B37F2FCB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1894421" y="1028803"/>
            <a:ext cx="662369" cy="2230816"/>
          </a:xfrm>
          <a:prstGeom prst="curvedConnector3">
            <a:avLst>
              <a:gd name="adj1" fmla="val 36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45FC36C-45D2-4806-9B8D-A4626D041FF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94421" y="2194505"/>
            <a:ext cx="662369" cy="10651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9438645-FF54-4819-B59F-ABD55541287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894421" y="3259619"/>
            <a:ext cx="662367" cy="31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460939F-C8DE-4793-853D-1084E8E5997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894421" y="3259619"/>
            <a:ext cx="662368" cy="11548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CE97AD1-68CE-4E13-8053-545A9CB3B24B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060739" y="4125209"/>
            <a:ext cx="2329731" cy="662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7CD302-DB34-4224-8BD9-72C1EF4398C1}"/>
              </a:ext>
            </a:extLst>
          </p:cNvPr>
          <p:cNvCxnSpPr>
            <a:stCxn id="17" idx="2"/>
            <a:endCxn id="6" idx="0"/>
          </p:cNvCxnSpPr>
          <p:nvPr/>
        </p:nvCxnSpPr>
        <p:spPr>
          <a:xfrm flipH="1">
            <a:off x="3301551" y="1324224"/>
            <a:ext cx="1" cy="57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3B7B87-2316-4C82-9381-71B34F776A2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301550" y="2489926"/>
            <a:ext cx="1" cy="50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788270-8432-417E-8924-861D1ACAA03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301550" y="3586948"/>
            <a:ext cx="1" cy="5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49C84A-DB72-4691-80D1-809ACFB0825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301550" y="4709879"/>
            <a:ext cx="1" cy="61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B1C90-BE27-4B99-B707-817FA1D14F08}"/>
              </a:ext>
            </a:extLst>
          </p:cNvPr>
          <p:cNvSpPr/>
          <p:nvPr/>
        </p:nvSpPr>
        <p:spPr>
          <a:xfrm>
            <a:off x="1694257" y="2838157"/>
            <a:ext cx="1323457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3511A2-C0F2-440B-A0B0-3F17C33CF94B}"/>
              </a:ext>
            </a:extLst>
          </p:cNvPr>
          <p:cNvSpPr/>
          <p:nvPr/>
        </p:nvSpPr>
        <p:spPr>
          <a:xfrm>
            <a:off x="4278443" y="2136946"/>
            <a:ext cx="1311511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94068F-D673-4469-BCBE-AB7EF8729618}"/>
              </a:ext>
            </a:extLst>
          </p:cNvPr>
          <p:cNvSpPr/>
          <p:nvPr/>
        </p:nvSpPr>
        <p:spPr>
          <a:xfrm>
            <a:off x="4278445" y="3618192"/>
            <a:ext cx="1311511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3F8B18-F020-4171-9271-A7AA2176BA77}"/>
              </a:ext>
            </a:extLst>
          </p:cNvPr>
          <p:cNvSpPr/>
          <p:nvPr/>
        </p:nvSpPr>
        <p:spPr>
          <a:xfrm>
            <a:off x="4278448" y="655701"/>
            <a:ext cx="1311511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AAF05B-74CE-4C75-B9DB-2B400C0FFC24}"/>
              </a:ext>
            </a:extLst>
          </p:cNvPr>
          <p:cNvSpPr/>
          <p:nvPr/>
        </p:nvSpPr>
        <p:spPr>
          <a:xfrm>
            <a:off x="4278444" y="5307188"/>
            <a:ext cx="1311511" cy="5908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Summary Stats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AE2B4-AD5F-410B-BC25-ED7781258137}"/>
              </a:ext>
            </a:extLst>
          </p:cNvPr>
          <p:cNvSpPr txBox="1"/>
          <p:nvPr/>
        </p:nvSpPr>
        <p:spPr>
          <a:xfrm>
            <a:off x="6359698" y="766456"/>
            <a:ext cx="4856813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Initialize variables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6F41C0-5698-4423-A899-2AE6B7380B52}"/>
              </a:ext>
            </a:extLst>
          </p:cNvPr>
          <p:cNvSpPr txBox="1"/>
          <p:nvPr/>
        </p:nvSpPr>
        <p:spPr>
          <a:xfrm>
            <a:off x="6359698" y="2109201"/>
            <a:ext cx="4856813" cy="64633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mouse class </a:t>
            </a:r>
          </a:p>
          <a:p>
            <a:r>
              <a:rPr lang="en-US" dirty="0"/>
              <a:t>Print list of replicates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B0E33-FD30-4038-ADD8-A57BE0258C9B}"/>
              </a:ext>
            </a:extLst>
          </p:cNvPr>
          <p:cNvSpPr txBox="1"/>
          <p:nvPr/>
        </p:nvSpPr>
        <p:spPr>
          <a:xfrm>
            <a:off x="6359700" y="3728948"/>
            <a:ext cx="4856813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 is list of replicates[</a:t>
            </a:r>
            <a:r>
              <a:rPr lang="en-US" dirty="0" err="1"/>
              <a:t>i</a:t>
            </a:r>
            <a:r>
              <a:rPr lang="en-US" dirty="0"/>
              <a:t>][missing data]?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B8B455-DA35-466F-8566-4CB7D8FAFAA0}"/>
              </a:ext>
            </a:extLst>
          </p:cNvPr>
          <p:cNvSpPr txBox="1"/>
          <p:nvPr/>
        </p:nvSpPr>
        <p:spPr>
          <a:xfrm>
            <a:off x="6359699" y="5417944"/>
            <a:ext cx="4856813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Print imputation metrics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9640CD-FCB4-4362-AB3E-EBC87EDA3118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589959" y="951122"/>
            <a:ext cx="7697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7DDEA6-B7B5-45C2-968B-1915FABE181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5589954" y="2432367"/>
            <a:ext cx="7697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8957E6-C1C1-4C6E-B921-8DF1EBBDABA6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5589956" y="3913614"/>
            <a:ext cx="769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3BE864-79D4-48F1-940A-BFB695015B6E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5589955" y="5602610"/>
            <a:ext cx="769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4A343E8-4F2E-4B57-8B53-F822838B41AA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017714" y="951123"/>
            <a:ext cx="1260734" cy="2182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24DC1AB-832F-45D3-B64A-B508C46DA56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017714" y="2432368"/>
            <a:ext cx="1260729" cy="701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3CFB999-8FC4-4370-B466-F1180646D91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17714" y="3133579"/>
            <a:ext cx="1260729" cy="7800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D30CEA6-3F44-47C1-B098-3606B07ED7B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017714" y="3133579"/>
            <a:ext cx="1260730" cy="24690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0A480-CEF2-475C-A3DB-8D417F054DF0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flipH="1">
            <a:off x="4934199" y="1246544"/>
            <a:ext cx="5" cy="89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E88C02-FD13-47C4-BF9E-BD1DBD73D83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34199" y="2727789"/>
            <a:ext cx="2" cy="89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CB1D0F-3218-4F7B-A7D5-0C239BA912FB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4934200" y="4209035"/>
            <a:ext cx="1" cy="109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37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383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Yugandhar R. Police</dc:creator>
  <cp:lastModifiedBy>Yugandhar R. Police</cp:lastModifiedBy>
  <cp:revision>27</cp:revision>
  <dcterms:created xsi:type="dcterms:W3CDTF">2021-02-09T16:52:19Z</dcterms:created>
  <dcterms:modified xsi:type="dcterms:W3CDTF">2021-02-10T14:27:01Z</dcterms:modified>
</cp:coreProperties>
</file>