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CEEE6A1-07D6-4B30-AA0E-4FE086B6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Taylor Anderson</cp:lastModifiedBy>
  <cp:revision>1</cp:revision>
  <dcterms:created xsi:type="dcterms:W3CDTF">2019-12-23T04:39:26Z</dcterms:created>
  <dcterms:modified xsi:type="dcterms:W3CDTF">2019-12-23T04:49:36Z</dcterms:modified>
</cp:coreProperties>
</file>