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58" r:id="rId5"/>
    <p:sldId id="264" r:id="rId6"/>
    <p:sldId id="265" r:id="rId7"/>
    <p:sldId id="267" r:id="rId8"/>
    <p:sldId id="261" r:id="rId9"/>
    <p:sldId id="266" r:id="rId10"/>
    <p:sldId id="259" r:id="rId11"/>
    <p:sldId id="263" r:id="rId12"/>
    <p:sldId id="268" r:id="rId13"/>
    <p:sldId id="269" r:id="rId14"/>
    <p:sldId id="272" r:id="rId15"/>
    <p:sldId id="271" r:id="rId16"/>
    <p:sldId id="270" r:id="rId17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68" d="100"/>
          <a:sy n="68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smtClean="0"/>
              <a:t>Kliknite da biste uredili stil podnaslova matrice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FCD8-C533-4FAC-9B0F-4F43DFA71279}" type="datetimeFigureOut">
              <a:rPr lang="hr-HR" smtClean="0"/>
              <a:t>18.2.2015.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FB722-8B20-446F-AB75-67EEEAF09227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FCD8-C533-4FAC-9B0F-4F43DFA71279}" type="datetimeFigureOut">
              <a:rPr lang="hr-HR" smtClean="0"/>
              <a:t>18.2.2015.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FB722-8B20-446F-AB75-67EEEAF09227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FCD8-C533-4FAC-9B0F-4F43DFA71279}" type="datetimeFigureOut">
              <a:rPr lang="hr-HR" smtClean="0"/>
              <a:t>18.2.2015.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FB722-8B20-446F-AB75-67EEEAF09227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FCD8-C533-4FAC-9B0F-4F43DFA71279}" type="datetimeFigureOut">
              <a:rPr lang="hr-HR" smtClean="0"/>
              <a:t>18.2.2015.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FB722-8B20-446F-AB75-67EEEAF09227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FCD8-C533-4FAC-9B0F-4F43DFA71279}" type="datetimeFigureOut">
              <a:rPr lang="hr-HR" smtClean="0"/>
              <a:t>18.2.2015.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FB722-8B20-446F-AB75-67EEEAF09227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FCD8-C533-4FAC-9B0F-4F43DFA71279}" type="datetimeFigureOut">
              <a:rPr lang="hr-HR" smtClean="0"/>
              <a:t>18.2.2015.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FB722-8B20-446F-AB75-67EEEAF09227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FCD8-C533-4FAC-9B0F-4F43DFA71279}" type="datetimeFigureOut">
              <a:rPr lang="hr-HR" smtClean="0"/>
              <a:t>18.2.2015.</a:t>
            </a:fld>
            <a:endParaRPr lang="hr-HR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FB722-8B20-446F-AB75-67EEEAF09227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FCD8-C533-4FAC-9B0F-4F43DFA71279}" type="datetimeFigureOut">
              <a:rPr lang="hr-HR" smtClean="0"/>
              <a:t>18.2.2015.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FB722-8B20-446F-AB75-67EEEAF09227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FCD8-C533-4FAC-9B0F-4F43DFA71279}" type="datetimeFigureOut">
              <a:rPr lang="hr-HR" smtClean="0"/>
              <a:t>18.2.2015.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FB722-8B20-446F-AB75-67EEEAF09227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FCD8-C533-4FAC-9B0F-4F43DFA71279}" type="datetimeFigureOut">
              <a:rPr lang="hr-HR" smtClean="0"/>
              <a:t>18.2.2015.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FB722-8B20-446F-AB75-67EEEAF09227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FCD8-C533-4FAC-9B0F-4F43DFA71279}" type="datetimeFigureOut">
              <a:rPr lang="hr-HR" smtClean="0"/>
              <a:t>18.2.2015.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FB722-8B20-446F-AB75-67EEEAF09227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1FCD8-C533-4FAC-9B0F-4F43DFA71279}" type="datetimeFigureOut">
              <a:rPr lang="hr-HR" smtClean="0"/>
              <a:t>18.2.2015.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FB722-8B20-446F-AB75-67EEEAF09227}" type="slidenum">
              <a:rPr lang="hr-HR" smtClean="0"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IoT and M2M</a:t>
            </a:r>
            <a:endParaRPr lang="en-GB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</a:t>
            </a:r>
            <a:endParaRPr lang="en-GB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Human</a:t>
            </a:r>
            <a:r>
              <a:rPr lang="hr-HR" dirty="0" smtClean="0"/>
              <a:t> </a:t>
            </a:r>
            <a:r>
              <a:rPr lang="en-GB" dirty="0" smtClean="0"/>
              <a:t>centric</a:t>
            </a:r>
            <a:endParaRPr lang="hr-HR" dirty="0" smtClean="0"/>
          </a:p>
          <a:p>
            <a:r>
              <a:rPr lang="en-GB" dirty="0" smtClean="0"/>
              <a:t>Possible solutions and improvements</a:t>
            </a:r>
            <a:endParaRPr lang="hr-HR" dirty="0" smtClean="0"/>
          </a:p>
          <a:p>
            <a:r>
              <a:rPr lang="en-GB" dirty="0" smtClean="0"/>
              <a:t>Standardisation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M2M in general</a:t>
            </a:r>
            <a:endParaRPr lang="en-GB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/*some kind of definition*/</a:t>
            </a:r>
            <a:endParaRPr lang="en-GB" dirty="0"/>
          </a:p>
        </p:txBody>
      </p:sp>
      <p:pic>
        <p:nvPicPr>
          <p:cNvPr id="4" name="Slika 3" descr="M2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4008" y="2348880"/>
            <a:ext cx="4081849" cy="280831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Technologies</a:t>
            </a:r>
            <a:endParaRPr lang="en-GB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Issues</a:t>
            </a:r>
            <a:endParaRPr lang="en-GB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state</a:t>
            </a:r>
            <a:endParaRPr lang="en-GB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Future</a:t>
            </a:r>
            <a:endParaRPr lang="en-GB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IoT in General</a:t>
            </a:r>
            <a:endParaRPr lang="en-GB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457200" y="1600200"/>
            <a:ext cx="5554960" cy="4525963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“Internet of Things”</a:t>
            </a:r>
            <a:r>
              <a:rPr lang="hr-HR" dirty="0" smtClean="0"/>
              <a:t> - </a:t>
            </a:r>
            <a:r>
              <a:rPr lang="hr-HR" dirty="0" err="1" smtClean="0"/>
              <a:t>concept</a:t>
            </a:r>
            <a:endParaRPr lang="hr-HR" dirty="0" smtClean="0"/>
          </a:p>
          <a:p>
            <a:r>
              <a:rPr lang="en-US" dirty="0"/>
              <a:t>The </a:t>
            </a:r>
            <a:r>
              <a:rPr lang="en-US" b="1" dirty="0"/>
              <a:t>Internet of Things</a:t>
            </a:r>
            <a:r>
              <a:rPr lang="en-US" dirty="0"/>
              <a:t> (IoT) is the network of physical objects or "</a:t>
            </a:r>
            <a:r>
              <a:rPr lang="en-US" b="1" dirty="0"/>
              <a:t>things</a:t>
            </a:r>
            <a:r>
              <a:rPr lang="en-US" dirty="0"/>
              <a:t>" embedded with electronics, software, sensors and connectivity to enable it to achieve greater value and service by exchanging data with the manufacturer, operator and/or other connected devices.</a:t>
            </a:r>
            <a:endParaRPr lang="en-GB" dirty="0"/>
          </a:p>
        </p:txBody>
      </p:sp>
      <p:pic>
        <p:nvPicPr>
          <p:cNvPr id="4" name="Slika 3" descr="Io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9714" y="2564904"/>
            <a:ext cx="3344286" cy="295232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concept</a:t>
            </a:r>
            <a:endParaRPr lang="en-GB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“cheap” Embedded devices</a:t>
            </a:r>
          </a:p>
          <a:p>
            <a:r>
              <a:rPr lang="en-GB" dirty="0" smtClean="0"/>
              <a:t>Internet connectivity</a:t>
            </a:r>
          </a:p>
          <a:p>
            <a:r>
              <a:rPr lang="en-GB" dirty="0" smtClean="0"/>
              <a:t>…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Two main Perspectives</a:t>
            </a:r>
            <a:endParaRPr lang="en-GB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Internet - Network</a:t>
            </a:r>
            <a:endParaRPr lang="en-GB" dirty="0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Protocols</a:t>
            </a:r>
          </a:p>
          <a:p>
            <a:r>
              <a:rPr lang="en-GB" dirty="0" smtClean="0"/>
              <a:t>M2M</a:t>
            </a:r>
            <a:endParaRPr lang="hr-HR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Things - Objects</a:t>
            </a:r>
            <a:endParaRPr lang="en-GB" dirty="0"/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 smtClean="0"/>
              <a:t>Sensors</a:t>
            </a:r>
          </a:p>
          <a:p>
            <a:r>
              <a:rPr lang="en-GB" dirty="0" smtClean="0"/>
              <a:t>Integration of devices</a:t>
            </a:r>
          </a:p>
          <a:p>
            <a:r>
              <a:rPr lang="en-GB" dirty="0" smtClean="0"/>
              <a:t>Big Data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en-GB" dirty="0" smtClean="0"/>
              <a:t>Examples</a:t>
            </a:r>
            <a:endParaRPr lang="en-GB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---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Companies</a:t>
            </a:r>
            <a:endParaRPr lang="en-GB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Technologies</a:t>
            </a:r>
            <a:endParaRPr lang="en-GB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Issues</a:t>
            </a:r>
            <a:endParaRPr lang="en-GB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Security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Recent work and achievements</a:t>
            </a:r>
            <a:endParaRPr lang="en-GB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74</Words>
  <Application>Microsoft Office PowerPoint</Application>
  <PresentationFormat>Prikaz na zaslonu (4:3)</PresentationFormat>
  <Paragraphs>34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slajdova</vt:lpstr>
      </vt:variant>
      <vt:variant>
        <vt:i4>16</vt:i4>
      </vt:variant>
    </vt:vector>
  </HeadingPairs>
  <TitlesOfParts>
    <vt:vector size="17" baseType="lpstr">
      <vt:lpstr>Office tema</vt:lpstr>
      <vt:lpstr>IoT and M2M</vt:lpstr>
      <vt:lpstr>IoT in General</vt:lpstr>
      <vt:lpstr>Basic concept</vt:lpstr>
      <vt:lpstr>Two main Perspectives</vt:lpstr>
      <vt:lpstr>Examples</vt:lpstr>
      <vt:lpstr>Companies</vt:lpstr>
      <vt:lpstr>Technologies</vt:lpstr>
      <vt:lpstr>Issues</vt:lpstr>
      <vt:lpstr>Recent work and achievements</vt:lpstr>
      <vt:lpstr>Future</vt:lpstr>
      <vt:lpstr>M2M in general</vt:lpstr>
      <vt:lpstr>Technologies</vt:lpstr>
      <vt:lpstr>Issues</vt:lpstr>
      <vt:lpstr>Current state</vt:lpstr>
      <vt:lpstr>Future</vt:lpstr>
      <vt:lpstr>Conclusion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and M2M</dc:title>
  <dc:creator>Korisnik</dc:creator>
  <cp:lastModifiedBy>Korisnik</cp:lastModifiedBy>
  <cp:revision>6</cp:revision>
  <dcterms:created xsi:type="dcterms:W3CDTF">2015-02-18T14:09:49Z</dcterms:created>
  <dcterms:modified xsi:type="dcterms:W3CDTF">2015-02-18T17:08:35Z</dcterms:modified>
</cp:coreProperties>
</file>