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3" r:id="rId9"/>
    <p:sldId id="268" r:id="rId10"/>
    <p:sldId id="262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4" r:id="rId19"/>
    <p:sldId id="278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7383-F913-4391-9D90-72E3DC1D4846}" type="datetimeFigureOut">
              <a:rPr lang="en-IN" smtClean="0"/>
              <a:t>22-08-2015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8C0D-36A6-4E79-9558-8E1571CD6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1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7383-F913-4391-9D90-72E3DC1D4846}" type="datetimeFigureOut">
              <a:rPr lang="en-IN" smtClean="0"/>
              <a:t>22-08-2015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8C0D-36A6-4E79-9558-8E1571CD6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74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7383-F913-4391-9D90-72E3DC1D4846}" type="datetimeFigureOut">
              <a:rPr lang="en-IN" smtClean="0"/>
              <a:t>22-08-2015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8C0D-36A6-4E79-9558-8E1571CD6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5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7383-F913-4391-9D90-72E3DC1D4846}" type="datetimeFigureOut">
              <a:rPr lang="en-IN" smtClean="0"/>
              <a:t>22-08-2015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8C0D-36A6-4E79-9558-8E1571CD6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11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7383-F913-4391-9D90-72E3DC1D4846}" type="datetimeFigureOut">
              <a:rPr lang="en-IN" smtClean="0"/>
              <a:t>22-08-2015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8C0D-36A6-4E79-9558-8E1571CD6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7383-F913-4391-9D90-72E3DC1D4846}" type="datetimeFigureOut">
              <a:rPr lang="en-IN" smtClean="0"/>
              <a:t>22-08-2015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8C0D-36A6-4E79-9558-8E1571CD6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83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7383-F913-4391-9D90-72E3DC1D4846}" type="datetimeFigureOut">
              <a:rPr lang="en-IN" smtClean="0"/>
              <a:t>22-08-2015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8C0D-36A6-4E79-9558-8E1571CD6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00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7383-F913-4391-9D90-72E3DC1D4846}" type="datetimeFigureOut">
              <a:rPr lang="en-IN" smtClean="0"/>
              <a:t>22-08-2015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8C0D-36A6-4E79-9558-8E1571CD6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99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7383-F913-4391-9D90-72E3DC1D4846}" type="datetimeFigureOut">
              <a:rPr lang="en-IN" smtClean="0"/>
              <a:t>22-08-2015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8C0D-36A6-4E79-9558-8E1571CD6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9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7383-F913-4391-9D90-72E3DC1D4846}" type="datetimeFigureOut">
              <a:rPr lang="en-IN" smtClean="0"/>
              <a:t>22-08-2015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8C0D-36A6-4E79-9558-8E1571CD6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1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7383-F913-4391-9D90-72E3DC1D4846}" type="datetimeFigureOut">
              <a:rPr lang="en-IN" smtClean="0"/>
              <a:t>22-08-2015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8C0D-36A6-4E79-9558-8E1571CD6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7383-F913-4391-9D90-72E3DC1D4846}" type="datetimeFigureOut">
              <a:rPr lang="en-IN" smtClean="0"/>
              <a:t>22-08-2015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38C0D-36A6-4E79-9558-8E1571CD6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2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3341" y="2662518"/>
            <a:ext cx="905279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</a:t>
            </a:r>
          </a:p>
          <a:p>
            <a:r>
              <a:rPr lang="en-US" sz="8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10 IoT core</a:t>
            </a:r>
          </a:p>
          <a:p>
            <a:endParaRPr lang="en-US" b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ANURAJ P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www.dotnetthoughts.net </a:t>
            </a:r>
          </a:p>
        </p:txBody>
      </p:sp>
      <p:pic>
        <p:nvPicPr>
          <p:cNvPr id="1032" name="Picture 8" descr="http://devcon15.k-mug.org/content/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405" y="194129"/>
            <a:ext cx="1373246" cy="131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42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682" y="867705"/>
            <a:ext cx="10194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Installing Window10 IoT core to </a:t>
            </a:r>
          </a:p>
          <a:p>
            <a:r>
              <a:rPr lang="en-US" sz="6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Raspberry Pi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85047" y="3267635"/>
            <a:ext cx="98059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Download Windows 10 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IoT core </a:t>
            </a:r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http://go.microsoft.com/fwlink/?</a:t>
            </a:r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LinkId=616847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Mount ISO and Install Windows_10_IoT_Core_RPi2.msi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 </a:t>
            </a:r>
            <a:r>
              <a:rPr lang="en-IN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Insert a micro SD card into your SD card reader</a:t>
            </a:r>
            <a:r>
              <a:rPr lang="en-IN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4. </a:t>
            </a:r>
            <a:r>
              <a:rPr lang="en-IN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IoTCoreImageHelper.exe to flash the SD card.</a:t>
            </a:r>
          </a:p>
        </p:txBody>
      </p:sp>
    </p:spTree>
    <p:extLst>
      <p:ext uri="{BB962C8B-B14F-4D97-AF65-F5344CB8AC3E}">
        <p14:creationId xmlns:p14="http://schemas.microsoft.com/office/powerpoint/2010/main" val="42212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682" y="867705"/>
            <a:ext cx="10194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Installing Window10 IoT core to </a:t>
            </a:r>
          </a:p>
          <a:p>
            <a:r>
              <a:rPr lang="en-US" sz="6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Raspberry Pi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3682" y="2806697"/>
            <a:ext cx="1008263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5. </a:t>
            </a:r>
            <a:r>
              <a:rPr lang="en-IN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tool will enumerate devices as shown. Select the </a:t>
            </a:r>
            <a:endParaRPr lang="en-IN" sz="3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IN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SD </a:t>
            </a:r>
            <a:r>
              <a:rPr lang="en-IN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card you want to flash and then provide the location </a:t>
            </a:r>
            <a:endParaRPr lang="en-IN" sz="3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IN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</a:t>
            </a:r>
            <a:r>
              <a:rPr lang="en-IN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IN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ffu</a:t>
            </a:r>
            <a:r>
              <a:rPr lang="en-IN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flash the image.</a:t>
            </a:r>
            <a:endParaRPr lang="en-US" sz="3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6. </a:t>
            </a:r>
            <a:r>
              <a:rPr lang="en-IN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on the Safely Remove Hardware icon in your task </a:t>
            </a:r>
            <a:endParaRPr lang="en-IN" sz="3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IN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tray </a:t>
            </a:r>
            <a:r>
              <a:rPr lang="en-IN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select your USB SD card reader to safely remove </a:t>
            </a:r>
            <a:endParaRPr lang="en-IN" sz="3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IN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</a:t>
            </a:r>
            <a:r>
              <a:rPr lang="en-IN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the system. </a:t>
            </a:r>
            <a:endParaRPr lang="en-IN" sz="3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IN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Failing </a:t>
            </a:r>
            <a:r>
              <a:rPr lang="en-IN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do this can cause corruption of the image.</a:t>
            </a:r>
          </a:p>
        </p:txBody>
      </p:sp>
    </p:spTree>
    <p:extLst>
      <p:ext uri="{BB962C8B-B14F-4D97-AF65-F5344CB8AC3E}">
        <p14:creationId xmlns:p14="http://schemas.microsoft.com/office/powerpoint/2010/main" val="16889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682" y="867705"/>
            <a:ext cx="10194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Boot Windows 10 IoT core</a:t>
            </a:r>
          </a:p>
        </p:txBody>
      </p:sp>
      <p:pic>
        <p:nvPicPr>
          <p:cNvPr id="2050" name="Picture 2" descr="http://ms-iot.github.io/content/images/DefaultAppRp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82" y="2513948"/>
            <a:ext cx="4350870" cy="32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39118" y="1883368"/>
            <a:ext cx="56119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10 IoT Core will boot automatically after connecting the power supply. This process will take a few minutes</a:t>
            </a:r>
            <a:r>
              <a:rPr lang="en-IN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IN" sz="3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IN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Once </a:t>
            </a:r>
            <a:r>
              <a:rPr lang="en-IN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device has booted, the </a:t>
            </a:r>
            <a:r>
              <a:rPr lang="en-IN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DefaultApp</a:t>
            </a:r>
            <a:r>
              <a:rPr lang="en-IN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will launch and display the IP address of your RPi2.</a:t>
            </a:r>
            <a:endParaRPr lang="en-IN" sz="3200" b="0" i="0" dirty="0"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682" y="867705"/>
            <a:ext cx="10194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Connecting to Raspberry Pi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3682" y="2151529"/>
            <a:ext cx="64881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Windows IoT Core Watcher.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PowerShell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FTP.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 credentials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 : administrator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 : p@ssw0rd</a:t>
            </a:r>
            <a:endParaRPr lang="en-IN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682" y="867705"/>
            <a:ext cx="10194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Windows IoT Core Watcher</a:t>
            </a:r>
            <a:endParaRPr lang="en-US" sz="56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82" y="2212321"/>
            <a:ext cx="53149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682" y="867705"/>
            <a:ext cx="10194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PowerShell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3683" y="2151529"/>
            <a:ext cx="95943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To start “Windows PowerShell” entry and </a:t>
            </a:r>
          </a:p>
          <a:p>
            <a:r>
              <a:rPr lang="en-IN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select “Run as administrator”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Execute following commands</a:t>
            </a:r>
            <a:endParaRPr lang="en-IN" sz="3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net 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</a:t>
            </a:r>
            <a:r>
              <a:rPr lang="en-US" sz="2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WinRM</a:t>
            </a:r>
            <a:endParaRPr lang="en-US" sz="2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lang="en-IN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Set-Item </a:t>
            </a:r>
            <a:r>
              <a:rPr lang="en-IN" sz="2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WSMan</a:t>
            </a:r>
            <a:r>
              <a:rPr lang="en-IN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:\localhost\Client\</a:t>
            </a:r>
            <a:r>
              <a:rPr lang="en-IN" sz="2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TrustedHosts</a:t>
            </a:r>
            <a:r>
              <a:rPr lang="en-IN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IN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&lt;machine-name or IP Address</a:t>
            </a:r>
            <a:r>
              <a:rPr lang="en-IN" sz="2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IN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Enter-</a:t>
            </a:r>
            <a:r>
              <a:rPr lang="en-IN" sz="2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PSSession</a:t>
            </a:r>
            <a:r>
              <a:rPr lang="en-IN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IN" sz="2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ComputerName</a:t>
            </a:r>
            <a:r>
              <a:rPr lang="en-IN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&lt;IP </a:t>
            </a:r>
            <a:r>
              <a:rPr lang="en-IN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Address&gt; -Credential </a:t>
            </a:r>
            <a:r>
              <a:rPr lang="en-IN" sz="2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&lt;IP </a:t>
            </a:r>
            <a:r>
              <a:rPr lang="en-IN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or localhost&gt;\Administrator</a:t>
            </a:r>
            <a:endParaRPr lang="en-IN" sz="2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682" y="867705"/>
            <a:ext cx="10194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PowerShell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3683" y="2151529"/>
            <a:ext cx="95943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change password</a:t>
            </a:r>
          </a:p>
          <a:p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IN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 </a:t>
            </a:r>
            <a:r>
              <a:rPr lang="en-IN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Administrator [new password]</a:t>
            </a:r>
            <a:endParaRPr lang="en-US" sz="32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5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682" y="867705"/>
            <a:ext cx="10194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FTP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3683" y="2151529"/>
            <a:ext cx="9594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Verify FTP service is running – </a:t>
            </a:r>
            <a:b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netstat</a:t>
            </a: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 –n –o.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Connect using any FTP client</a:t>
            </a:r>
            <a:endParaRPr lang="en-IN" sz="3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682" y="867705"/>
            <a:ext cx="10194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application with VS2015 for IoT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3682" y="2958353"/>
            <a:ext cx="95943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Enable Developer mode in Windows 10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Install Universal Application Development tools and SDKs.</a:t>
            </a:r>
          </a:p>
          <a:p>
            <a:pPr marL="514350" indent="-514350">
              <a:buAutoNum type="arabicPeriod"/>
            </a:pPr>
            <a:endParaRPr lang="en-IN" sz="3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1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682" y="867705"/>
            <a:ext cx="10194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application with VS2015 for IoT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82" y="3074010"/>
            <a:ext cx="2729279" cy="34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1221" y="823864"/>
            <a:ext cx="29658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en-IN" sz="6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1221" y="2236626"/>
            <a:ext cx="100791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IoT</a:t>
            </a:r>
          </a:p>
          <a:p>
            <a:r>
              <a:rPr lang="en-US" sz="4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Rasberry</a:t>
            </a:r>
            <a:r>
              <a:rPr lang="en-US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PI 2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Installing Windows IoT core to </a:t>
            </a:r>
            <a:r>
              <a:rPr lang="en-US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Rasberry</a:t>
            </a: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PI </a:t>
            </a:r>
            <a:endParaRPr lang="en-US" sz="4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Connecting </a:t>
            </a: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en-US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Rasberry</a:t>
            </a: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PI 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application with VS2015 for IoT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</a:t>
            </a:r>
            <a:endParaRPr lang="en-IN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682" y="867705"/>
            <a:ext cx="10194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application with VS2015 for IoT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3682" y="2958353"/>
            <a:ext cx="95943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Change target platform to ARM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Change the deployment target to remote machine.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 In the remote connections window – Provide the IP address and change authentication mode to None.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4. Run the application</a:t>
            </a:r>
            <a:endParaRPr lang="en-IN" sz="3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7565" y="2750293"/>
            <a:ext cx="3913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  <a:endParaRPr lang="en-IN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://devcon15.k-mug.org/content/logo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193" y="1875012"/>
            <a:ext cx="2851442" cy="273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1221" y="823864"/>
            <a:ext cx="81969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Internet of Things (IoT)</a:t>
            </a:r>
            <a:endParaRPr lang="en-IN" sz="6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1221" y="2236626"/>
            <a:ext cx="100791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Internet of Things (IoT) is a scenario in which objects, animals or people are provided with unique identifiers and the ability to transfer data over a network without requiring human-to-human or human-to-computer interaction.</a:t>
            </a:r>
            <a:endParaRPr lang="en-IN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3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1293" y="807747"/>
            <a:ext cx="1035423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According to Gartner, Inc. (a technology research and advisory corporation), there will be nearly 26 billion devices on the Internet of Things by 2020.</a:t>
            </a:r>
          </a:p>
          <a:p>
            <a:endParaRPr lang="en-IN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IN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ABI Research estimates that more than 30 billion devices will be wirelessly connected to the Internet of Things by 2020</a:t>
            </a:r>
            <a:endParaRPr lang="en-IN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682" y="867705"/>
            <a:ext cx="6871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Where we can use IoT?</a:t>
            </a:r>
            <a:endParaRPr lang="en-US" sz="5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3682" y="2113473"/>
            <a:ext cx="9507071" cy="378565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Media</a:t>
            </a:r>
          </a:p>
          <a:p>
            <a:r>
              <a:rPr lang="en-IN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Environmental monitoring</a:t>
            </a:r>
          </a:p>
          <a:p>
            <a:r>
              <a:rPr lang="en-IN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Infrastructure management</a:t>
            </a:r>
          </a:p>
          <a:p>
            <a:r>
              <a:rPr lang="en-IN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Manufacturing</a:t>
            </a:r>
          </a:p>
          <a:p>
            <a:r>
              <a:rPr lang="en-IN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Energy management</a:t>
            </a:r>
          </a:p>
          <a:p>
            <a:r>
              <a:rPr lang="en-IN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Medical and healthcare systems</a:t>
            </a:r>
          </a:p>
          <a:p>
            <a:r>
              <a:rPr lang="en-IN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 and home automation</a:t>
            </a:r>
          </a:p>
          <a:p>
            <a:r>
              <a:rPr lang="en-IN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Transportation</a:t>
            </a:r>
            <a:endParaRPr lang="en-IN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682" y="867705"/>
            <a:ext cx="3828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Raspberry Pi</a:t>
            </a:r>
          </a:p>
        </p:txBody>
      </p:sp>
      <p:sp>
        <p:nvSpPr>
          <p:cNvPr id="6" name="Rectangle 5"/>
          <p:cNvSpPr/>
          <p:nvPr/>
        </p:nvSpPr>
        <p:spPr>
          <a:xfrm>
            <a:off x="1223682" y="1791035"/>
            <a:ext cx="10281139" cy="440120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Raspberry Pi is a low cost, </a:t>
            </a:r>
            <a:r>
              <a:rPr lang="en-IN" sz="4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credit-card sized computer</a:t>
            </a:r>
            <a:r>
              <a:rPr lang="en-IN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that plugs into a computer monitor or TV, and uses a standard keyboard and </a:t>
            </a:r>
            <a:r>
              <a:rPr lang="en-IN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mouse. It’s </a:t>
            </a:r>
            <a:r>
              <a:rPr lang="en-IN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capable of doing everything you’d expect a desktop computer to do, from browsing the internet and playing </a:t>
            </a:r>
            <a:r>
              <a:rPr lang="en-IN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  <a:r>
              <a:rPr lang="en-IN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to </a:t>
            </a:r>
            <a:r>
              <a:rPr lang="en-IN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word-processing</a:t>
            </a:r>
            <a:r>
              <a:rPr lang="en-IN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and playing games.</a:t>
            </a:r>
          </a:p>
        </p:txBody>
      </p:sp>
    </p:spTree>
    <p:extLst>
      <p:ext uri="{BB962C8B-B14F-4D97-AF65-F5344CB8AC3E}">
        <p14:creationId xmlns:p14="http://schemas.microsoft.com/office/powerpoint/2010/main" val="40447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682" y="867705"/>
            <a:ext cx="4375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Raspberry Pi 2</a:t>
            </a:r>
          </a:p>
        </p:txBody>
      </p:sp>
      <p:pic>
        <p:nvPicPr>
          <p:cNvPr id="4098" name="Picture 2" descr="Raspberry Pi 2 Model B v1.1 top new (bg cut out)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173" y="3713619"/>
            <a:ext cx="4013186" cy="267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69308"/>
              </p:ext>
            </p:extLst>
          </p:nvPr>
        </p:nvGraphicFramePr>
        <p:xfrm>
          <a:off x="1223682" y="2092569"/>
          <a:ext cx="5388134" cy="295554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660195"/>
                <a:gridCol w="3727939"/>
              </a:tblGrid>
              <a:tr h="53340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CPU</a:t>
                      </a:r>
                      <a:endParaRPr lang="en-IN" sz="2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900 </a:t>
                      </a:r>
                      <a:r>
                        <a:rPr lang="pt-BR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MHz</a:t>
                      </a:r>
                      <a:r>
                        <a:rPr lang="pt-BR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r>
                        <a:rPr lang="pt-BR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quad-core</a:t>
                      </a:r>
                      <a:r>
                        <a:rPr lang="pt-BR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r>
                        <a:rPr lang="pt-BR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ARM Cortex-A7</a:t>
                      </a:r>
                      <a:endParaRPr lang="pt-BR" sz="2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53314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1 </a:t>
                      </a:r>
                      <a:r>
                        <a:rPr lang="en-IN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GB</a:t>
                      </a:r>
                      <a:r>
                        <a:rPr lang="en-IN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RAM</a:t>
                      </a:r>
                    </a:p>
                  </a:txBody>
                  <a:tcPr/>
                </a:tc>
              </a:tr>
              <a:tr h="53314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MicroSDHC</a:t>
                      </a:r>
                      <a:r>
                        <a:rPr lang="en-IN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slot</a:t>
                      </a:r>
                    </a:p>
                  </a:txBody>
                  <a:tcPr/>
                </a:tc>
              </a:tr>
              <a:tr h="53314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Broadcom</a:t>
                      </a:r>
                      <a:r>
                        <a:rPr lang="en-IN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r>
                        <a:rPr lang="en-IN" sz="2400" u="none" strike="noStrike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Video Core</a:t>
                      </a:r>
                      <a:r>
                        <a:rPr lang="en-IN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IV</a:t>
                      </a:r>
                    </a:p>
                  </a:txBody>
                  <a:tcPr/>
                </a:tc>
              </a:tr>
              <a:tr h="53314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4.0 </a:t>
                      </a:r>
                      <a:r>
                        <a:rPr lang="en-IN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</a:t>
                      </a:r>
                      <a:endParaRPr lang="en-IN" sz="2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6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682" y="867705"/>
            <a:ext cx="4375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Raspberry Pi 2</a:t>
            </a:r>
          </a:p>
        </p:txBody>
      </p:sp>
      <p:pic>
        <p:nvPicPr>
          <p:cNvPr id="1028" name="Picture 4" descr="http://edn-europe.com/images/00-edn9/150202edne-rs311-raspberrypi2-07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316" y="2502986"/>
            <a:ext cx="5017477" cy="31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upload.wikimedia.org/wikipedia/commons/6/6f/Raspberry_Pi_B%2B_top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65" y="2577260"/>
            <a:ext cx="4358486" cy="292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19352" y="603920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Cable</a:t>
            </a:r>
            <a:endParaRPr lang="en-IN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32212" y="5499417"/>
            <a:ext cx="0" cy="5517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08296" y="604718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HDMI output</a:t>
            </a:r>
            <a:endParaRPr lang="en-IN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05548" y="3815576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SD Card</a:t>
            </a:r>
            <a:endParaRPr lang="en-IN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0049422" y="4000242"/>
            <a:ext cx="55603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654988" y="5495428"/>
            <a:ext cx="0" cy="5517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266965" y="6039208"/>
            <a:ext cx="77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</a:t>
            </a:r>
            <a:endParaRPr lang="en-IN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4" name="Elbow Connector 33"/>
          <p:cNvCxnSpPr>
            <a:endCxn id="8" idx="3"/>
          </p:cNvCxnSpPr>
          <p:nvPr/>
        </p:nvCxnSpPr>
        <p:spPr>
          <a:xfrm rot="16200000" flipH="1">
            <a:off x="4254889" y="5346468"/>
            <a:ext cx="1311705" cy="443105"/>
          </a:xfrm>
          <a:prstGeom prst="bentConnector4">
            <a:avLst>
              <a:gd name="adj1" fmla="val -1121"/>
              <a:gd name="adj2" fmla="val 15159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516906" y="5529399"/>
            <a:ext cx="0" cy="5517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42330" y="60221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Audio</a:t>
            </a:r>
            <a:endParaRPr lang="en-IN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910741" y="2097741"/>
            <a:ext cx="723577" cy="9681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910741" y="2097741"/>
            <a:ext cx="723577" cy="17178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40182" y="1931032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USB Ports</a:t>
            </a:r>
            <a:endParaRPr lang="en-IN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682" y="867705"/>
            <a:ext cx="10194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Window10 + Raspberry Pi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3682" y="2124635"/>
            <a:ext cx="92278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 //Build 2015, Microsoft demonstrated a version of </a:t>
            </a:r>
            <a:endParaRPr lang="en-IN" sz="3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IN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</a:t>
            </a:r>
            <a:r>
              <a:rPr lang="en-IN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running on a Raspberry Pi 2 board.</a:t>
            </a:r>
          </a:p>
        </p:txBody>
      </p:sp>
    </p:spTree>
    <p:extLst>
      <p:ext uri="{BB962C8B-B14F-4D97-AF65-F5344CB8AC3E}">
        <p14:creationId xmlns:p14="http://schemas.microsoft.com/office/powerpoint/2010/main" val="28477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547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dotnetthoughts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Anuraj Parameswaran</dc:creator>
  <cp:lastModifiedBy>Anuraj Parameswaran</cp:lastModifiedBy>
  <cp:revision>49</cp:revision>
  <dcterms:created xsi:type="dcterms:W3CDTF">2015-08-21T00:57:18Z</dcterms:created>
  <dcterms:modified xsi:type="dcterms:W3CDTF">2015-08-22T17:03:27Z</dcterms:modified>
</cp:coreProperties>
</file>