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0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9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2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6AE7-0E4E-474B-A932-42FC88367C1A}" type="datetimeFigureOut">
              <a:rPr lang="en-IN" smtClean="0"/>
              <a:t>07-09-2015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BC7E-3AAA-4CD8-87C9-D131FC3DB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9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thoughts.net/" TargetMode="External"/><Relationship Id="rId2" Type="http://schemas.openxmlformats.org/officeDocument/2006/relationships/hyperlink" Target="http://www.twitter.com/anuraj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Sharp/generator-asp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generators/" TargetMode="External"/><Relationship Id="rId2" Type="http://schemas.openxmlformats.org/officeDocument/2006/relationships/hyperlink" Target="https://github.com/OmniSharp/generator-asp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4484"/>
          </a:xfrm>
        </p:spPr>
        <p:txBody>
          <a:bodyPr>
            <a:noAutofit/>
          </a:bodyPr>
          <a:lstStyle/>
          <a:p>
            <a:pPr algn="l"/>
            <a:r>
              <a:rPr lang="en-IN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5 development with yeoman tools</a:t>
            </a:r>
            <a:endParaRPr lang="en-IN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7835"/>
            <a:ext cx="9144000" cy="11161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ANURAJ</a:t>
            </a:r>
          </a:p>
          <a:p>
            <a:pPr algn="l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@anuraj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www.dotnetthoughts.net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Y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4306700"/>
            <a:ext cx="22383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2664573"/>
            <a:ext cx="6252882" cy="1325563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IN" sz="8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Yeoman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Yeoman helps you to 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kick-start </a:t>
            </a:r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projects, prescribing best practices and tools to help you stay productive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Yeoman</a:t>
            </a:r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provide a generator ecosystem. A generator is basically a plugin that can be run with the `</a:t>
            </a:r>
            <a:r>
              <a:rPr lang="en-IN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</a:t>
            </a:r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` command to scaffold complete projects or useful parts.</a:t>
            </a:r>
          </a:p>
        </p:txBody>
      </p:sp>
    </p:spTree>
    <p:extLst>
      <p:ext uri="{BB962C8B-B14F-4D97-AF65-F5344CB8AC3E}">
        <p14:creationId xmlns:p14="http://schemas.microsoft.com/office/powerpoint/2010/main" val="10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Yeoman tools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Yeoman workflow comprises three types of tools for improving your productivity and satisfaction when building a web app: the scaffolding tool (</a:t>
            </a:r>
            <a:r>
              <a:rPr lang="en-IN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the build tool (Grunt, Gulp, </a:t>
            </a:r>
            <a:r>
              <a:rPr lang="en-IN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and the package manager (like Bower and </a:t>
            </a:r>
            <a:r>
              <a:rPr lang="en-IN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  <a:endParaRPr lang="en-IN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Yeoman tools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76647" cy="40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Installing </a:t>
            </a:r>
            <a:r>
              <a:rPr lang="en-IN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</a:t>
            </a:r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some generators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First, you'll need to install </a:t>
            </a:r>
            <a:r>
              <a:rPr lang="en-IN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other required tools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sv-S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npm install -g yo bower grunt-cli gulp</a:t>
            </a:r>
          </a:p>
          <a:p>
            <a:pPr marL="0" indent="0">
              <a:buNone/>
            </a:pPr>
            <a:endParaRPr lang="sv-SE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Installing ASP.NET 5 generator</a:t>
            </a:r>
          </a:p>
          <a:p>
            <a:pPr marL="0" indent="0">
              <a:buNone/>
            </a:pPr>
            <a:endParaRPr lang="sv-S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npm install -g generator-aspnet</a:t>
            </a:r>
            <a:endParaRPr lang="sv-S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scaffolding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 scaffold a web application, you'll need to install the generator-</a:t>
            </a:r>
            <a:r>
              <a:rPr lang="en-IN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webapp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generator. To scaffold ASP.NET 5 application, execute.</a:t>
            </a:r>
          </a:p>
          <a:p>
            <a:pPr marL="0" indent="0">
              <a:buNone/>
            </a:pP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aspnet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N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https://github.com/OmniSharp/generator-aspnet</a:t>
            </a:r>
            <a:r>
              <a:rPr lang="en-IN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N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scaffolding – ASPNET 5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https://cloud.githubusercontent.com/assets/14539/8464509/eb2ec0f4-2042-11e5-960d-f4903e84da1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401673" cy="44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Web Application with yeoman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Unit Test project with yeoman</a:t>
            </a:r>
            <a:endParaRPr lang="sv-S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http://yeoman.io/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https://github.com/OmniSharp/generator-aspnet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http://yeoman.io/generators/</a:t>
            </a: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indent="-742950">
              <a:buAutoNum type="arabicPeriod"/>
            </a:pPr>
            <a:endParaRPr lang="sv-S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 Light</vt:lpstr>
      <vt:lpstr>Office Theme</vt:lpstr>
      <vt:lpstr>ASP.NET 5 development with yeoman tools</vt:lpstr>
      <vt:lpstr>What is Yeoman</vt:lpstr>
      <vt:lpstr>Yeoman tools</vt:lpstr>
      <vt:lpstr>Yeoman tools</vt:lpstr>
      <vt:lpstr>Installing yo and some generators</vt:lpstr>
      <vt:lpstr>Basic scaffolding</vt:lpstr>
      <vt:lpstr>Basic scaffolding – ASPNET 5</vt:lpstr>
      <vt:lpstr>Demo</vt:lpstr>
      <vt:lpstr>Resources</vt:lpstr>
      <vt:lpstr>Questions?</vt:lpstr>
    </vt:vector>
  </TitlesOfParts>
  <Company>dotnetthoughts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 development with yeoman tools</dc:title>
  <dc:creator>Anuraj Parameswaran</dc:creator>
  <cp:lastModifiedBy>Anuraj Parameswaran</cp:lastModifiedBy>
  <cp:revision>12</cp:revision>
  <dcterms:created xsi:type="dcterms:W3CDTF">2015-09-07T00:17:02Z</dcterms:created>
  <dcterms:modified xsi:type="dcterms:W3CDTF">2015-09-07T00:50:21Z</dcterms:modified>
</cp:coreProperties>
</file>