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Bebas Neu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6iLOvcATfHddFrTEcFCOo4LpV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rtechadvisor.com/news/customer-experience-2/89-customers-are-ready-to-share-their-data-in-exchange-of-loyalty-points-or-rewards-reports-cheetah-digital/" TargetMode="External"/><Relationship Id="rId3" Type="http://schemas.openxmlformats.org/officeDocument/2006/relationships/hyperlink" Target="https://s3.amazonaws.com/factual-content/marketing/downloads/Factual-Consumers-Data-Privacy-Perceptions-Report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2b0d960b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12b0d960b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2b0d960b_1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e12b0d960b_1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6f543b3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6f543b3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12b0d960b_1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e12b0d960b_1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A5A5"/>
                </a:solidFill>
              </a:rPr>
              <a:t>https://go.forrester.com/blogs/predictions-2021-privacy-becomes-an-imperative-in-a-year-of-transition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A5A5"/>
                </a:solidFill>
              </a:rPr>
              <a:t>https://www.iab.com/insights/the-state-of-data-2020/</a:t>
            </a:r>
            <a:endParaRPr sz="8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rgbClr val="A5A5A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https://www.martechadvisor.com/news/customer-experience-2/89-customers-are-ready-to-share-their-data-in-exchange-of-loyalty-points-or-rewards-reports-cheetah-digital/</a:t>
            </a:r>
            <a:endParaRPr sz="8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A5A5"/>
                </a:solidFill>
              </a:rPr>
              <a:t>Factual, </a:t>
            </a:r>
            <a:r>
              <a:rPr i="1" lang="en-US" sz="800">
                <a:solidFill>
                  <a:srgbClr val="A5A5A5"/>
                </a:solidFill>
              </a:rPr>
              <a:t>2019 Consumers &amp; Data Privacy Perceptions</a:t>
            </a:r>
            <a:r>
              <a:rPr lang="en-US" sz="800">
                <a:solidFill>
                  <a:srgbClr val="A5A5A5"/>
                </a:solidFill>
              </a:rPr>
              <a:t>, August, 2019, </a:t>
            </a:r>
            <a:r>
              <a:rPr lang="en-US" sz="800" u="sng">
                <a:solidFill>
                  <a:srgbClr val="A5A5A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https://s3.amazonaws.com/factual-content/marketing/downloads/Factual-Consumers-Data-Privacy-Perceptions-Report.pdf</a:t>
            </a:r>
            <a:r>
              <a:rPr lang="en-US" sz="800">
                <a:solidFill>
                  <a:srgbClr val="A5A5A5"/>
                </a:solidFill>
              </a:rPr>
              <a:t> </a:t>
            </a:r>
            <a:endParaRPr/>
          </a:p>
        </p:txBody>
      </p:sp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12b0d960b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12b0d960b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2b0d960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12b0d960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2b0d960b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12b0d960b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2b0d960b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12b0d960b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ertical Title and Text">
  <p:cSld name="4_Vertical Title an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>
            <p:ph idx="2" type="pic"/>
          </p:nvPr>
        </p:nvSpPr>
        <p:spPr>
          <a:xfrm>
            <a:off x="8815176" y="1288974"/>
            <a:ext cx="2016268" cy="432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26"/>
          <p:cNvSpPr/>
          <p:nvPr>
            <p:ph idx="3" type="pic"/>
          </p:nvPr>
        </p:nvSpPr>
        <p:spPr>
          <a:xfrm>
            <a:off x="6922408" y="779310"/>
            <a:ext cx="2496457" cy="535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 showMasterSp="0">
  <p:cSld name="1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>
            <p:ph idx="2" type="pic"/>
          </p:nvPr>
        </p:nvSpPr>
        <p:spPr>
          <a:xfrm>
            <a:off x="3176" y="0"/>
            <a:ext cx="12188825" cy="7956839"/>
          </a:xfrm>
          <a:prstGeom prst="rect">
            <a:avLst/>
          </a:prstGeom>
          <a:noFill/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>
            <p:ph idx="2" type="pic"/>
          </p:nvPr>
        </p:nvSpPr>
        <p:spPr>
          <a:xfrm>
            <a:off x="-171450" y="0"/>
            <a:ext cx="6819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>
            <p:ph idx="2" type="pic"/>
          </p:nvPr>
        </p:nvSpPr>
        <p:spPr>
          <a:xfrm>
            <a:off x="6096000" y="-2"/>
            <a:ext cx="6096000" cy="6858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>
            <p:ph idx="2" type="pic"/>
          </p:nvPr>
        </p:nvSpPr>
        <p:spPr>
          <a:xfrm>
            <a:off x="1" y="1"/>
            <a:ext cx="6507829" cy="685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>
            <p:ph idx="2" type="pic"/>
          </p:nvPr>
        </p:nvSpPr>
        <p:spPr>
          <a:xfrm>
            <a:off x="5892800" y="702887"/>
            <a:ext cx="5712901" cy="54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>
            <p:ph idx="2" type="pic"/>
          </p:nvPr>
        </p:nvSpPr>
        <p:spPr>
          <a:xfrm>
            <a:off x="1" y="1227715"/>
            <a:ext cx="11883923" cy="440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>
            <p:ph idx="2" type="pic"/>
          </p:nvPr>
        </p:nvSpPr>
        <p:spPr>
          <a:xfrm>
            <a:off x="6024158" y="1436959"/>
            <a:ext cx="2343980" cy="234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" name="Google Shape;25;p21"/>
          <p:cNvSpPr/>
          <p:nvPr>
            <p:ph idx="3" type="pic"/>
          </p:nvPr>
        </p:nvSpPr>
        <p:spPr>
          <a:xfrm>
            <a:off x="8240973" y="3018429"/>
            <a:ext cx="3150358" cy="31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21"/>
          <p:cNvSpPr/>
          <p:nvPr>
            <p:ph idx="4" type="pic"/>
          </p:nvPr>
        </p:nvSpPr>
        <p:spPr>
          <a:xfrm>
            <a:off x="9323695" y="766548"/>
            <a:ext cx="1897040" cy="189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/>
          <p:nvPr>
            <p:ph idx="2" type="pic"/>
          </p:nvPr>
        </p:nvSpPr>
        <p:spPr>
          <a:xfrm>
            <a:off x="4775196" y="981034"/>
            <a:ext cx="6276831" cy="4895934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>
            <p:ph idx="2" type="pic"/>
          </p:nvPr>
        </p:nvSpPr>
        <p:spPr>
          <a:xfrm>
            <a:off x="0" y="749510"/>
            <a:ext cx="5863771" cy="58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3337" y="6295782"/>
            <a:ext cx="972064" cy="454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128">
          <p15:clr>
            <a:srgbClr val="F26B43"/>
          </p15:clr>
        </p15:guide>
        <p15:guide id="4" orient="horz" pos="192">
          <p15:clr>
            <a:srgbClr val="F26B43"/>
          </p15:clr>
        </p15:guide>
        <p15:guide id="5" pos="7440">
          <p15:clr>
            <a:srgbClr val="F26B43"/>
          </p15:clr>
        </p15:guide>
        <p15:guide id="6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59" l="0" r="0" t="786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/>
          <p:nvPr/>
        </p:nvSpPr>
        <p:spPr>
          <a:xfrm>
            <a:off x="381000" y="304800"/>
            <a:ext cx="11430000" cy="6248400"/>
          </a:xfrm>
          <a:prstGeom prst="rect">
            <a:avLst/>
          </a:prstGeom>
          <a:solidFill>
            <a:srgbClr val="FFDB0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4438425" y="4497250"/>
            <a:ext cx="34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Bindless Rendering in D3D12</a:t>
            </a:r>
            <a:endParaRPr/>
          </a:p>
        </p:txBody>
      </p:sp>
      <p:grpSp>
        <p:nvGrpSpPr>
          <p:cNvPr id="46" name="Google Shape;46;p1"/>
          <p:cNvGrpSpPr/>
          <p:nvPr/>
        </p:nvGrpSpPr>
        <p:grpSpPr>
          <a:xfrm>
            <a:off x="5602119" y="5800582"/>
            <a:ext cx="987771" cy="464331"/>
            <a:chOff x="5602119" y="6199475"/>
            <a:chExt cx="987771" cy="464331"/>
          </a:xfrm>
        </p:grpSpPr>
        <p:sp>
          <p:nvSpPr>
            <p:cNvPr id="47" name="Google Shape;47;p1"/>
            <p:cNvSpPr/>
            <p:nvPr/>
          </p:nvSpPr>
          <p:spPr>
            <a:xfrm>
              <a:off x="5602119" y="6199475"/>
              <a:ext cx="98777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NEXT SLIDE</a:t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-8100000">
              <a:off x="5975895" y="6373847"/>
              <a:ext cx="240210" cy="240210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651" y="1761688"/>
            <a:ext cx="5627700" cy="263390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519027" y="6199550"/>
            <a:ext cx="357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Darius Bouma - Rendering Engineer at Traverse Research</a:t>
            </a: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/>
          <p:nvPr/>
        </p:nvSpPr>
        <p:spPr>
          <a:xfrm>
            <a:off x="-857225" y="-760022"/>
            <a:ext cx="2648100" cy="7687500"/>
          </a:xfrm>
          <a:prstGeom prst="rtTriangle">
            <a:avLst/>
          </a:prstGeom>
          <a:solidFill>
            <a:srgbClr val="FFDB03"/>
          </a:solidFill>
          <a:ln cap="flat" cmpd="sng" w="12700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"/>
          <p:cNvSpPr/>
          <p:nvPr/>
        </p:nvSpPr>
        <p:spPr>
          <a:xfrm rot="10800000">
            <a:off x="10743145" y="-829597"/>
            <a:ext cx="2647950" cy="7687597"/>
          </a:xfrm>
          <a:prstGeom prst="rtTriangle">
            <a:avLst/>
          </a:prstGeom>
          <a:solidFill>
            <a:srgbClr val="FFDB03"/>
          </a:solidFill>
          <a:ln cap="flat" cmpd="sng" w="12700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593754" y="391984"/>
            <a:ext cx="4826583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209" name="Google Shape;209;p2"/>
          <p:cNvSpPr txBox="1"/>
          <p:nvPr/>
        </p:nvSpPr>
        <p:spPr>
          <a:xfrm>
            <a:off x="962425" y="2070425"/>
            <a:ext cx="3827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Upon dropping resources, recycle the descriptor.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Upon allocating RenderResourceHandlePairs, check for recycled handles.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RenderResourceHandlePairs are recycled in FIFO order.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Permanent fragmentation may occur if FIFO order is not respected.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recycle descriptors </a:t>
            </a:r>
            <a:r>
              <a:rPr lang="en-US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they are no longer in use</a:t>
            </a: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37" y="6295782"/>
            <a:ext cx="972064" cy="45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087" y="805625"/>
            <a:ext cx="5603924" cy="1264800"/>
          </a:xfrm>
          <a:prstGeom prst="rect">
            <a:avLst/>
          </a:prstGeom>
          <a:noFill/>
          <a:ln>
            <a:noFill/>
          </a:ln>
          <a:effectLst>
            <a:outerShdw blurRad="585788" rotWithShape="0" algn="bl">
              <a:srgbClr val="000000">
                <a:alpha val="50000"/>
              </a:srgbClr>
            </a:outerShdw>
          </a:effectLst>
        </p:spPr>
      </p:pic>
      <p:pic>
        <p:nvPicPr>
          <p:cNvPr id="212" name="Google Shape;2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738" y="2264663"/>
            <a:ext cx="6928751" cy="838950"/>
          </a:xfrm>
          <a:prstGeom prst="rect">
            <a:avLst/>
          </a:prstGeom>
          <a:noFill/>
          <a:ln>
            <a:noFill/>
          </a:ln>
          <a:effectLst>
            <a:outerShdw blurRad="842963" rotWithShape="0" algn="bl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663" y="3297869"/>
            <a:ext cx="6928749" cy="3155756"/>
          </a:xfrm>
          <a:prstGeom prst="rect">
            <a:avLst/>
          </a:prstGeom>
          <a:noFill/>
          <a:ln>
            <a:noFill/>
          </a:ln>
          <a:effectLst>
            <a:outerShdw blurRad="642938" rotWithShape="0" algn="bl">
              <a:srgbClr val="000000">
                <a:alpha val="47000"/>
              </a:srgbClr>
            </a:outerShdw>
          </a:effectLst>
        </p:spPr>
      </p:pic>
      <p:sp>
        <p:nvSpPr>
          <p:cNvPr id="214" name="Google Shape;214;p2"/>
          <p:cNvSpPr/>
          <p:nvPr/>
        </p:nvSpPr>
        <p:spPr>
          <a:xfrm>
            <a:off x="1025176" y="113262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Resource handle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12b0d960b_1_15"/>
          <p:cNvSpPr/>
          <p:nvPr/>
        </p:nvSpPr>
        <p:spPr>
          <a:xfrm flipH="1">
            <a:off x="6396125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0" name="Google Shape;220;ge12b0d960b_1_15"/>
          <p:cNvGrpSpPr/>
          <p:nvPr/>
        </p:nvGrpSpPr>
        <p:grpSpPr>
          <a:xfrm>
            <a:off x="705517" y="1918990"/>
            <a:ext cx="5187183" cy="1070247"/>
            <a:chOff x="945766" y="3512883"/>
            <a:chExt cx="5390401" cy="1070247"/>
          </a:xfrm>
        </p:grpSpPr>
        <p:sp>
          <p:nvSpPr>
            <p:cNvPr id="221" name="Google Shape;221;ge12b0d960b_1_15"/>
            <p:cNvSpPr/>
            <p:nvPr/>
          </p:nvSpPr>
          <p:spPr>
            <a:xfrm>
              <a:off x="945767" y="3512883"/>
              <a:ext cx="539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Bindless</a:t>
              </a:r>
              <a:r>
                <a:rPr lang="en-US" sz="3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3600">
                  <a:solidFill>
                    <a:srgbClr val="FFDB0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Rendering</a:t>
              </a:r>
              <a:endParaRPr/>
            </a:p>
          </p:txBody>
        </p:sp>
        <p:sp>
          <p:nvSpPr>
            <p:cNvPr id="222" name="Google Shape;222;ge12b0d960b_1_15"/>
            <p:cNvSpPr/>
            <p:nvPr/>
          </p:nvSpPr>
          <p:spPr>
            <a:xfrm>
              <a:off x="945766" y="4213830"/>
              <a:ext cx="50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DB03"/>
                  </a:solidFill>
                  <a:latin typeface="Raleway"/>
                  <a:ea typeface="Raleway"/>
                  <a:cs typeface="Raleway"/>
                  <a:sym typeface="Raleway"/>
                </a:rPr>
                <a:t>Preparing for bindless rendering</a:t>
              </a:r>
              <a:endParaRPr/>
            </a:p>
          </p:txBody>
        </p:sp>
      </p:grpSp>
      <p:sp>
        <p:nvSpPr>
          <p:cNvPr id="223" name="Google Shape;223;ge12b0d960b_1_15"/>
          <p:cNvSpPr/>
          <p:nvPr/>
        </p:nvSpPr>
        <p:spPr>
          <a:xfrm>
            <a:off x="600929" y="3609127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ge12b0d960b_1_15"/>
          <p:cNvSpPr/>
          <p:nvPr/>
        </p:nvSpPr>
        <p:spPr>
          <a:xfrm>
            <a:off x="600929" y="4420518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ge12b0d960b_1_15"/>
          <p:cNvSpPr txBox="1"/>
          <p:nvPr/>
        </p:nvSpPr>
        <p:spPr>
          <a:xfrm>
            <a:off x="606479" y="3657664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" name="Google Shape;226;ge12b0d960b_1_15"/>
          <p:cNvSpPr txBox="1"/>
          <p:nvPr/>
        </p:nvSpPr>
        <p:spPr>
          <a:xfrm>
            <a:off x="600929" y="4493867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7" name="Google Shape;227;ge12b0d960b_1_15"/>
          <p:cNvSpPr txBox="1"/>
          <p:nvPr/>
        </p:nvSpPr>
        <p:spPr>
          <a:xfrm>
            <a:off x="1089625" y="36884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descriptor heaps.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ge12b0d960b_1_15"/>
          <p:cNvSpPr txBox="1"/>
          <p:nvPr/>
        </p:nvSpPr>
        <p:spPr>
          <a:xfrm>
            <a:off x="1089625" y="44803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graphics/compute root signatures.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ge12b0d960b_1_15"/>
          <p:cNvSpPr/>
          <p:nvPr/>
        </p:nvSpPr>
        <p:spPr>
          <a:xfrm>
            <a:off x="6643298" y="546109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 heaps</a:t>
            </a:r>
            <a:endParaRPr sz="2400"/>
          </a:p>
        </p:txBody>
      </p:sp>
      <p:grpSp>
        <p:nvGrpSpPr>
          <p:cNvPr id="230" name="Google Shape;230;ge12b0d960b_1_15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231" name="Google Shape;231;ge12b0d960b_1_15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2" name="Google Shape;232;ge12b0d960b_1_15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3" name="Google Shape;233;ge12b0d960b_1_15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pic>
        <p:nvPicPr>
          <p:cNvPr id="234" name="Google Shape;234;ge12b0d960b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479" y="986027"/>
            <a:ext cx="6118151" cy="2143300"/>
          </a:xfrm>
          <a:prstGeom prst="rect">
            <a:avLst/>
          </a:prstGeom>
          <a:noFill/>
          <a:ln>
            <a:noFill/>
          </a:ln>
          <a:effectLst>
            <a:outerShdw blurRad="857250" rotWithShape="0" algn="bl">
              <a:srgbClr val="000000">
                <a:alpha val="60000"/>
              </a:srgbClr>
            </a:outerShdw>
          </a:effectLst>
        </p:spPr>
      </p:pic>
      <p:sp>
        <p:nvSpPr>
          <p:cNvPr id="235" name="Google Shape;235;ge12b0d960b_1_15"/>
          <p:cNvSpPr/>
          <p:nvPr/>
        </p:nvSpPr>
        <p:spPr>
          <a:xfrm>
            <a:off x="606479" y="5170568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ge12b0d960b_1_15"/>
          <p:cNvSpPr txBox="1"/>
          <p:nvPr/>
        </p:nvSpPr>
        <p:spPr>
          <a:xfrm>
            <a:off x="606479" y="5243917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ge12b0d960b_1_15"/>
          <p:cNvSpPr txBox="1"/>
          <p:nvPr/>
        </p:nvSpPr>
        <p:spPr>
          <a:xfrm>
            <a:off x="1095175" y="52303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(sm6.5) bind descriptor tables.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8" name="Google Shape;238;ge12b0d960b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825" y="4143581"/>
            <a:ext cx="6243800" cy="20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e12b0d960b_1_15"/>
          <p:cNvSpPr/>
          <p:nvPr/>
        </p:nvSpPr>
        <p:spPr>
          <a:xfrm>
            <a:off x="6643298" y="36576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Set descriptor tables (sm6.5)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2b0d960b_11_23"/>
          <p:cNvSpPr/>
          <p:nvPr/>
        </p:nvSpPr>
        <p:spPr>
          <a:xfrm>
            <a:off x="381000" y="304800"/>
            <a:ext cx="11430000" cy="6248400"/>
          </a:xfrm>
          <a:prstGeom prst="rect">
            <a:avLst/>
          </a:pr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45" name="Google Shape;245;ge12b0d960b_11_23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246" name="Google Shape;246;ge12b0d960b_11_23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7" name="Google Shape;247;ge12b0d960b_11_23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8" name="Google Shape;248;ge12b0d960b_11_23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grpSp>
        <p:nvGrpSpPr>
          <p:cNvPr id="249" name="Google Shape;249;ge12b0d960b_11_23"/>
          <p:cNvGrpSpPr/>
          <p:nvPr/>
        </p:nvGrpSpPr>
        <p:grpSpPr>
          <a:xfrm>
            <a:off x="698270" y="712009"/>
            <a:ext cx="2717100" cy="1017105"/>
            <a:chOff x="705520" y="1104309"/>
            <a:chExt cx="2717100" cy="1017105"/>
          </a:xfrm>
        </p:grpSpPr>
        <p:sp>
          <p:nvSpPr>
            <p:cNvPr id="250" name="Google Shape;250;ge12b0d960b_11_23"/>
            <p:cNvSpPr/>
            <p:nvPr/>
          </p:nvSpPr>
          <p:spPr>
            <a:xfrm>
              <a:off x="705521" y="1104309"/>
              <a:ext cx="261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Bindless</a:t>
              </a:r>
              <a:r>
                <a:rPr b="1" lang="en-US" sz="1800">
                  <a:solidFill>
                    <a:srgbClr val="A5A5A5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-US" sz="1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Rendering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1" name="Google Shape;251;ge12b0d960b_11_23"/>
            <p:cNvSpPr/>
            <p:nvPr/>
          </p:nvSpPr>
          <p:spPr>
            <a:xfrm>
              <a:off x="705520" y="1475214"/>
              <a:ext cx="271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Descriptor sets</a:t>
              </a:r>
              <a:endParaRPr/>
            </a:p>
          </p:txBody>
        </p:sp>
      </p:grpSp>
      <p:sp>
        <p:nvSpPr>
          <p:cNvPr id="252" name="Google Shape;252;ge12b0d960b_11_23"/>
          <p:cNvSpPr/>
          <p:nvPr/>
        </p:nvSpPr>
        <p:spPr>
          <a:xfrm>
            <a:off x="608179" y="2046729"/>
            <a:ext cx="488700" cy="48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ge12b0d960b_11_23"/>
          <p:cNvSpPr/>
          <p:nvPr/>
        </p:nvSpPr>
        <p:spPr>
          <a:xfrm>
            <a:off x="608179" y="2858120"/>
            <a:ext cx="488700" cy="48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ge12b0d960b_11_23"/>
          <p:cNvSpPr/>
          <p:nvPr/>
        </p:nvSpPr>
        <p:spPr>
          <a:xfrm>
            <a:off x="608179" y="3669511"/>
            <a:ext cx="488700" cy="48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ge12b0d960b_11_23"/>
          <p:cNvSpPr txBox="1"/>
          <p:nvPr/>
        </p:nvSpPr>
        <p:spPr>
          <a:xfrm>
            <a:off x="613686" y="210806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ge12b0d960b_11_23"/>
          <p:cNvSpPr txBox="1"/>
          <p:nvPr/>
        </p:nvSpPr>
        <p:spPr>
          <a:xfrm>
            <a:off x="613686" y="2920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ge12b0d960b_11_23"/>
          <p:cNvSpPr txBox="1"/>
          <p:nvPr/>
        </p:nvSpPr>
        <p:spPr>
          <a:xfrm>
            <a:off x="608179" y="3729131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ge12b0d960b_11_23"/>
          <p:cNvSpPr txBox="1"/>
          <p:nvPr/>
        </p:nvSpPr>
        <p:spPr>
          <a:xfrm>
            <a:off x="1085775" y="37275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root constant with the handle of the created buffer.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ge12b0d960b_11_23"/>
          <p:cNvSpPr txBox="1"/>
          <p:nvPr/>
        </p:nvSpPr>
        <p:spPr>
          <a:xfrm>
            <a:off x="1085775" y="29200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created buffer has a </a:t>
            </a: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RenderResourceHandle.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ge12b0d960b_11_23"/>
          <p:cNvSpPr txBox="1"/>
          <p:nvPr/>
        </p:nvSpPr>
        <p:spPr>
          <a:xfrm>
            <a:off x="1085775" y="21080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buffer containing RenderResourceHandles.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1" name="Google Shape;261;ge12b0d960b_1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300" y="3227800"/>
            <a:ext cx="5718074" cy="2634475"/>
          </a:xfrm>
          <a:prstGeom prst="rect">
            <a:avLst/>
          </a:prstGeom>
          <a:noFill/>
          <a:ln>
            <a:noFill/>
          </a:ln>
          <a:effectLst>
            <a:outerShdw blurRad="385763" rotWithShape="0" algn="bl">
              <a:srgbClr val="000000">
                <a:alpha val="50000"/>
              </a:srgbClr>
            </a:outerShdw>
          </a:effectLst>
        </p:spPr>
      </p:pic>
      <p:pic>
        <p:nvPicPr>
          <p:cNvPr id="262" name="Google Shape;262;ge12b0d960b_1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75" y="1873170"/>
            <a:ext cx="5629926" cy="77760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>
              <a:srgbClr val="000000">
                <a:alpha val="50000"/>
              </a:srgbClr>
            </a:outerShdw>
          </a:effectLst>
        </p:spPr>
      </p:pic>
      <p:pic>
        <p:nvPicPr>
          <p:cNvPr id="263" name="Google Shape;263;ge12b0d960b_11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625" y="6300945"/>
            <a:ext cx="972063" cy="4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e12b0d960b_11_23"/>
          <p:cNvSpPr/>
          <p:nvPr/>
        </p:nvSpPr>
        <p:spPr>
          <a:xfrm>
            <a:off x="6945998" y="13787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Build buffer with render handles</a:t>
            </a:r>
            <a:endParaRPr sz="2400"/>
          </a:p>
        </p:txBody>
      </p:sp>
      <p:sp>
        <p:nvSpPr>
          <p:cNvPr id="265" name="Google Shape;265;ge12b0d960b_11_23"/>
          <p:cNvSpPr/>
          <p:nvPr/>
        </p:nvSpPr>
        <p:spPr>
          <a:xfrm>
            <a:off x="6978573" y="27959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Set handle with push constant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f543b3e9_0_0"/>
          <p:cNvSpPr/>
          <p:nvPr/>
        </p:nvSpPr>
        <p:spPr>
          <a:xfrm flipH="1">
            <a:off x="6396125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1" name="Google Shape;271;gb6f543b3e9_0_0"/>
          <p:cNvGrpSpPr/>
          <p:nvPr/>
        </p:nvGrpSpPr>
        <p:grpSpPr>
          <a:xfrm>
            <a:off x="705517" y="1918990"/>
            <a:ext cx="5187183" cy="1070247"/>
            <a:chOff x="945766" y="3512883"/>
            <a:chExt cx="5390401" cy="1070247"/>
          </a:xfrm>
        </p:grpSpPr>
        <p:sp>
          <p:nvSpPr>
            <p:cNvPr id="272" name="Google Shape;272;gb6f543b3e9_0_0"/>
            <p:cNvSpPr/>
            <p:nvPr/>
          </p:nvSpPr>
          <p:spPr>
            <a:xfrm>
              <a:off x="945767" y="3512883"/>
              <a:ext cx="539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Bindless</a:t>
              </a:r>
              <a:r>
                <a:rPr lang="en-US" sz="3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3600">
                  <a:solidFill>
                    <a:srgbClr val="FFDB0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Rendering</a:t>
              </a:r>
              <a:endParaRPr/>
            </a:p>
          </p:txBody>
        </p:sp>
        <p:sp>
          <p:nvSpPr>
            <p:cNvPr id="273" name="Google Shape;273;gb6f543b3e9_0_0"/>
            <p:cNvSpPr/>
            <p:nvPr/>
          </p:nvSpPr>
          <p:spPr>
            <a:xfrm>
              <a:off x="945766" y="4213830"/>
              <a:ext cx="50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DB03"/>
                  </a:solidFill>
                  <a:latin typeface="Raleway"/>
                  <a:ea typeface="Raleway"/>
                  <a:cs typeface="Raleway"/>
                  <a:sym typeface="Raleway"/>
                </a:rPr>
                <a:t>Shader model 6.5 bindless shaders</a:t>
              </a:r>
              <a:endParaRPr/>
            </a:p>
          </p:txBody>
        </p:sp>
      </p:grpSp>
      <p:sp>
        <p:nvSpPr>
          <p:cNvPr id="274" name="Google Shape;274;gb6f543b3e9_0_0"/>
          <p:cNvSpPr/>
          <p:nvPr/>
        </p:nvSpPr>
        <p:spPr>
          <a:xfrm>
            <a:off x="600929" y="3609127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gb6f543b3e9_0_0"/>
          <p:cNvSpPr/>
          <p:nvPr/>
        </p:nvSpPr>
        <p:spPr>
          <a:xfrm>
            <a:off x="600929" y="4420518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gb6f543b3e9_0_0"/>
          <p:cNvSpPr txBox="1"/>
          <p:nvPr/>
        </p:nvSpPr>
        <p:spPr>
          <a:xfrm>
            <a:off x="600929" y="3688414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gb6f543b3e9_0_0"/>
          <p:cNvSpPr txBox="1"/>
          <p:nvPr/>
        </p:nvSpPr>
        <p:spPr>
          <a:xfrm>
            <a:off x="600929" y="4493867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" name="Google Shape;278;gb6f543b3e9_0_0"/>
          <p:cNvSpPr txBox="1"/>
          <p:nvPr/>
        </p:nvSpPr>
        <p:spPr>
          <a:xfrm>
            <a:off x="1089625" y="36884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Load bindings in shader.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gb6f543b3e9_0_0"/>
          <p:cNvSpPr txBox="1"/>
          <p:nvPr/>
        </p:nvSpPr>
        <p:spPr>
          <a:xfrm>
            <a:off x="1089625" y="44803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Dynamically index in descriptor heap.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0" name="Google Shape;280;gb6f543b3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948" y="631100"/>
            <a:ext cx="2762827" cy="1070225"/>
          </a:xfrm>
          <a:prstGeom prst="rect">
            <a:avLst/>
          </a:prstGeom>
          <a:noFill/>
          <a:ln>
            <a:noFill/>
          </a:ln>
          <a:effectLst>
            <a:outerShdw blurRad="4429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81" name="Google Shape;281;gb6f543b3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000" y="2348018"/>
            <a:ext cx="5841630" cy="1970070"/>
          </a:xfrm>
          <a:prstGeom prst="rect">
            <a:avLst/>
          </a:prstGeom>
          <a:noFill/>
          <a:ln>
            <a:noFill/>
          </a:ln>
          <a:effectLst>
            <a:outerShdw blurRad="4429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82" name="Google Shape;282;gb6f543b3e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00" y="4889927"/>
            <a:ext cx="5841624" cy="480136"/>
          </a:xfrm>
          <a:prstGeom prst="rect">
            <a:avLst/>
          </a:prstGeom>
          <a:noFill/>
          <a:ln>
            <a:noFill/>
          </a:ln>
          <a:effectLst>
            <a:outerShdw blurRad="442913" rotWithShape="0" algn="bl">
              <a:srgbClr val="000000">
                <a:alpha val="50000"/>
              </a:srgbClr>
            </a:outerShdw>
          </a:effectLst>
        </p:spPr>
      </p:pic>
      <p:sp>
        <p:nvSpPr>
          <p:cNvPr id="283" name="Google Shape;283;gb6f543b3e9_0_0"/>
          <p:cNvSpPr/>
          <p:nvPr/>
        </p:nvSpPr>
        <p:spPr>
          <a:xfrm>
            <a:off x="6037873" y="19151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Declaration of all resources</a:t>
            </a:r>
            <a:endParaRPr sz="2400"/>
          </a:p>
        </p:txBody>
      </p:sp>
      <p:sp>
        <p:nvSpPr>
          <p:cNvPr id="284" name="Google Shape;284;gb6f543b3e9_0_0"/>
          <p:cNvSpPr/>
          <p:nvPr/>
        </p:nvSpPr>
        <p:spPr>
          <a:xfrm>
            <a:off x="6168473" y="44757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Dynamic indexing 6.5</a:t>
            </a:r>
            <a:endParaRPr sz="2400"/>
          </a:p>
        </p:txBody>
      </p:sp>
      <p:sp>
        <p:nvSpPr>
          <p:cNvPr id="285" name="Google Shape;285;gb6f543b3e9_0_0"/>
          <p:cNvSpPr/>
          <p:nvPr/>
        </p:nvSpPr>
        <p:spPr>
          <a:xfrm>
            <a:off x="7785210" y="2027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root constants</a:t>
            </a:r>
            <a:endParaRPr sz="2400"/>
          </a:p>
        </p:txBody>
      </p:sp>
      <p:sp>
        <p:nvSpPr>
          <p:cNvPr id="286" name="Google Shape;286;gb6f543b3e9_0_0"/>
          <p:cNvSpPr/>
          <p:nvPr/>
        </p:nvSpPr>
        <p:spPr>
          <a:xfrm>
            <a:off x="6168473" y="54853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Dynamic indexing 6.6</a:t>
            </a:r>
            <a:endParaRPr sz="2400"/>
          </a:p>
        </p:txBody>
      </p:sp>
      <p:pic>
        <p:nvPicPr>
          <p:cNvPr id="287" name="Google Shape;287;gb6f543b3e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400" y="5941929"/>
            <a:ext cx="5841626" cy="46362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>
              <a:srgbClr val="000000">
                <a:alpha val="50000"/>
              </a:srgbClr>
            </a:outerShdw>
          </a:effectLst>
        </p:spPr>
      </p:pic>
      <p:grpSp>
        <p:nvGrpSpPr>
          <p:cNvPr id="288" name="Google Shape;288;gb6f543b3e9_0_0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289" name="Google Shape;289;gb6f543b3e9_0_0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0" name="Google Shape;290;gb6f543b3e9_0_0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91" name="Google Shape;291;gb6f543b3e9_0_0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/>
          <p:nvPr/>
        </p:nvSpPr>
        <p:spPr>
          <a:xfrm flipH="1" rot="10800000">
            <a:off x="5555504" y="-3"/>
            <a:ext cx="7484353" cy="6858001"/>
          </a:xfrm>
          <a:custGeom>
            <a:rect b="b" l="l" r="r" t="t"/>
            <a:pathLst>
              <a:path extrusionOk="0" h="6858001" w="9595902">
                <a:moveTo>
                  <a:pt x="7604390" y="2622594"/>
                </a:moveTo>
                <a:lnTo>
                  <a:pt x="7605937" y="2606547"/>
                </a:lnTo>
                <a:lnTo>
                  <a:pt x="7575786" y="2530629"/>
                </a:lnTo>
                <a:cubicBezTo>
                  <a:pt x="7576624" y="2534847"/>
                  <a:pt x="7585418" y="2563316"/>
                  <a:pt x="7594630" y="2592313"/>
                </a:cubicBezTo>
                <a:close/>
                <a:moveTo>
                  <a:pt x="7615123" y="2658149"/>
                </a:moveTo>
                <a:cubicBezTo>
                  <a:pt x="7616615" y="2660324"/>
                  <a:pt x="7617243" y="2660324"/>
                  <a:pt x="7615987" y="2657160"/>
                </a:cubicBezTo>
                <a:cubicBezTo>
                  <a:pt x="7614731" y="2653997"/>
                  <a:pt x="7611695" y="2645034"/>
                  <a:pt x="7607821" y="2633238"/>
                </a:cubicBezTo>
                <a:lnTo>
                  <a:pt x="7604390" y="2622594"/>
                </a:lnTo>
                <a:lnTo>
                  <a:pt x="7603974" y="2626911"/>
                </a:lnTo>
                <a:cubicBezTo>
                  <a:pt x="7605701" y="2640751"/>
                  <a:pt x="7612140" y="2653799"/>
                  <a:pt x="7615123" y="2658149"/>
                </a:cubicBezTo>
                <a:close/>
                <a:moveTo>
                  <a:pt x="1991512" y="4235408"/>
                </a:moveTo>
                <a:lnTo>
                  <a:pt x="1991928" y="4231090"/>
                </a:lnTo>
                <a:cubicBezTo>
                  <a:pt x="1989337" y="4210331"/>
                  <a:pt x="1976146" y="4191351"/>
                  <a:pt x="1979915" y="4200841"/>
                </a:cubicBezTo>
                <a:cubicBezTo>
                  <a:pt x="1981171" y="4204004"/>
                  <a:pt x="1984207" y="4212967"/>
                  <a:pt x="1988081" y="4224763"/>
                </a:cubicBezTo>
                <a:close/>
                <a:moveTo>
                  <a:pt x="2020116" y="4327372"/>
                </a:moveTo>
                <a:cubicBezTo>
                  <a:pt x="2019278" y="4323155"/>
                  <a:pt x="2010484" y="4294685"/>
                  <a:pt x="2001272" y="4265688"/>
                </a:cubicBezTo>
                <a:lnTo>
                  <a:pt x="1991512" y="4235408"/>
                </a:lnTo>
                <a:lnTo>
                  <a:pt x="1989965" y="4251454"/>
                </a:lnTo>
                <a:close/>
                <a:moveTo>
                  <a:pt x="4758792" y="6858001"/>
                </a:moveTo>
                <a:lnTo>
                  <a:pt x="9595902" y="6858001"/>
                </a:lnTo>
                <a:lnTo>
                  <a:pt x="9565751" y="6807389"/>
                </a:lnTo>
                <a:cubicBezTo>
                  <a:pt x="9525549" y="6731470"/>
                  <a:pt x="9485348" y="6630245"/>
                  <a:pt x="9465247" y="6529020"/>
                </a:cubicBezTo>
                <a:cubicBezTo>
                  <a:pt x="9445147" y="6427795"/>
                  <a:pt x="9425046" y="6225344"/>
                  <a:pt x="9364744" y="6275957"/>
                </a:cubicBezTo>
                <a:cubicBezTo>
                  <a:pt x="9354694" y="6200038"/>
                  <a:pt x="9334593" y="6124119"/>
                  <a:pt x="9304442" y="6098813"/>
                </a:cubicBezTo>
                <a:cubicBezTo>
                  <a:pt x="9284342" y="6073507"/>
                  <a:pt x="9264241" y="6073507"/>
                  <a:pt x="9244140" y="6073507"/>
                </a:cubicBezTo>
                <a:cubicBezTo>
                  <a:pt x="9213989" y="6073507"/>
                  <a:pt x="9213989" y="6073507"/>
                  <a:pt x="9203939" y="6022894"/>
                </a:cubicBezTo>
                <a:cubicBezTo>
                  <a:pt x="9193889" y="5972282"/>
                  <a:pt x="9193889" y="5921669"/>
                  <a:pt x="9183838" y="5896363"/>
                </a:cubicBezTo>
                <a:cubicBezTo>
                  <a:pt x="9183838" y="5871057"/>
                  <a:pt x="9173788" y="5871057"/>
                  <a:pt x="9163738" y="5871057"/>
                </a:cubicBezTo>
                <a:cubicBezTo>
                  <a:pt x="9083335" y="5946975"/>
                  <a:pt x="9103436" y="5668606"/>
                  <a:pt x="9063234" y="5592688"/>
                </a:cubicBezTo>
                <a:cubicBezTo>
                  <a:pt x="9043134" y="5542075"/>
                  <a:pt x="9023033" y="5542075"/>
                  <a:pt x="9002932" y="5592688"/>
                </a:cubicBezTo>
                <a:cubicBezTo>
                  <a:pt x="8952681" y="5567381"/>
                  <a:pt x="8962731" y="5491463"/>
                  <a:pt x="8932580" y="5415544"/>
                </a:cubicBezTo>
                <a:cubicBezTo>
                  <a:pt x="8912479" y="5364931"/>
                  <a:pt x="8892379" y="5364931"/>
                  <a:pt x="8882328" y="5339625"/>
                </a:cubicBezTo>
                <a:cubicBezTo>
                  <a:pt x="8852177" y="5263706"/>
                  <a:pt x="8842127" y="5162481"/>
                  <a:pt x="8801926" y="5137175"/>
                </a:cubicBezTo>
                <a:cubicBezTo>
                  <a:pt x="8801926" y="5137175"/>
                  <a:pt x="8791876" y="5137175"/>
                  <a:pt x="8781825" y="5162481"/>
                </a:cubicBezTo>
                <a:lnTo>
                  <a:pt x="8741624" y="5162481"/>
                </a:lnTo>
                <a:lnTo>
                  <a:pt x="8711473" y="5086562"/>
                </a:lnTo>
                <a:cubicBezTo>
                  <a:pt x="8711473" y="5061256"/>
                  <a:pt x="8701423" y="5061256"/>
                  <a:pt x="8701423" y="5061256"/>
                </a:cubicBezTo>
                <a:cubicBezTo>
                  <a:pt x="8681322" y="5010643"/>
                  <a:pt x="8661221" y="4985337"/>
                  <a:pt x="8641121" y="4985337"/>
                </a:cubicBezTo>
                <a:cubicBezTo>
                  <a:pt x="8610970" y="4960031"/>
                  <a:pt x="8590869" y="4960031"/>
                  <a:pt x="8560718" y="4884112"/>
                </a:cubicBezTo>
                <a:cubicBezTo>
                  <a:pt x="8550667" y="4833499"/>
                  <a:pt x="8550667" y="4808193"/>
                  <a:pt x="8530567" y="4757581"/>
                </a:cubicBezTo>
                <a:cubicBezTo>
                  <a:pt x="8510466" y="4706968"/>
                  <a:pt x="8480315" y="4706968"/>
                  <a:pt x="8450164" y="4706968"/>
                </a:cubicBezTo>
                <a:cubicBezTo>
                  <a:pt x="8420013" y="4681662"/>
                  <a:pt x="8399913" y="4656355"/>
                  <a:pt x="8379812" y="4605743"/>
                </a:cubicBezTo>
                <a:cubicBezTo>
                  <a:pt x="8369762" y="4555130"/>
                  <a:pt x="8369762" y="4529824"/>
                  <a:pt x="8349661" y="4529824"/>
                </a:cubicBezTo>
                <a:cubicBezTo>
                  <a:pt x="8339611" y="4504518"/>
                  <a:pt x="8329560" y="4529824"/>
                  <a:pt x="8319510" y="4529824"/>
                </a:cubicBezTo>
                <a:cubicBezTo>
                  <a:pt x="8279309" y="4580437"/>
                  <a:pt x="8239107" y="4555130"/>
                  <a:pt x="8219007" y="4428599"/>
                </a:cubicBezTo>
                <a:cubicBezTo>
                  <a:pt x="8208957" y="4377986"/>
                  <a:pt x="8208957" y="4302068"/>
                  <a:pt x="8178805" y="4276761"/>
                </a:cubicBezTo>
                <a:cubicBezTo>
                  <a:pt x="8118503" y="4200843"/>
                  <a:pt x="8078302" y="4150230"/>
                  <a:pt x="8058201" y="3973086"/>
                </a:cubicBezTo>
                <a:cubicBezTo>
                  <a:pt x="8048151" y="3922473"/>
                  <a:pt x="8038101" y="3846555"/>
                  <a:pt x="8018000" y="3846555"/>
                </a:cubicBezTo>
                <a:cubicBezTo>
                  <a:pt x="8007950" y="3745330"/>
                  <a:pt x="7997899" y="3618798"/>
                  <a:pt x="7967749" y="3568186"/>
                </a:cubicBezTo>
                <a:cubicBezTo>
                  <a:pt x="7937597" y="3492267"/>
                  <a:pt x="7907447" y="3517573"/>
                  <a:pt x="7887346" y="3416348"/>
                </a:cubicBezTo>
                <a:cubicBezTo>
                  <a:pt x="7877295" y="3391042"/>
                  <a:pt x="7887346" y="3340429"/>
                  <a:pt x="7867245" y="3315123"/>
                </a:cubicBezTo>
                <a:cubicBezTo>
                  <a:pt x="7857195" y="3289817"/>
                  <a:pt x="7847145" y="3289817"/>
                  <a:pt x="7837094" y="3289817"/>
                </a:cubicBezTo>
                <a:cubicBezTo>
                  <a:pt x="7816993" y="3264510"/>
                  <a:pt x="7796893" y="3289817"/>
                  <a:pt x="7776792" y="3264510"/>
                </a:cubicBezTo>
                <a:cubicBezTo>
                  <a:pt x="7756692" y="3239204"/>
                  <a:pt x="7736591" y="3188592"/>
                  <a:pt x="7726541" y="3137979"/>
                </a:cubicBezTo>
                <a:cubicBezTo>
                  <a:pt x="7696390" y="3036754"/>
                  <a:pt x="7676289" y="2910223"/>
                  <a:pt x="7646138" y="2808998"/>
                </a:cubicBezTo>
                <a:cubicBezTo>
                  <a:pt x="7626037" y="2707772"/>
                  <a:pt x="7605937" y="2657160"/>
                  <a:pt x="7575786" y="2581241"/>
                </a:cubicBezTo>
                <a:cubicBezTo>
                  <a:pt x="7535585" y="2480016"/>
                  <a:pt x="7485333" y="2454710"/>
                  <a:pt x="7445131" y="2353485"/>
                </a:cubicBezTo>
                <a:cubicBezTo>
                  <a:pt x="7396554" y="2273349"/>
                  <a:pt x="7319502" y="2163688"/>
                  <a:pt x="7284326" y="2100422"/>
                </a:cubicBezTo>
                <a:cubicBezTo>
                  <a:pt x="7264226" y="2049809"/>
                  <a:pt x="7254175" y="1999197"/>
                  <a:pt x="7234075" y="1973890"/>
                </a:cubicBezTo>
                <a:cubicBezTo>
                  <a:pt x="7203924" y="1948584"/>
                  <a:pt x="7183823" y="1973890"/>
                  <a:pt x="7153672" y="1923278"/>
                </a:cubicBezTo>
                <a:cubicBezTo>
                  <a:pt x="7143622" y="1897972"/>
                  <a:pt x="7133571" y="1847359"/>
                  <a:pt x="7113471" y="1847359"/>
                </a:cubicBezTo>
                <a:cubicBezTo>
                  <a:pt x="7103420" y="1822053"/>
                  <a:pt x="7103420" y="1822053"/>
                  <a:pt x="7093370" y="1822053"/>
                </a:cubicBezTo>
                <a:lnTo>
                  <a:pt x="7083320" y="1822053"/>
                </a:lnTo>
                <a:cubicBezTo>
                  <a:pt x="7063219" y="1822053"/>
                  <a:pt x="7063219" y="1796747"/>
                  <a:pt x="7053169" y="1771440"/>
                </a:cubicBezTo>
                <a:cubicBezTo>
                  <a:pt x="7033068" y="1720828"/>
                  <a:pt x="7023018" y="1670215"/>
                  <a:pt x="7002917" y="1644909"/>
                </a:cubicBezTo>
                <a:cubicBezTo>
                  <a:pt x="6972766" y="1619603"/>
                  <a:pt x="6932565" y="1619603"/>
                  <a:pt x="6902414" y="1594296"/>
                </a:cubicBezTo>
                <a:cubicBezTo>
                  <a:pt x="6882313" y="1568990"/>
                  <a:pt x="6872263" y="1543684"/>
                  <a:pt x="6862213" y="1493071"/>
                </a:cubicBezTo>
                <a:cubicBezTo>
                  <a:pt x="6852162" y="1467765"/>
                  <a:pt x="6842112" y="1417152"/>
                  <a:pt x="6832061" y="1417152"/>
                </a:cubicBezTo>
                <a:cubicBezTo>
                  <a:pt x="6811961" y="1391846"/>
                  <a:pt x="6781810" y="1417152"/>
                  <a:pt x="6761709" y="1442459"/>
                </a:cubicBezTo>
                <a:cubicBezTo>
                  <a:pt x="6711458" y="1493071"/>
                  <a:pt x="6661206" y="1518378"/>
                  <a:pt x="6600904" y="1493071"/>
                </a:cubicBezTo>
                <a:cubicBezTo>
                  <a:pt x="6580803" y="1493071"/>
                  <a:pt x="6550652" y="1493071"/>
                  <a:pt x="6530552" y="1467765"/>
                </a:cubicBezTo>
                <a:cubicBezTo>
                  <a:pt x="6510451" y="1442459"/>
                  <a:pt x="6510451" y="1366540"/>
                  <a:pt x="6490350" y="1315927"/>
                </a:cubicBezTo>
                <a:cubicBezTo>
                  <a:pt x="6480300" y="1265315"/>
                  <a:pt x="6460199" y="1265315"/>
                  <a:pt x="6440099" y="1265315"/>
                </a:cubicBezTo>
                <a:cubicBezTo>
                  <a:pt x="6419998" y="1265315"/>
                  <a:pt x="6399897" y="1315927"/>
                  <a:pt x="6379797" y="1315927"/>
                </a:cubicBezTo>
                <a:cubicBezTo>
                  <a:pt x="6349646" y="1315927"/>
                  <a:pt x="6329545" y="1290621"/>
                  <a:pt x="6299394" y="1265315"/>
                </a:cubicBezTo>
                <a:cubicBezTo>
                  <a:pt x="6269243" y="1214702"/>
                  <a:pt x="6259193" y="1290621"/>
                  <a:pt x="6239092" y="1290621"/>
                </a:cubicBezTo>
                <a:cubicBezTo>
                  <a:pt x="6208941" y="1315927"/>
                  <a:pt x="6148639" y="1062865"/>
                  <a:pt x="6128539" y="1012252"/>
                </a:cubicBezTo>
                <a:cubicBezTo>
                  <a:pt x="6118488" y="986946"/>
                  <a:pt x="6098388" y="961640"/>
                  <a:pt x="6078287" y="936333"/>
                </a:cubicBezTo>
                <a:cubicBezTo>
                  <a:pt x="6058186" y="911027"/>
                  <a:pt x="6028035" y="911027"/>
                  <a:pt x="6007935" y="885721"/>
                </a:cubicBezTo>
                <a:cubicBezTo>
                  <a:pt x="5967733" y="809802"/>
                  <a:pt x="5977784" y="683271"/>
                  <a:pt x="5937582" y="632658"/>
                </a:cubicBezTo>
                <a:cubicBezTo>
                  <a:pt x="5917482" y="607352"/>
                  <a:pt x="5897381" y="607352"/>
                  <a:pt x="5867230" y="582045"/>
                </a:cubicBezTo>
                <a:cubicBezTo>
                  <a:pt x="5847129" y="556739"/>
                  <a:pt x="5827029" y="506127"/>
                  <a:pt x="5806928" y="455514"/>
                </a:cubicBezTo>
                <a:cubicBezTo>
                  <a:pt x="5806928" y="430208"/>
                  <a:pt x="5806928" y="404902"/>
                  <a:pt x="5796878" y="404902"/>
                </a:cubicBezTo>
                <a:cubicBezTo>
                  <a:pt x="5746626" y="354289"/>
                  <a:pt x="5706425" y="303676"/>
                  <a:pt x="5666224" y="227758"/>
                </a:cubicBezTo>
                <a:cubicBezTo>
                  <a:pt x="5615972" y="177145"/>
                  <a:pt x="5575771" y="177145"/>
                  <a:pt x="5525519" y="151839"/>
                </a:cubicBezTo>
                <a:lnTo>
                  <a:pt x="5435066" y="1"/>
                </a:lnTo>
                <a:lnTo>
                  <a:pt x="4837110" y="1"/>
                </a:lnTo>
                <a:lnTo>
                  <a:pt x="4837110" y="0"/>
                </a:lnTo>
                <a:lnTo>
                  <a:pt x="0" y="0"/>
                </a:lnTo>
                <a:lnTo>
                  <a:pt x="30151" y="50612"/>
                </a:lnTo>
                <a:cubicBezTo>
                  <a:pt x="70353" y="126531"/>
                  <a:pt x="110554" y="227756"/>
                  <a:pt x="130655" y="328981"/>
                </a:cubicBezTo>
                <a:cubicBezTo>
                  <a:pt x="150755" y="430206"/>
                  <a:pt x="170856" y="632657"/>
                  <a:pt x="231158" y="582044"/>
                </a:cubicBezTo>
                <a:cubicBezTo>
                  <a:pt x="241208" y="657963"/>
                  <a:pt x="261309" y="733882"/>
                  <a:pt x="291460" y="759188"/>
                </a:cubicBezTo>
                <a:cubicBezTo>
                  <a:pt x="311560" y="784494"/>
                  <a:pt x="331661" y="784494"/>
                  <a:pt x="351762" y="784494"/>
                </a:cubicBezTo>
                <a:cubicBezTo>
                  <a:pt x="381913" y="784494"/>
                  <a:pt x="381913" y="784494"/>
                  <a:pt x="391963" y="835107"/>
                </a:cubicBezTo>
                <a:cubicBezTo>
                  <a:pt x="402013" y="885719"/>
                  <a:pt x="402013" y="936332"/>
                  <a:pt x="412064" y="961638"/>
                </a:cubicBezTo>
                <a:cubicBezTo>
                  <a:pt x="412064" y="986944"/>
                  <a:pt x="422114" y="986944"/>
                  <a:pt x="432164" y="986944"/>
                </a:cubicBezTo>
                <a:cubicBezTo>
                  <a:pt x="512567" y="911026"/>
                  <a:pt x="492466" y="1189395"/>
                  <a:pt x="532668" y="1265313"/>
                </a:cubicBezTo>
                <a:cubicBezTo>
                  <a:pt x="552768" y="1315926"/>
                  <a:pt x="572869" y="1315926"/>
                  <a:pt x="592970" y="1265313"/>
                </a:cubicBezTo>
                <a:cubicBezTo>
                  <a:pt x="643221" y="1290620"/>
                  <a:pt x="633171" y="1366538"/>
                  <a:pt x="663322" y="1442457"/>
                </a:cubicBezTo>
                <a:cubicBezTo>
                  <a:pt x="683423" y="1493070"/>
                  <a:pt x="703523" y="1493070"/>
                  <a:pt x="713574" y="1518376"/>
                </a:cubicBezTo>
                <a:cubicBezTo>
                  <a:pt x="743725" y="1594295"/>
                  <a:pt x="753775" y="1695520"/>
                  <a:pt x="793976" y="1720826"/>
                </a:cubicBezTo>
                <a:cubicBezTo>
                  <a:pt x="793976" y="1720826"/>
                  <a:pt x="804026" y="1720826"/>
                  <a:pt x="814077" y="1695520"/>
                </a:cubicBezTo>
                <a:lnTo>
                  <a:pt x="854278" y="1695520"/>
                </a:lnTo>
                <a:lnTo>
                  <a:pt x="884429" y="1771439"/>
                </a:lnTo>
                <a:cubicBezTo>
                  <a:pt x="884429" y="1796745"/>
                  <a:pt x="894479" y="1796745"/>
                  <a:pt x="894479" y="1796745"/>
                </a:cubicBezTo>
                <a:cubicBezTo>
                  <a:pt x="914580" y="1847358"/>
                  <a:pt x="934681" y="1872664"/>
                  <a:pt x="954781" y="1872664"/>
                </a:cubicBezTo>
                <a:cubicBezTo>
                  <a:pt x="984932" y="1897970"/>
                  <a:pt x="1005033" y="1897970"/>
                  <a:pt x="1035184" y="1973889"/>
                </a:cubicBezTo>
                <a:cubicBezTo>
                  <a:pt x="1045235" y="2024502"/>
                  <a:pt x="1045235" y="2049808"/>
                  <a:pt x="1065335" y="2100420"/>
                </a:cubicBezTo>
                <a:cubicBezTo>
                  <a:pt x="1085436" y="2151033"/>
                  <a:pt x="1115587" y="2151033"/>
                  <a:pt x="1145738" y="2151033"/>
                </a:cubicBezTo>
                <a:cubicBezTo>
                  <a:pt x="1175889" y="2176339"/>
                  <a:pt x="1195989" y="2201646"/>
                  <a:pt x="1216090" y="2252258"/>
                </a:cubicBezTo>
                <a:cubicBezTo>
                  <a:pt x="1226140" y="2302871"/>
                  <a:pt x="1226140" y="2328177"/>
                  <a:pt x="1246241" y="2328177"/>
                </a:cubicBezTo>
                <a:cubicBezTo>
                  <a:pt x="1256291" y="2353483"/>
                  <a:pt x="1266342" y="2328177"/>
                  <a:pt x="1276392" y="2328177"/>
                </a:cubicBezTo>
                <a:cubicBezTo>
                  <a:pt x="1316593" y="2277564"/>
                  <a:pt x="1356795" y="2302871"/>
                  <a:pt x="1376895" y="2429402"/>
                </a:cubicBezTo>
                <a:cubicBezTo>
                  <a:pt x="1386945" y="2480015"/>
                  <a:pt x="1386945" y="2555933"/>
                  <a:pt x="1417097" y="2581240"/>
                </a:cubicBezTo>
                <a:cubicBezTo>
                  <a:pt x="1477399" y="2657158"/>
                  <a:pt x="1517600" y="2707771"/>
                  <a:pt x="1537701" y="2884915"/>
                </a:cubicBezTo>
                <a:cubicBezTo>
                  <a:pt x="1547751" y="2935528"/>
                  <a:pt x="1557801" y="3011446"/>
                  <a:pt x="1577902" y="3011446"/>
                </a:cubicBezTo>
                <a:cubicBezTo>
                  <a:pt x="1587952" y="3112671"/>
                  <a:pt x="1598003" y="3239203"/>
                  <a:pt x="1628153" y="3289815"/>
                </a:cubicBezTo>
                <a:cubicBezTo>
                  <a:pt x="1658305" y="3365734"/>
                  <a:pt x="1688455" y="3340428"/>
                  <a:pt x="1708556" y="3441653"/>
                </a:cubicBezTo>
                <a:cubicBezTo>
                  <a:pt x="1718607" y="3466959"/>
                  <a:pt x="1708556" y="3517572"/>
                  <a:pt x="1728657" y="3542878"/>
                </a:cubicBezTo>
                <a:cubicBezTo>
                  <a:pt x="1738707" y="3568184"/>
                  <a:pt x="1748757" y="3568184"/>
                  <a:pt x="1758808" y="3568184"/>
                </a:cubicBezTo>
                <a:cubicBezTo>
                  <a:pt x="1778909" y="3593491"/>
                  <a:pt x="1799009" y="3568184"/>
                  <a:pt x="1819110" y="3593491"/>
                </a:cubicBezTo>
                <a:cubicBezTo>
                  <a:pt x="1839210" y="3618797"/>
                  <a:pt x="1859311" y="3669409"/>
                  <a:pt x="1869361" y="3720022"/>
                </a:cubicBezTo>
                <a:cubicBezTo>
                  <a:pt x="1899512" y="3821247"/>
                  <a:pt x="1919613" y="3947778"/>
                  <a:pt x="1949764" y="4049003"/>
                </a:cubicBezTo>
                <a:cubicBezTo>
                  <a:pt x="1969865" y="4150229"/>
                  <a:pt x="1989965" y="4200841"/>
                  <a:pt x="2020116" y="4276760"/>
                </a:cubicBezTo>
                <a:cubicBezTo>
                  <a:pt x="2060317" y="4377985"/>
                  <a:pt x="2110569" y="4403291"/>
                  <a:pt x="2150771" y="4504516"/>
                </a:cubicBezTo>
                <a:cubicBezTo>
                  <a:pt x="2199348" y="4584652"/>
                  <a:pt x="2276400" y="4694313"/>
                  <a:pt x="2311576" y="4757579"/>
                </a:cubicBezTo>
                <a:cubicBezTo>
                  <a:pt x="2331676" y="4808192"/>
                  <a:pt x="2341727" y="4858804"/>
                  <a:pt x="2361827" y="4884111"/>
                </a:cubicBezTo>
                <a:cubicBezTo>
                  <a:pt x="2391978" y="4909417"/>
                  <a:pt x="2412079" y="4884111"/>
                  <a:pt x="2442230" y="4934723"/>
                </a:cubicBezTo>
                <a:cubicBezTo>
                  <a:pt x="2452280" y="4960029"/>
                  <a:pt x="2462331" y="5010642"/>
                  <a:pt x="2482431" y="5010642"/>
                </a:cubicBezTo>
                <a:cubicBezTo>
                  <a:pt x="2492482" y="5035948"/>
                  <a:pt x="2492482" y="5035948"/>
                  <a:pt x="2502532" y="5035948"/>
                </a:cubicBezTo>
                <a:lnTo>
                  <a:pt x="2512582" y="5035948"/>
                </a:lnTo>
                <a:cubicBezTo>
                  <a:pt x="2532683" y="5035948"/>
                  <a:pt x="2532683" y="5061254"/>
                  <a:pt x="2542733" y="5086561"/>
                </a:cubicBezTo>
                <a:cubicBezTo>
                  <a:pt x="2562834" y="5137173"/>
                  <a:pt x="2572884" y="5187786"/>
                  <a:pt x="2592985" y="5213092"/>
                </a:cubicBezTo>
                <a:cubicBezTo>
                  <a:pt x="2623136" y="5238398"/>
                  <a:pt x="2663337" y="5238398"/>
                  <a:pt x="2693488" y="5263705"/>
                </a:cubicBezTo>
                <a:cubicBezTo>
                  <a:pt x="2713589" y="5289011"/>
                  <a:pt x="2723639" y="5314317"/>
                  <a:pt x="2733689" y="5364930"/>
                </a:cubicBezTo>
                <a:cubicBezTo>
                  <a:pt x="2743740" y="5390236"/>
                  <a:pt x="2753790" y="5440849"/>
                  <a:pt x="2763841" y="5440849"/>
                </a:cubicBezTo>
                <a:cubicBezTo>
                  <a:pt x="2783941" y="5466155"/>
                  <a:pt x="2814092" y="5440849"/>
                  <a:pt x="2834193" y="5415542"/>
                </a:cubicBezTo>
                <a:cubicBezTo>
                  <a:pt x="2884444" y="5364930"/>
                  <a:pt x="2934696" y="5339623"/>
                  <a:pt x="2994998" y="5364930"/>
                </a:cubicBezTo>
                <a:cubicBezTo>
                  <a:pt x="3015099" y="5364930"/>
                  <a:pt x="3045250" y="5364930"/>
                  <a:pt x="3065350" y="5390236"/>
                </a:cubicBezTo>
                <a:cubicBezTo>
                  <a:pt x="3085451" y="5415542"/>
                  <a:pt x="3085451" y="5491461"/>
                  <a:pt x="3105552" y="5542074"/>
                </a:cubicBezTo>
                <a:cubicBezTo>
                  <a:pt x="3115602" y="5592686"/>
                  <a:pt x="3135703" y="5592686"/>
                  <a:pt x="3155803" y="5592686"/>
                </a:cubicBezTo>
                <a:cubicBezTo>
                  <a:pt x="3175904" y="5592686"/>
                  <a:pt x="3196005" y="5542074"/>
                  <a:pt x="3216105" y="5542074"/>
                </a:cubicBezTo>
                <a:cubicBezTo>
                  <a:pt x="3246256" y="5542074"/>
                  <a:pt x="3266357" y="5567380"/>
                  <a:pt x="3296508" y="5592686"/>
                </a:cubicBezTo>
                <a:cubicBezTo>
                  <a:pt x="3326659" y="5643299"/>
                  <a:pt x="3336709" y="5567380"/>
                  <a:pt x="3356810" y="5567380"/>
                </a:cubicBezTo>
                <a:cubicBezTo>
                  <a:pt x="3386961" y="5542074"/>
                  <a:pt x="3447263" y="5795136"/>
                  <a:pt x="3467363" y="5845749"/>
                </a:cubicBezTo>
                <a:cubicBezTo>
                  <a:pt x="3477414" y="5871055"/>
                  <a:pt x="3497514" y="5896361"/>
                  <a:pt x="3517615" y="5921668"/>
                </a:cubicBezTo>
                <a:cubicBezTo>
                  <a:pt x="3537716" y="5946974"/>
                  <a:pt x="3567867" y="5946974"/>
                  <a:pt x="3587967" y="5972280"/>
                </a:cubicBezTo>
                <a:cubicBezTo>
                  <a:pt x="3628169" y="6048199"/>
                  <a:pt x="3618118" y="6174730"/>
                  <a:pt x="3658320" y="6225343"/>
                </a:cubicBezTo>
                <a:cubicBezTo>
                  <a:pt x="3678420" y="6250649"/>
                  <a:pt x="3698521" y="6250649"/>
                  <a:pt x="3728672" y="6275956"/>
                </a:cubicBezTo>
                <a:cubicBezTo>
                  <a:pt x="3748773" y="6301262"/>
                  <a:pt x="3768873" y="6351874"/>
                  <a:pt x="3788974" y="6402487"/>
                </a:cubicBezTo>
                <a:cubicBezTo>
                  <a:pt x="3788974" y="6427793"/>
                  <a:pt x="3788974" y="6453099"/>
                  <a:pt x="3799024" y="6453099"/>
                </a:cubicBezTo>
                <a:cubicBezTo>
                  <a:pt x="3849276" y="6503712"/>
                  <a:pt x="3889477" y="6554325"/>
                  <a:pt x="3929678" y="6630243"/>
                </a:cubicBezTo>
                <a:cubicBezTo>
                  <a:pt x="3979930" y="6680856"/>
                  <a:pt x="4020131" y="6680856"/>
                  <a:pt x="4070383" y="6706162"/>
                </a:cubicBezTo>
                <a:lnTo>
                  <a:pt x="4160836" y="6858000"/>
                </a:lnTo>
                <a:lnTo>
                  <a:pt x="4758792" y="685800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705520" y="1331261"/>
            <a:ext cx="3333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705521" y="2136474"/>
            <a:ext cx="3066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Bindless shader example</a:t>
            </a:r>
            <a:endParaRPr/>
          </a:p>
        </p:txBody>
      </p:sp>
      <p:sp>
        <p:nvSpPr>
          <p:cNvPr id="299" name="Google Shape;299;p8"/>
          <p:cNvSpPr/>
          <p:nvPr/>
        </p:nvSpPr>
        <p:spPr>
          <a:xfrm>
            <a:off x="705525" y="2743661"/>
            <a:ext cx="38919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pre-sm6.6 approach is forced to use declarations and functions for dynamic indexing.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only use (RW)ByteAddressBuffers for buffer types, templated load and store helps a lot.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Still not ideal, sm6.6 template approach is ideal.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50" y="529775"/>
            <a:ext cx="4965949" cy="533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302" name="Google Shape;302;p8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4" name="Google Shape;304;p8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12b0d960b_13_13"/>
          <p:cNvSpPr/>
          <p:nvPr/>
        </p:nvSpPr>
        <p:spPr>
          <a:xfrm>
            <a:off x="4808120" y="234286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Bonus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Slide</a:t>
            </a:r>
            <a:endParaRPr/>
          </a:p>
        </p:txBody>
      </p:sp>
      <p:sp>
        <p:nvSpPr>
          <p:cNvPr id="310" name="Google Shape;310;ge12b0d960b_13_13"/>
          <p:cNvSpPr/>
          <p:nvPr/>
        </p:nvSpPr>
        <p:spPr>
          <a:xfrm>
            <a:off x="705521" y="2136474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Future directions with templating</a:t>
            </a:r>
            <a:endParaRPr/>
          </a:p>
        </p:txBody>
      </p:sp>
      <p:sp>
        <p:nvSpPr>
          <p:cNvPr id="311" name="Google Shape;311;ge12b0d960b_13_13"/>
          <p:cNvSpPr/>
          <p:nvPr/>
        </p:nvSpPr>
        <p:spPr>
          <a:xfrm>
            <a:off x="705525" y="2903486"/>
            <a:ext cx="38919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More specialized RenderHandles with the use of templates.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e12b0d960b_1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75" y="1445625"/>
            <a:ext cx="6513801" cy="4965599"/>
          </a:xfrm>
          <a:prstGeom prst="rect">
            <a:avLst/>
          </a:prstGeom>
          <a:noFill/>
          <a:ln>
            <a:noFill/>
          </a:ln>
          <a:effectLst>
            <a:outerShdw blurRad="614363" rotWithShape="0" algn="bl">
              <a:srgbClr val="000000">
                <a:alpha val="50000"/>
              </a:srgbClr>
            </a:outerShdw>
          </a:effectLst>
        </p:spPr>
      </p:pic>
      <p:grpSp>
        <p:nvGrpSpPr>
          <p:cNvPr id="313" name="Google Shape;313;ge12b0d960b_13_13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314" name="Google Shape;314;ge12b0d960b_13_13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15" name="Google Shape;315;ge12b0d960b_13_13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16" name="Google Shape;316;ge12b0d960b_13_13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/>
          <p:nvPr/>
        </p:nvSpPr>
        <p:spPr>
          <a:xfrm>
            <a:off x="-487" y="1408524"/>
            <a:ext cx="12188825" cy="6858000"/>
          </a:xfrm>
          <a:custGeom>
            <a:rect b="b" l="l" r="r" t="t"/>
            <a:pathLst>
              <a:path extrusionOk="0" h="6858000" w="12188825">
                <a:moveTo>
                  <a:pt x="0" y="0"/>
                </a:moveTo>
                <a:lnTo>
                  <a:pt x="3207" y="0"/>
                </a:lnTo>
                <a:lnTo>
                  <a:pt x="25654" y="0"/>
                </a:lnTo>
                <a:lnTo>
                  <a:pt x="86580" y="0"/>
                </a:lnTo>
                <a:lnTo>
                  <a:pt x="137486" y="0"/>
                </a:lnTo>
                <a:lnTo>
                  <a:pt x="205227" y="0"/>
                </a:lnTo>
                <a:lnTo>
                  <a:pt x="292208" y="0"/>
                </a:lnTo>
                <a:lnTo>
                  <a:pt x="400834" y="0"/>
                </a:lnTo>
                <a:lnTo>
                  <a:pt x="533510" y="0"/>
                </a:lnTo>
                <a:lnTo>
                  <a:pt x="692641" y="0"/>
                </a:lnTo>
                <a:lnTo>
                  <a:pt x="880632" y="0"/>
                </a:lnTo>
                <a:lnTo>
                  <a:pt x="1099888" y="0"/>
                </a:lnTo>
                <a:lnTo>
                  <a:pt x="1352815" y="0"/>
                </a:lnTo>
                <a:lnTo>
                  <a:pt x="1641816" y="0"/>
                </a:lnTo>
                <a:lnTo>
                  <a:pt x="1969297" y="0"/>
                </a:lnTo>
                <a:lnTo>
                  <a:pt x="2337663" y="0"/>
                </a:lnTo>
                <a:lnTo>
                  <a:pt x="2749320" y="0"/>
                </a:lnTo>
                <a:lnTo>
                  <a:pt x="3206671" y="0"/>
                </a:lnTo>
                <a:lnTo>
                  <a:pt x="3712123" y="0"/>
                </a:lnTo>
                <a:lnTo>
                  <a:pt x="4268079" y="0"/>
                </a:lnTo>
                <a:lnTo>
                  <a:pt x="4876946" y="0"/>
                </a:lnTo>
                <a:lnTo>
                  <a:pt x="5541128" y="0"/>
                </a:lnTo>
                <a:lnTo>
                  <a:pt x="5894713" y="0"/>
                </a:lnTo>
                <a:lnTo>
                  <a:pt x="6263029" y="0"/>
                </a:lnTo>
                <a:lnTo>
                  <a:pt x="6646377" y="0"/>
                </a:lnTo>
                <a:lnTo>
                  <a:pt x="7045056" y="0"/>
                </a:lnTo>
                <a:lnTo>
                  <a:pt x="7459368" y="0"/>
                </a:lnTo>
                <a:lnTo>
                  <a:pt x="7889613" y="0"/>
                </a:lnTo>
                <a:lnTo>
                  <a:pt x="8336092" y="0"/>
                </a:lnTo>
                <a:lnTo>
                  <a:pt x="8799105" y="0"/>
                </a:lnTo>
                <a:lnTo>
                  <a:pt x="9278953" y="0"/>
                </a:lnTo>
                <a:lnTo>
                  <a:pt x="9775937" y="0"/>
                </a:lnTo>
                <a:lnTo>
                  <a:pt x="10290357" y="0"/>
                </a:lnTo>
                <a:lnTo>
                  <a:pt x="10822514" y="0"/>
                </a:lnTo>
                <a:lnTo>
                  <a:pt x="11372709" y="0"/>
                </a:lnTo>
                <a:lnTo>
                  <a:pt x="11941242" y="0"/>
                </a:lnTo>
                <a:lnTo>
                  <a:pt x="12188825" y="0"/>
                </a:lnTo>
                <a:lnTo>
                  <a:pt x="12188825" y="4034695"/>
                </a:lnTo>
                <a:lnTo>
                  <a:pt x="12182333" y="4031779"/>
                </a:lnTo>
                <a:cubicBezTo>
                  <a:pt x="12178593" y="4029235"/>
                  <a:pt x="12174804" y="4026042"/>
                  <a:pt x="12170815" y="4022849"/>
                </a:cubicBezTo>
                <a:cubicBezTo>
                  <a:pt x="12138904" y="3997307"/>
                  <a:pt x="12103802" y="3990922"/>
                  <a:pt x="12068700" y="4003693"/>
                </a:cubicBezTo>
                <a:cubicBezTo>
                  <a:pt x="12014452" y="4010078"/>
                  <a:pt x="11982541" y="3981344"/>
                  <a:pt x="11960203" y="3936645"/>
                </a:cubicBezTo>
                <a:cubicBezTo>
                  <a:pt x="11947439" y="3933453"/>
                  <a:pt x="11937865" y="3930260"/>
                  <a:pt x="11931483" y="3917489"/>
                </a:cubicBezTo>
                <a:cubicBezTo>
                  <a:pt x="11921910" y="3895140"/>
                  <a:pt x="11905955" y="3895140"/>
                  <a:pt x="11886808" y="3901525"/>
                </a:cubicBezTo>
                <a:cubicBezTo>
                  <a:pt x="11854897" y="3911103"/>
                  <a:pt x="11826177" y="3898333"/>
                  <a:pt x="11797458" y="3879176"/>
                </a:cubicBezTo>
                <a:cubicBezTo>
                  <a:pt x="11746400" y="3844056"/>
                  <a:pt x="11717680" y="3847249"/>
                  <a:pt x="11692152" y="3898333"/>
                </a:cubicBezTo>
                <a:cubicBezTo>
                  <a:pt x="11676196" y="3895140"/>
                  <a:pt x="11663432" y="3898333"/>
                  <a:pt x="11650667" y="3888754"/>
                </a:cubicBezTo>
                <a:cubicBezTo>
                  <a:pt x="11634712" y="3875983"/>
                  <a:pt x="11612374" y="3875983"/>
                  <a:pt x="11593228" y="3875983"/>
                </a:cubicBezTo>
                <a:cubicBezTo>
                  <a:pt x="11564508" y="3860020"/>
                  <a:pt x="11548553" y="3888754"/>
                  <a:pt x="11532597" y="3898333"/>
                </a:cubicBezTo>
                <a:cubicBezTo>
                  <a:pt x="11503877" y="3914296"/>
                  <a:pt x="11481540" y="3936645"/>
                  <a:pt x="11459202" y="3955802"/>
                </a:cubicBezTo>
                <a:cubicBezTo>
                  <a:pt x="11459202" y="3958995"/>
                  <a:pt x="11459202" y="3965380"/>
                  <a:pt x="11459202" y="3971765"/>
                </a:cubicBezTo>
                <a:cubicBezTo>
                  <a:pt x="11456011" y="3971765"/>
                  <a:pt x="11449629" y="3971765"/>
                  <a:pt x="11446438" y="3968573"/>
                </a:cubicBezTo>
                <a:cubicBezTo>
                  <a:pt x="11408145" y="3978151"/>
                  <a:pt x="11369852" y="3984536"/>
                  <a:pt x="11331558" y="4003693"/>
                </a:cubicBezTo>
                <a:cubicBezTo>
                  <a:pt x="11328367" y="4003693"/>
                  <a:pt x="11325176" y="4003693"/>
                  <a:pt x="11321985" y="4003693"/>
                </a:cubicBezTo>
                <a:cubicBezTo>
                  <a:pt x="11280501" y="4006886"/>
                  <a:pt x="11239017" y="4013271"/>
                  <a:pt x="11200724" y="3984536"/>
                </a:cubicBezTo>
                <a:cubicBezTo>
                  <a:pt x="11194342" y="3978151"/>
                  <a:pt x="11181577" y="3974958"/>
                  <a:pt x="11178386" y="3965380"/>
                </a:cubicBezTo>
                <a:cubicBezTo>
                  <a:pt x="11165622" y="3917489"/>
                  <a:pt x="11146475" y="3933453"/>
                  <a:pt x="11130520" y="3962187"/>
                </a:cubicBezTo>
                <a:cubicBezTo>
                  <a:pt x="11127329" y="3968573"/>
                  <a:pt x="11120947" y="3971765"/>
                  <a:pt x="11117755" y="3974958"/>
                </a:cubicBezTo>
                <a:cubicBezTo>
                  <a:pt x="11089036" y="3994115"/>
                  <a:pt x="11053934" y="3978151"/>
                  <a:pt x="11028405" y="3997307"/>
                </a:cubicBezTo>
                <a:cubicBezTo>
                  <a:pt x="11022023" y="4000500"/>
                  <a:pt x="11012450" y="4000500"/>
                  <a:pt x="11002876" y="3997307"/>
                </a:cubicBezTo>
                <a:cubicBezTo>
                  <a:pt x="10983730" y="4061162"/>
                  <a:pt x="10964583" y="4073933"/>
                  <a:pt x="10894379" y="4064355"/>
                </a:cubicBezTo>
                <a:cubicBezTo>
                  <a:pt x="10891188" y="4064355"/>
                  <a:pt x="10884806" y="4067548"/>
                  <a:pt x="10878424" y="4070740"/>
                </a:cubicBezTo>
                <a:cubicBezTo>
                  <a:pt x="10868851" y="4067548"/>
                  <a:pt x="10859277" y="4064355"/>
                  <a:pt x="10849704" y="4061162"/>
                </a:cubicBezTo>
                <a:cubicBezTo>
                  <a:pt x="10820984" y="4029235"/>
                  <a:pt x="10789073" y="4051584"/>
                  <a:pt x="10760353" y="4054777"/>
                </a:cubicBezTo>
                <a:cubicBezTo>
                  <a:pt x="10741207" y="4057969"/>
                  <a:pt x="10725251" y="4067548"/>
                  <a:pt x="10709296" y="4064355"/>
                </a:cubicBezTo>
                <a:cubicBezTo>
                  <a:pt x="10702914" y="4064355"/>
                  <a:pt x="10696532" y="4064355"/>
                  <a:pt x="10693341" y="4061162"/>
                </a:cubicBezTo>
                <a:cubicBezTo>
                  <a:pt x="10680576" y="4057969"/>
                  <a:pt x="10667812" y="4038813"/>
                  <a:pt x="10655048" y="4061162"/>
                </a:cubicBezTo>
                <a:cubicBezTo>
                  <a:pt x="10648665" y="4061162"/>
                  <a:pt x="10642283" y="4061162"/>
                  <a:pt x="10635901" y="4061162"/>
                </a:cubicBezTo>
                <a:cubicBezTo>
                  <a:pt x="10619946" y="4067548"/>
                  <a:pt x="10603990" y="4067548"/>
                  <a:pt x="10588035" y="4061162"/>
                </a:cubicBezTo>
                <a:cubicBezTo>
                  <a:pt x="10536977" y="4026042"/>
                  <a:pt x="10536977" y="4026042"/>
                  <a:pt x="10479538" y="4070740"/>
                </a:cubicBezTo>
                <a:cubicBezTo>
                  <a:pt x="10476347" y="4070740"/>
                  <a:pt x="10473155" y="4070740"/>
                  <a:pt x="10469964" y="4070740"/>
                </a:cubicBezTo>
                <a:cubicBezTo>
                  <a:pt x="10438053" y="4083511"/>
                  <a:pt x="10415716" y="4061162"/>
                  <a:pt x="10390187" y="4051584"/>
                </a:cubicBezTo>
                <a:cubicBezTo>
                  <a:pt x="10367849" y="4042006"/>
                  <a:pt x="10348703" y="4038813"/>
                  <a:pt x="10326365" y="4051584"/>
                </a:cubicBezTo>
                <a:cubicBezTo>
                  <a:pt x="10323174" y="4064355"/>
                  <a:pt x="10316792" y="4064355"/>
                  <a:pt x="10307219" y="4061162"/>
                </a:cubicBezTo>
                <a:cubicBezTo>
                  <a:pt x="10281690" y="4057969"/>
                  <a:pt x="10275308" y="4080319"/>
                  <a:pt x="10256161" y="4089897"/>
                </a:cubicBezTo>
                <a:cubicBezTo>
                  <a:pt x="10240206" y="4093090"/>
                  <a:pt x="10224250" y="4105860"/>
                  <a:pt x="10201913" y="4102668"/>
                </a:cubicBezTo>
                <a:cubicBezTo>
                  <a:pt x="10192340" y="4102668"/>
                  <a:pt x="10182766" y="4109053"/>
                  <a:pt x="10185957" y="4121824"/>
                </a:cubicBezTo>
                <a:cubicBezTo>
                  <a:pt x="10189148" y="4166522"/>
                  <a:pt x="10147664" y="4169715"/>
                  <a:pt x="10122136" y="4185679"/>
                </a:cubicBezTo>
                <a:cubicBezTo>
                  <a:pt x="10109371" y="4198450"/>
                  <a:pt x="10109371" y="4217606"/>
                  <a:pt x="10093416" y="4227185"/>
                </a:cubicBezTo>
                <a:cubicBezTo>
                  <a:pt x="10096607" y="4230377"/>
                  <a:pt x="10099798" y="4233570"/>
                  <a:pt x="10102989" y="4236763"/>
                </a:cubicBezTo>
                <a:cubicBezTo>
                  <a:pt x="10093416" y="4249534"/>
                  <a:pt x="10093416" y="4265497"/>
                  <a:pt x="10093416" y="4284654"/>
                </a:cubicBezTo>
                <a:cubicBezTo>
                  <a:pt x="10071078" y="4278268"/>
                  <a:pt x="10061505" y="4284654"/>
                  <a:pt x="10048741" y="4300618"/>
                </a:cubicBezTo>
                <a:cubicBezTo>
                  <a:pt x="10026403" y="4329352"/>
                  <a:pt x="10000874" y="4351701"/>
                  <a:pt x="9953008" y="4332545"/>
                </a:cubicBezTo>
                <a:cubicBezTo>
                  <a:pt x="9914715" y="4316581"/>
                  <a:pt x="9876422" y="4348509"/>
                  <a:pt x="9847702" y="4370858"/>
                </a:cubicBezTo>
                <a:cubicBezTo>
                  <a:pt x="9806218" y="4396400"/>
                  <a:pt x="9771116" y="4431520"/>
                  <a:pt x="9723249" y="4444291"/>
                </a:cubicBezTo>
                <a:cubicBezTo>
                  <a:pt x="9713676" y="4447483"/>
                  <a:pt x="9707294" y="4457062"/>
                  <a:pt x="9707294" y="4466640"/>
                </a:cubicBezTo>
                <a:cubicBezTo>
                  <a:pt x="9700912" y="4482604"/>
                  <a:pt x="9697721" y="4501760"/>
                  <a:pt x="9694530" y="4517724"/>
                </a:cubicBezTo>
                <a:cubicBezTo>
                  <a:pt x="9694530" y="4520916"/>
                  <a:pt x="9694530" y="4524109"/>
                  <a:pt x="9697721" y="4527302"/>
                </a:cubicBezTo>
                <a:cubicBezTo>
                  <a:pt x="9691339" y="4543266"/>
                  <a:pt x="9691339" y="4562422"/>
                  <a:pt x="9681765" y="4575193"/>
                </a:cubicBezTo>
                <a:cubicBezTo>
                  <a:pt x="9672192" y="4587964"/>
                  <a:pt x="9656237" y="4607120"/>
                  <a:pt x="9637090" y="4584771"/>
                </a:cubicBezTo>
                <a:cubicBezTo>
                  <a:pt x="9633899" y="4575193"/>
                  <a:pt x="9630708" y="4565615"/>
                  <a:pt x="9627517" y="4556037"/>
                </a:cubicBezTo>
                <a:cubicBezTo>
                  <a:pt x="9595606" y="4565615"/>
                  <a:pt x="9605179" y="4594349"/>
                  <a:pt x="9598797" y="4619891"/>
                </a:cubicBezTo>
                <a:cubicBezTo>
                  <a:pt x="9589224" y="4661397"/>
                  <a:pt x="9566886" y="4677361"/>
                  <a:pt x="9531784" y="4661397"/>
                </a:cubicBezTo>
                <a:cubicBezTo>
                  <a:pt x="9522211" y="4639048"/>
                  <a:pt x="9506255" y="4623084"/>
                  <a:pt x="9480727" y="4626277"/>
                </a:cubicBezTo>
                <a:cubicBezTo>
                  <a:pt x="9455198" y="4626277"/>
                  <a:pt x="9455198" y="4648626"/>
                  <a:pt x="9448816" y="4667782"/>
                </a:cubicBezTo>
                <a:cubicBezTo>
                  <a:pt x="9432860" y="4706095"/>
                  <a:pt x="9410523" y="4728444"/>
                  <a:pt x="9362656" y="4718866"/>
                </a:cubicBezTo>
                <a:cubicBezTo>
                  <a:pt x="9324363" y="4709288"/>
                  <a:pt x="9286070" y="4715673"/>
                  <a:pt x="9250968" y="4683746"/>
                </a:cubicBezTo>
                <a:cubicBezTo>
                  <a:pt x="9228631" y="4661397"/>
                  <a:pt x="9244586" y="4702902"/>
                  <a:pt x="9228631" y="4702902"/>
                </a:cubicBezTo>
                <a:cubicBezTo>
                  <a:pt x="9219057" y="4690132"/>
                  <a:pt x="9225439" y="4658204"/>
                  <a:pt x="9193529" y="4661397"/>
                </a:cubicBezTo>
                <a:cubicBezTo>
                  <a:pt x="9190337" y="4661397"/>
                  <a:pt x="9187146" y="4661397"/>
                  <a:pt x="9183955" y="4661397"/>
                </a:cubicBezTo>
                <a:cubicBezTo>
                  <a:pt x="9183955" y="4661397"/>
                  <a:pt x="9180764" y="4661397"/>
                  <a:pt x="9180764" y="4664590"/>
                </a:cubicBezTo>
                <a:cubicBezTo>
                  <a:pt x="9177573" y="4667782"/>
                  <a:pt x="9174382" y="4667782"/>
                  <a:pt x="9171191" y="4670975"/>
                </a:cubicBezTo>
                <a:cubicBezTo>
                  <a:pt x="9126516" y="4674168"/>
                  <a:pt x="9123325" y="4706095"/>
                  <a:pt x="9116942" y="4738023"/>
                </a:cubicBezTo>
                <a:cubicBezTo>
                  <a:pt x="9116942" y="4741215"/>
                  <a:pt x="9116942" y="4744408"/>
                  <a:pt x="9113751" y="4747601"/>
                </a:cubicBezTo>
                <a:cubicBezTo>
                  <a:pt x="9056312" y="4811456"/>
                  <a:pt x="8982917" y="4795492"/>
                  <a:pt x="8912713" y="4779528"/>
                </a:cubicBezTo>
                <a:cubicBezTo>
                  <a:pt x="8887184" y="4808263"/>
                  <a:pt x="8858464" y="4814648"/>
                  <a:pt x="8823362" y="4801877"/>
                </a:cubicBezTo>
                <a:cubicBezTo>
                  <a:pt x="8801025" y="4795492"/>
                  <a:pt x="8778687" y="4792299"/>
                  <a:pt x="8756349" y="4795492"/>
                </a:cubicBezTo>
                <a:cubicBezTo>
                  <a:pt x="8749967" y="4785914"/>
                  <a:pt x="8743585" y="4776335"/>
                  <a:pt x="8737203" y="4763564"/>
                </a:cubicBezTo>
                <a:cubicBezTo>
                  <a:pt x="8730821" y="4747601"/>
                  <a:pt x="8734012" y="4725252"/>
                  <a:pt x="8708483" y="4725252"/>
                </a:cubicBezTo>
                <a:cubicBezTo>
                  <a:pt x="8686145" y="4728444"/>
                  <a:pt x="8673381" y="4738023"/>
                  <a:pt x="8666999" y="4760372"/>
                </a:cubicBezTo>
                <a:cubicBezTo>
                  <a:pt x="8663808" y="4766757"/>
                  <a:pt x="8657426" y="4773143"/>
                  <a:pt x="8651043" y="4776335"/>
                </a:cubicBezTo>
                <a:cubicBezTo>
                  <a:pt x="8651043" y="4779528"/>
                  <a:pt x="8651043" y="4782721"/>
                  <a:pt x="8651043" y="4785914"/>
                </a:cubicBezTo>
                <a:cubicBezTo>
                  <a:pt x="8615941" y="4811456"/>
                  <a:pt x="8580839" y="4808263"/>
                  <a:pt x="8539355" y="4782721"/>
                </a:cubicBezTo>
                <a:cubicBezTo>
                  <a:pt x="8536164" y="4776335"/>
                  <a:pt x="8529782" y="4773143"/>
                  <a:pt x="8526591" y="4766757"/>
                </a:cubicBezTo>
                <a:cubicBezTo>
                  <a:pt x="8507444" y="4773143"/>
                  <a:pt x="8488298" y="4789106"/>
                  <a:pt x="8465960" y="4789106"/>
                </a:cubicBezTo>
                <a:cubicBezTo>
                  <a:pt x="8459578" y="4785914"/>
                  <a:pt x="8453196" y="4782721"/>
                  <a:pt x="8446814" y="4779528"/>
                </a:cubicBezTo>
                <a:cubicBezTo>
                  <a:pt x="8430858" y="4763564"/>
                  <a:pt x="8405329" y="4782721"/>
                  <a:pt x="8389374" y="4766757"/>
                </a:cubicBezTo>
                <a:cubicBezTo>
                  <a:pt x="8357463" y="4766757"/>
                  <a:pt x="8325553" y="4763564"/>
                  <a:pt x="8293642" y="4760372"/>
                </a:cubicBezTo>
                <a:cubicBezTo>
                  <a:pt x="8271304" y="4753986"/>
                  <a:pt x="8268113" y="4738023"/>
                  <a:pt x="8264922" y="4722059"/>
                </a:cubicBezTo>
                <a:cubicBezTo>
                  <a:pt x="8264922" y="4715673"/>
                  <a:pt x="8264922" y="4712481"/>
                  <a:pt x="8264922" y="4706095"/>
                </a:cubicBezTo>
                <a:cubicBezTo>
                  <a:pt x="8258540" y="4706095"/>
                  <a:pt x="8252157" y="4702902"/>
                  <a:pt x="8245775" y="4702902"/>
                </a:cubicBezTo>
                <a:cubicBezTo>
                  <a:pt x="8239393" y="4728444"/>
                  <a:pt x="8229820" y="4725252"/>
                  <a:pt x="8223438" y="4706095"/>
                </a:cubicBezTo>
                <a:cubicBezTo>
                  <a:pt x="8213864" y="4677361"/>
                  <a:pt x="8191527" y="4670975"/>
                  <a:pt x="8165998" y="4670975"/>
                </a:cubicBezTo>
                <a:cubicBezTo>
                  <a:pt x="8162807" y="4693324"/>
                  <a:pt x="8146852" y="4690132"/>
                  <a:pt x="8130896" y="4686939"/>
                </a:cubicBezTo>
                <a:cubicBezTo>
                  <a:pt x="8118132" y="4645433"/>
                  <a:pt x="8073456" y="4635855"/>
                  <a:pt x="8047928" y="4607120"/>
                </a:cubicBezTo>
                <a:cubicBezTo>
                  <a:pt x="8019208" y="4587964"/>
                  <a:pt x="8009635" y="4619891"/>
                  <a:pt x="7990488" y="4632662"/>
                </a:cubicBezTo>
                <a:cubicBezTo>
                  <a:pt x="7987297" y="4635855"/>
                  <a:pt x="7984106" y="4639048"/>
                  <a:pt x="7980915" y="4642240"/>
                </a:cubicBezTo>
                <a:cubicBezTo>
                  <a:pt x="7974533" y="4645433"/>
                  <a:pt x="7968150" y="4639048"/>
                  <a:pt x="7968150" y="4632662"/>
                </a:cubicBezTo>
                <a:cubicBezTo>
                  <a:pt x="7964959" y="4632662"/>
                  <a:pt x="7964959" y="4632662"/>
                  <a:pt x="7964959" y="4632662"/>
                </a:cubicBezTo>
                <a:cubicBezTo>
                  <a:pt x="7952195" y="4629470"/>
                  <a:pt x="7942622" y="4626277"/>
                  <a:pt x="7933049" y="4623084"/>
                </a:cubicBezTo>
                <a:cubicBezTo>
                  <a:pt x="7907520" y="4613506"/>
                  <a:pt x="7888373" y="4629470"/>
                  <a:pt x="7866036" y="4632662"/>
                </a:cubicBezTo>
                <a:cubicBezTo>
                  <a:pt x="7859653" y="4632662"/>
                  <a:pt x="7853271" y="4632662"/>
                  <a:pt x="7846889" y="4632662"/>
                </a:cubicBezTo>
                <a:cubicBezTo>
                  <a:pt x="7843698" y="4639048"/>
                  <a:pt x="7840507" y="4645433"/>
                  <a:pt x="7834125" y="4651819"/>
                </a:cubicBezTo>
                <a:cubicBezTo>
                  <a:pt x="7814978" y="4664590"/>
                  <a:pt x="7799023" y="4677361"/>
                  <a:pt x="7779876" y="4690132"/>
                </a:cubicBezTo>
                <a:cubicBezTo>
                  <a:pt x="7754348" y="4709288"/>
                  <a:pt x="7747965" y="4674168"/>
                  <a:pt x="7732010" y="4670975"/>
                </a:cubicBezTo>
                <a:cubicBezTo>
                  <a:pt x="7728819" y="4670975"/>
                  <a:pt x="7725628" y="4670975"/>
                  <a:pt x="7722437" y="4670975"/>
                </a:cubicBezTo>
                <a:cubicBezTo>
                  <a:pt x="7716054" y="4661397"/>
                  <a:pt x="7706481" y="4658204"/>
                  <a:pt x="7703290" y="4648626"/>
                </a:cubicBezTo>
                <a:cubicBezTo>
                  <a:pt x="7700099" y="4655011"/>
                  <a:pt x="7693717" y="4658204"/>
                  <a:pt x="7687335" y="4661397"/>
                </a:cubicBezTo>
                <a:cubicBezTo>
                  <a:pt x="7649042" y="4658204"/>
                  <a:pt x="7610748" y="4645433"/>
                  <a:pt x="7578838" y="4680553"/>
                </a:cubicBezTo>
                <a:cubicBezTo>
                  <a:pt x="7572455" y="4686939"/>
                  <a:pt x="7556500" y="4686939"/>
                  <a:pt x="7546927" y="4670975"/>
                </a:cubicBezTo>
                <a:cubicBezTo>
                  <a:pt x="7543736" y="4670975"/>
                  <a:pt x="7540545" y="4670975"/>
                  <a:pt x="7537353" y="4670975"/>
                </a:cubicBezTo>
                <a:cubicBezTo>
                  <a:pt x="7534162" y="4670975"/>
                  <a:pt x="7530971" y="4670975"/>
                  <a:pt x="7527780" y="4674168"/>
                </a:cubicBezTo>
                <a:cubicBezTo>
                  <a:pt x="7505443" y="4677361"/>
                  <a:pt x="7483105" y="4690132"/>
                  <a:pt x="7460767" y="4674168"/>
                </a:cubicBezTo>
                <a:cubicBezTo>
                  <a:pt x="7460767" y="4674168"/>
                  <a:pt x="7460767" y="4670975"/>
                  <a:pt x="7460767" y="4670975"/>
                </a:cubicBezTo>
                <a:cubicBezTo>
                  <a:pt x="7448003" y="4683746"/>
                  <a:pt x="7435239" y="4680553"/>
                  <a:pt x="7425665" y="4670975"/>
                </a:cubicBezTo>
                <a:cubicBezTo>
                  <a:pt x="7390563" y="4635855"/>
                  <a:pt x="7374608" y="4667782"/>
                  <a:pt x="7352270" y="4690132"/>
                </a:cubicBezTo>
                <a:cubicBezTo>
                  <a:pt x="7333124" y="4670975"/>
                  <a:pt x="7317168" y="4661397"/>
                  <a:pt x="7288448" y="4670975"/>
                </a:cubicBezTo>
                <a:cubicBezTo>
                  <a:pt x="7269302" y="4677361"/>
                  <a:pt x="7253346" y="4677361"/>
                  <a:pt x="7234200" y="4693324"/>
                </a:cubicBezTo>
                <a:cubicBezTo>
                  <a:pt x="7208671" y="4715673"/>
                  <a:pt x="7173569" y="4744408"/>
                  <a:pt x="7132085" y="4741215"/>
                </a:cubicBezTo>
                <a:cubicBezTo>
                  <a:pt x="7128894" y="4741215"/>
                  <a:pt x="7125703" y="4744408"/>
                  <a:pt x="7119321" y="4747601"/>
                </a:cubicBezTo>
                <a:cubicBezTo>
                  <a:pt x="7112939" y="4763564"/>
                  <a:pt x="7090601" y="4766757"/>
                  <a:pt x="7090601" y="4785914"/>
                </a:cubicBezTo>
                <a:cubicBezTo>
                  <a:pt x="7081028" y="4814648"/>
                  <a:pt x="7058690" y="4785914"/>
                  <a:pt x="7042735" y="4798685"/>
                </a:cubicBezTo>
                <a:cubicBezTo>
                  <a:pt x="7042735" y="4798685"/>
                  <a:pt x="7042735" y="4798685"/>
                  <a:pt x="7045926" y="4798685"/>
                </a:cubicBezTo>
                <a:cubicBezTo>
                  <a:pt x="7033161" y="4830612"/>
                  <a:pt x="6988486" y="4824227"/>
                  <a:pt x="6975722" y="4856154"/>
                </a:cubicBezTo>
                <a:cubicBezTo>
                  <a:pt x="6972531" y="4859347"/>
                  <a:pt x="6969340" y="4862539"/>
                  <a:pt x="6966148" y="4865732"/>
                </a:cubicBezTo>
                <a:cubicBezTo>
                  <a:pt x="6959766" y="4910430"/>
                  <a:pt x="6943811" y="4920009"/>
                  <a:pt x="6889562" y="4904045"/>
                </a:cubicBezTo>
                <a:cubicBezTo>
                  <a:pt x="6883180" y="4904045"/>
                  <a:pt x="6876798" y="4904045"/>
                  <a:pt x="6870416" y="4897659"/>
                </a:cubicBezTo>
                <a:cubicBezTo>
                  <a:pt x="6860842" y="4888081"/>
                  <a:pt x="6848078" y="4878503"/>
                  <a:pt x="6835314" y="4875310"/>
                </a:cubicBezTo>
                <a:cubicBezTo>
                  <a:pt x="6800212" y="4859347"/>
                  <a:pt x="6774683" y="4859347"/>
                  <a:pt x="6755537" y="4897659"/>
                </a:cubicBezTo>
                <a:cubicBezTo>
                  <a:pt x="6736390" y="4929587"/>
                  <a:pt x="6685333" y="4929587"/>
                  <a:pt x="6669377" y="4967900"/>
                </a:cubicBezTo>
                <a:cubicBezTo>
                  <a:pt x="6662995" y="4974285"/>
                  <a:pt x="6656613" y="4977478"/>
                  <a:pt x="6647039" y="4974285"/>
                </a:cubicBezTo>
                <a:cubicBezTo>
                  <a:pt x="6656613" y="4993442"/>
                  <a:pt x="6634275" y="4996634"/>
                  <a:pt x="6627893" y="5006213"/>
                </a:cubicBezTo>
                <a:cubicBezTo>
                  <a:pt x="6631084" y="5015791"/>
                  <a:pt x="6634275" y="5022176"/>
                  <a:pt x="6624702" y="5028562"/>
                </a:cubicBezTo>
                <a:cubicBezTo>
                  <a:pt x="6618320" y="5038140"/>
                  <a:pt x="6602364" y="5034947"/>
                  <a:pt x="6592791" y="5044525"/>
                </a:cubicBezTo>
                <a:cubicBezTo>
                  <a:pt x="6595982" y="5044525"/>
                  <a:pt x="6595982" y="5047718"/>
                  <a:pt x="6595982" y="5047718"/>
                </a:cubicBezTo>
                <a:cubicBezTo>
                  <a:pt x="6599173" y="5054104"/>
                  <a:pt x="6602364" y="5057296"/>
                  <a:pt x="6602364" y="5063682"/>
                </a:cubicBezTo>
                <a:cubicBezTo>
                  <a:pt x="6605555" y="5092416"/>
                  <a:pt x="6615129" y="5121151"/>
                  <a:pt x="6570453" y="5117958"/>
                </a:cubicBezTo>
                <a:cubicBezTo>
                  <a:pt x="6560880" y="5111573"/>
                  <a:pt x="6554498" y="5105187"/>
                  <a:pt x="6548116" y="5098802"/>
                </a:cubicBezTo>
                <a:cubicBezTo>
                  <a:pt x="6538542" y="5089224"/>
                  <a:pt x="6522587" y="5086031"/>
                  <a:pt x="6519396" y="5070067"/>
                </a:cubicBezTo>
                <a:cubicBezTo>
                  <a:pt x="6519396" y="5057296"/>
                  <a:pt x="6513014" y="5047718"/>
                  <a:pt x="6506632" y="5038140"/>
                </a:cubicBezTo>
                <a:cubicBezTo>
                  <a:pt x="6503440" y="5041333"/>
                  <a:pt x="6497058" y="5044525"/>
                  <a:pt x="6493867" y="5050911"/>
                </a:cubicBezTo>
                <a:cubicBezTo>
                  <a:pt x="6481103" y="5054104"/>
                  <a:pt x="6471530" y="5057296"/>
                  <a:pt x="6461956" y="5060489"/>
                </a:cubicBezTo>
                <a:cubicBezTo>
                  <a:pt x="6452383" y="5050911"/>
                  <a:pt x="6436428" y="5054104"/>
                  <a:pt x="6433236" y="5038140"/>
                </a:cubicBezTo>
                <a:cubicBezTo>
                  <a:pt x="6426854" y="5025369"/>
                  <a:pt x="6420472" y="5012598"/>
                  <a:pt x="6414090" y="4999827"/>
                </a:cubicBezTo>
                <a:cubicBezTo>
                  <a:pt x="6410899" y="4990249"/>
                  <a:pt x="6407708" y="4983863"/>
                  <a:pt x="6401326" y="4974285"/>
                </a:cubicBezTo>
                <a:cubicBezTo>
                  <a:pt x="6398135" y="4974285"/>
                  <a:pt x="6391752" y="4974285"/>
                  <a:pt x="6388561" y="4974285"/>
                </a:cubicBezTo>
                <a:cubicBezTo>
                  <a:pt x="6378988" y="5015791"/>
                  <a:pt x="6356650" y="5025369"/>
                  <a:pt x="6318358" y="4999827"/>
                </a:cubicBezTo>
                <a:cubicBezTo>
                  <a:pt x="6280064" y="4993442"/>
                  <a:pt x="6264109" y="5022176"/>
                  <a:pt x="6238580" y="5041333"/>
                </a:cubicBezTo>
                <a:cubicBezTo>
                  <a:pt x="6238580" y="5018983"/>
                  <a:pt x="6229007" y="5003020"/>
                  <a:pt x="6206669" y="5012598"/>
                </a:cubicBezTo>
                <a:cubicBezTo>
                  <a:pt x="6181141" y="5022176"/>
                  <a:pt x="6177949" y="5006213"/>
                  <a:pt x="6171567" y="4993442"/>
                </a:cubicBezTo>
                <a:cubicBezTo>
                  <a:pt x="6155612" y="4999827"/>
                  <a:pt x="6139657" y="4993442"/>
                  <a:pt x="6123701" y="4990249"/>
                </a:cubicBezTo>
                <a:cubicBezTo>
                  <a:pt x="6117319" y="5006213"/>
                  <a:pt x="6104554" y="5018983"/>
                  <a:pt x="6085408" y="5022176"/>
                </a:cubicBezTo>
                <a:cubicBezTo>
                  <a:pt x="6066261" y="5028562"/>
                  <a:pt x="6056688" y="5041333"/>
                  <a:pt x="6050306" y="5060489"/>
                </a:cubicBezTo>
                <a:cubicBezTo>
                  <a:pt x="6047115" y="5066875"/>
                  <a:pt x="6047115" y="5073260"/>
                  <a:pt x="6043924" y="5076453"/>
                </a:cubicBezTo>
                <a:cubicBezTo>
                  <a:pt x="5999248" y="5092416"/>
                  <a:pt x="5954574" y="5082838"/>
                  <a:pt x="5909898" y="5070067"/>
                </a:cubicBezTo>
                <a:cubicBezTo>
                  <a:pt x="5909898" y="5066875"/>
                  <a:pt x="5906707" y="5063682"/>
                  <a:pt x="5906707" y="5060489"/>
                </a:cubicBezTo>
                <a:cubicBezTo>
                  <a:pt x="5881178" y="5060489"/>
                  <a:pt x="5862031" y="5031754"/>
                  <a:pt x="5833312" y="5047718"/>
                </a:cubicBezTo>
                <a:cubicBezTo>
                  <a:pt x="5830121" y="5057296"/>
                  <a:pt x="5826930" y="5066875"/>
                  <a:pt x="5823739" y="5073260"/>
                </a:cubicBezTo>
                <a:cubicBezTo>
                  <a:pt x="5826930" y="5076453"/>
                  <a:pt x="5826930" y="5079646"/>
                  <a:pt x="5826930" y="5082838"/>
                </a:cubicBezTo>
                <a:cubicBezTo>
                  <a:pt x="5823739" y="5092416"/>
                  <a:pt x="5814165" y="5092416"/>
                  <a:pt x="5804592" y="5092416"/>
                </a:cubicBezTo>
                <a:cubicBezTo>
                  <a:pt x="5766299" y="5098802"/>
                  <a:pt x="5724815" y="5111573"/>
                  <a:pt x="5686522" y="5079646"/>
                </a:cubicBezTo>
                <a:cubicBezTo>
                  <a:pt x="5676948" y="5082838"/>
                  <a:pt x="5680139" y="5089224"/>
                  <a:pt x="5676948" y="5095609"/>
                </a:cubicBezTo>
                <a:cubicBezTo>
                  <a:pt x="5667375" y="5108380"/>
                  <a:pt x="5657802" y="5117958"/>
                  <a:pt x="5641846" y="5121151"/>
                </a:cubicBezTo>
                <a:cubicBezTo>
                  <a:pt x="5641846" y="5121151"/>
                  <a:pt x="5641846" y="5121151"/>
                  <a:pt x="5638655" y="5117958"/>
                </a:cubicBezTo>
                <a:cubicBezTo>
                  <a:pt x="5638655" y="5121151"/>
                  <a:pt x="5638655" y="5124344"/>
                  <a:pt x="5638655" y="5127537"/>
                </a:cubicBezTo>
                <a:cubicBezTo>
                  <a:pt x="5619509" y="5133922"/>
                  <a:pt x="5600362" y="5137115"/>
                  <a:pt x="5581216" y="5143500"/>
                </a:cubicBezTo>
                <a:cubicBezTo>
                  <a:pt x="5523776" y="5165849"/>
                  <a:pt x="5469527" y="5181813"/>
                  <a:pt x="5408897" y="5165849"/>
                </a:cubicBezTo>
                <a:cubicBezTo>
                  <a:pt x="5405706" y="5162657"/>
                  <a:pt x="5405706" y="5159464"/>
                  <a:pt x="5405706" y="5159464"/>
                </a:cubicBezTo>
                <a:cubicBezTo>
                  <a:pt x="5405706" y="5156271"/>
                  <a:pt x="5405706" y="5156271"/>
                  <a:pt x="5405706" y="5153078"/>
                </a:cubicBezTo>
                <a:cubicBezTo>
                  <a:pt x="5383369" y="5149886"/>
                  <a:pt x="5367413" y="5137115"/>
                  <a:pt x="5345075" y="5127537"/>
                </a:cubicBezTo>
                <a:cubicBezTo>
                  <a:pt x="5345075" y="5127537"/>
                  <a:pt x="5341884" y="5130729"/>
                  <a:pt x="5341884" y="5130729"/>
                </a:cubicBezTo>
                <a:cubicBezTo>
                  <a:pt x="5335502" y="5130729"/>
                  <a:pt x="5332311" y="5130729"/>
                  <a:pt x="5325928" y="5130729"/>
                </a:cubicBezTo>
                <a:cubicBezTo>
                  <a:pt x="5313165" y="5121151"/>
                  <a:pt x="5297209" y="5111573"/>
                  <a:pt x="5281253" y="5124344"/>
                </a:cubicBezTo>
                <a:cubicBezTo>
                  <a:pt x="5271680" y="5130729"/>
                  <a:pt x="5262107" y="5140308"/>
                  <a:pt x="5249342" y="5143500"/>
                </a:cubicBezTo>
                <a:cubicBezTo>
                  <a:pt x="5195094" y="5149886"/>
                  <a:pt x="5156801" y="5181813"/>
                  <a:pt x="5128081" y="5223319"/>
                </a:cubicBezTo>
                <a:cubicBezTo>
                  <a:pt x="5115317" y="5220126"/>
                  <a:pt x="5105743" y="5226511"/>
                  <a:pt x="5099361" y="5236090"/>
                </a:cubicBezTo>
                <a:cubicBezTo>
                  <a:pt x="5096170" y="5242475"/>
                  <a:pt x="5089788" y="5252053"/>
                  <a:pt x="5086597" y="5261632"/>
                </a:cubicBezTo>
                <a:cubicBezTo>
                  <a:pt x="5064259" y="5242475"/>
                  <a:pt x="5048304" y="5232897"/>
                  <a:pt x="5032349" y="5268017"/>
                </a:cubicBezTo>
                <a:cubicBezTo>
                  <a:pt x="5019584" y="5293559"/>
                  <a:pt x="4974909" y="5287173"/>
                  <a:pt x="4971718" y="5322294"/>
                </a:cubicBezTo>
                <a:cubicBezTo>
                  <a:pt x="4971718" y="5331872"/>
                  <a:pt x="4965335" y="5338257"/>
                  <a:pt x="4955763" y="5335064"/>
                </a:cubicBezTo>
                <a:cubicBezTo>
                  <a:pt x="4949380" y="5328679"/>
                  <a:pt x="4946189" y="5319101"/>
                  <a:pt x="4942998" y="5309523"/>
                </a:cubicBezTo>
                <a:cubicBezTo>
                  <a:pt x="4933424" y="5306330"/>
                  <a:pt x="4923851" y="5306330"/>
                  <a:pt x="4914278" y="5312715"/>
                </a:cubicBezTo>
                <a:cubicBezTo>
                  <a:pt x="4914278" y="5344643"/>
                  <a:pt x="4911087" y="5363799"/>
                  <a:pt x="4863221" y="5354221"/>
                </a:cubicBezTo>
                <a:cubicBezTo>
                  <a:pt x="4812164" y="5341450"/>
                  <a:pt x="4773870" y="5379763"/>
                  <a:pt x="4738768" y="5418076"/>
                </a:cubicBezTo>
                <a:cubicBezTo>
                  <a:pt x="4738768" y="5437232"/>
                  <a:pt x="4741960" y="5456389"/>
                  <a:pt x="4729195" y="5475545"/>
                </a:cubicBezTo>
                <a:cubicBezTo>
                  <a:pt x="4729195" y="5481930"/>
                  <a:pt x="4729195" y="5488316"/>
                  <a:pt x="4729195" y="5494701"/>
                </a:cubicBezTo>
                <a:cubicBezTo>
                  <a:pt x="4668564" y="5536207"/>
                  <a:pt x="4614316" y="5497894"/>
                  <a:pt x="4556876" y="5485123"/>
                </a:cubicBezTo>
                <a:cubicBezTo>
                  <a:pt x="4540920" y="5475545"/>
                  <a:pt x="4518583" y="5478738"/>
                  <a:pt x="4521774" y="5453196"/>
                </a:cubicBezTo>
                <a:cubicBezTo>
                  <a:pt x="4518583" y="5450003"/>
                  <a:pt x="4518583" y="5450003"/>
                  <a:pt x="4515392" y="5446810"/>
                </a:cubicBezTo>
                <a:cubicBezTo>
                  <a:pt x="4483481" y="5446810"/>
                  <a:pt x="4454761" y="5472352"/>
                  <a:pt x="4413277" y="5450003"/>
                </a:cubicBezTo>
                <a:cubicBezTo>
                  <a:pt x="4394130" y="5440425"/>
                  <a:pt x="4387748" y="5462774"/>
                  <a:pt x="4378175" y="5485123"/>
                </a:cubicBezTo>
                <a:cubicBezTo>
                  <a:pt x="4374984" y="5488316"/>
                  <a:pt x="4374984" y="5494701"/>
                  <a:pt x="4371793" y="5501087"/>
                </a:cubicBezTo>
                <a:cubicBezTo>
                  <a:pt x="4371793" y="5504280"/>
                  <a:pt x="4368602" y="5507472"/>
                  <a:pt x="4365411" y="5510665"/>
                </a:cubicBezTo>
                <a:cubicBezTo>
                  <a:pt x="4365411" y="5513858"/>
                  <a:pt x="4362219" y="5513858"/>
                  <a:pt x="4362219" y="5513858"/>
                </a:cubicBezTo>
                <a:cubicBezTo>
                  <a:pt x="4362219" y="5517051"/>
                  <a:pt x="4362219" y="5520243"/>
                  <a:pt x="4359028" y="5523436"/>
                </a:cubicBezTo>
                <a:cubicBezTo>
                  <a:pt x="4336691" y="5520243"/>
                  <a:pt x="4307971" y="5507472"/>
                  <a:pt x="4285633" y="5513858"/>
                </a:cubicBezTo>
                <a:cubicBezTo>
                  <a:pt x="4282443" y="5520243"/>
                  <a:pt x="4279251" y="5526629"/>
                  <a:pt x="4276060" y="5533014"/>
                </a:cubicBezTo>
                <a:cubicBezTo>
                  <a:pt x="4276060" y="5536207"/>
                  <a:pt x="4272869" y="5542592"/>
                  <a:pt x="4269678" y="5545785"/>
                </a:cubicBezTo>
                <a:cubicBezTo>
                  <a:pt x="4253723" y="5558556"/>
                  <a:pt x="4237767" y="5558556"/>
                  <a:pt x="4221812" y="5558556"/>
                </a:cubicBezTo>
                <a:cubicBezTo>
                  <a:pt x="4218620" y="5558556"/>
                  <a:pt x="4215429" y="5558556"/>
                  <a:pt x="4215429" y="5555363"/>
                </a:cubicBezTo>
                <a:cubicBezTo>
                  <a:pt x="4212239" y="5558556"/>
                  <a:pt x="4212239" y="5558556"/>
                  <a:pt x="4209047" y="5561749"/>
                </a:cubicBezTo>
                <a:cubicBezTo>
                  <a:pt x="4196283" y="5561749"/>
                  <a:pt x="4183519" y="5564942"/>
                  <a:pt x="4173945" y="5571327"/>
                </a:cubicBezTo>
                <a:cubicBezTo>
                  <a:pt x="4164372" y="5584098"/>
                  <a:pt x="4151608" y="5593676"/>
                  <a:pt x="4138843" y="5600062"/>
                </a:cubicBezTo>
                <a:cubicBezTo>
                  <a:pt x="4138843" y="5606447"/>
                  <a:pt x="4135652" y="5609640"/>
                  <a:pt x="4135652" y="5612833"/>
                </a:cubicBezTo>
                <a:cubicBezTo>
                  <a:pt x="4129270" y="5619218"/>
                  <a:pt x="4119697" y="5625604"/>
                  <a:pt x="4113315" y="5628796"/>
                </a:cubicBezTo>
                <a:cubicBezTo>
                  <a:pt x="4113315" y="5628796"/>
                  <a:pt x="4110124" y="5628796"/>
                  <a:pt x="4110124" y="5628796"/>
                </a:cubicBezTo>
                <a:cubicBezTo>
                  <a:pt x="4110124" y="5638375"/>
                  <a:pt x="4094168" y="5631989"/>
                  <a:pt x="4090977" y="5641567"/>
                </a:cubicBezTo>
                <a:cubicBezTo>
                  <a:pt x="4087786" y="5647953"/>
                  <a:pt x="4084595" y="5651146"/>
                  <a:pt x="4081404" y="5657531"/>
                </a:cubicBezTo>
                <a:cubicBezTo>
                  <a:pt x="4078212" y="5619218"/>
                  <a:pt x="4033537" y="5635182"/>
                  <a:pt x="4020773" y="5612833"/>
                </a:cubicBezTo>
                <a:cubicBezTo>
                  <a:pt x="4017582" y="5603254"/>
                  <a:pt x="3998435" y="5606447"/>
                  <a:pt x="4001626" y="5593676"/>
                </a:cubicBezTo>
                <a:cubicBezTo>
                  <a:pt x="3988862" y="5593676"/>
                  <a:pt x="3988862" y="5584098"/>
                  <a:pt x="3992053" y="5574520"/>
                </a:cubicBezTo>
                <a:cubicBezTo>
                  <a:pt x="3976098" y="5580905"/>
                  <a:pt x="3963333" y="5571327"/>
                  <a:pt x="3947378" y="5561749"/>
                </a:cubicBezTo>
                <a:cubicBezTo>
                  <a:pt x="3937805" y="5555363"/>
                  <a:pt x="3931423" y="5542592"/>
                  <a:pt x="3915467" y="5552171"/>
                </a:cubicBezTo>
                <a:cubicBezTo>
                  <a:pt x="3909085" y="5561749"/>
                  <a:pt x="3902703" y="5571327"/>
                  <a:pt x="3896321" y="5580905"/>
                </a:cubicBezTo>
                <a:cubicBezTo>
                  <a:pt x="3893129" y="5587291"/>
                  <a:pt x="3886747" y="5587291"/>
                  <a:pt x="3883556" y="5587291"/>
                </a:cubicBezTo>
                <a:cubicBezTo>
                  <a:pt x="3883556" y="5587291"/>
                  <a:pt x="3883556" y="5590483"/>
                  <a:pt x="3883556" y="5590483"/>
                </a:cubicBezTo>
                <a:cubicBezTo>
                  <a:pt x="3880365" y="5603254"/>
                  <a:pt x="3873983" y="5612833"/>
                  <a:pt x="3867601" y="5619218"/>
                </a:cubicBezTo>
                <a:cubicBezTo>
                  <a:pt x="3842072" y="5628796"/>
                  <a:pt x="3826117" y="5644760"/>
                  <a:pt x="3816543" y="5667109"/>
                </a:cubicBezTo>
                <a:cubicBezTo>
                  <a:pt x="3813352" y="5670302"/>
                  <a:pt x="3806970" y="5670302"/>
                  <a:pt x="3803779" y="5670302"/>
                </a:cubicBezTo>
                <a:cubicBezTo>
                  <a:pt x="3803779" y="5670302"/>
                  <a:pt x="3800588" y="5670302"/>
                  <a:pt x="3800588" y="5670302"/>
                </a:cubicBezTo>
                <a:cubicBezTo>
                  <a:pt x="3806970" y="5699037"/>
                  <a:pt x="3806970" y="5727771"/>
                  <a:pt x="3771868" y="5737349"/>
                </a:cubicBezTo>
                <a:cubicBezTo>
                  <a:pt x="3768677" y="5737349"/>
                  <a:pt x="3768677" y="5734157"/>
                  <a:pt x="3768677" y="5734157"/>
                </a:cubicBezTo>
                <a:cubicBezTo>
                  <a:pt x="3765486" y="5734157"/>
                  <a:pt x="3765486" y="5734157"/>
                  <a:pt x="3765486" y="5737349"/>
                </a:cubicBezTo>
                <a:cubicBezTo>
                  <a:pt x="3762295" y="5737349"/>
                  <a:pt x="3755913" y="5737349"/>
                  <a:pt x="3752722" y="5737349"/>
                </a:cubicBezTo>
                <a:cubicBezTo>
                  <a:pt x="3752722" y="5737349"/>
                  <a:pt x="3752722" y="5737349"/>
                  <a:pt x="3749530" y="5737349"/>
                </a:cubicBezTo>
                <a:cubicBezTo>
                  <a:pt x="3746339" y="5746928"/>
                  <a:pt x="3739957" y="5750120"/>
                  <a:pt x="3733575" y="5756506"/>
                </a:cubicBezTo>
                <a:cubicBezTo>
                  <a:pt x="3711237" y="5759699"/>
                  <a:pt x="3695282" y="5746928"/>
                  <a:pt x="3682518" y="5727771"/>
                </a:cubicBezTo>
                <a:cubicBezTo>
                  <a:pt x="3676135" y="5730964"/>
                  <a:pt x="3672944" y="5734157"/>
                  <a:pt x="3666562" y="5737349"/>
                </a:cubicBezTo>
                <a:cubicBezTo>
                  <a:pt x="3628269" y="5721386"/>
                  <a:pt x="3612314" y="5769277"/>
                  <a:pt x="3577212" y="5766084"/>
                </a:cubicBezTo>
                <a:cubicBezTo>
                  <a:pt x="3577212" y="5772470"/>
                  <a:pt x="3574021" y="5778855"/>
                  <a:pt x="3570829" y="5785240"/>
                </a:cubicBezTo>
                <a:cubicBezTo>
                  <a:pt x="3574021" y="5788433"/>
                  <a:pt x="3570829" y="5791626"/>
                  <a:pt x="3567638" y="5798011"/>
                </a:cubicBezTo>
                <a:cubicBezTo>
                  <a:pt x="3554874" y="5813975"/>
                  <a:pt x="3542110" y="5836324"/>
                  <a:pt x="3519772" y="5804397"/>
                </a:cubicBezTo>
                <a:cubicBezTo>
                  <a:pt x="3519772" y="5798011"/>
                  <a:pt x="3519772" y="5791626"/>
                  <a:pt x="3519772" y="5785240"/>
                </a:cubicBezTo>
                <a:cubicBezTo>
                  <a:pt x="3516581" y="5753313"/>
                  <a:pt x="3503817" y="5727771"/>
                  <a:pt x="3475097" y="5708615"/>
                </a:cubicBezTo>
                <a:cubicBezTo>
                  <a:pt x="3468715" y="5702229"/>
                  <a:pt x="3465523" y="5695844"/>
                  <a:pt x="3462332" y="5686266"/>
                </a:cubicBezTo>
                <a:cubicBezTo>
                  <a:pt x="3455950" y="5679880"/>
                  <a:pt x="3449568" y="5673495"/>
                  <a:pt x="3443186" y="5667109"/>
                </a:cubicBezTo>
                <a:cubicBezTo>
                  <a:pt x="3436804" y="5657531"/>
                  <a:pt x="3427230" y="5651146"/>
                  <a:pt x="3430421" y="5635182"/>
                </a:cubicBezTo>
                <a:cubicBezTo>
                  <a:pt x="3433613" y="5635182"/>
                  <a:pt x="3433613" y="5635182"/>
                  <a:pt x="3433613" y="5635182"/>
                </a:cubicBezTo>
                <a:cubicBezTo>
                  <a:pt x="3430421" y="5625604"/>
                  <a:pt x="3427230" y="5619218"/>
                  <a:pt x="3424039" y="5609640"/>
                </a:cubicBezTo>
                <a:cubicBezTo>
                  <a:pt x="3388937" y="5619218"/>
                  <a:pt x="3385746" y="5587291"/>
                  <a:pt x="3372982" y="5568134"/>
                </a:cubicBezTo>
                <a:cubicBezTo>
                  <a:pt x="3369791" y="5571327"/>
                  <a:pt x="3363409" y="5571327"/>
                  <a:pt x="3360218" y="5571327"/>
                </a:cubicBezTo>
                <a:cubicBezTo>
                  <a:pt x="3357026" y="5571327"/>
                  <a:pt x="3350644" y="5571327"/>
                  <a:pt x="3347453" y="5571327"/>
                </a:cubicBezTo>
                <a:cubicBezTo>
                  <a:pt x="3334689" y="5577713"/>
                  <a:pt x="3325116" y="5584098"/>
                  <a:pt x="3309160" y="5577713"/>
                </a:cubicBezTo>
                <a:cubicBezTo>
                  <a:pt x="3305969" y="5580905"/>
                  <a:pt x="3302778" y="5580905"/>
                  <a:pt x="3299587" y="5584098"/>
                </a:cubicBezTo>
                <a:cubicBezTo>
                  <a:pt x="3290014" y="5590483"/>
                  <a:pt x="3280440" y="5590483"/>
                  <a:pt x="3270867" y="5580905"/>
                </a:cubicBezTo>
                <a:cubicBezTo>
                  <a:pt x="3270867" y="5577713"/>
                  <a:pt x="3267676" y="5574520"/>
                  <a:pt x="3267676" y="5574520"/>
                </a:cubicBezTo>
                <a:cubicBezTo>
                  <a:pt x="3264485" y="5574520"/>
                  <a:pt x="3261294" y="5571327"/>
                  <a:pt x="3258103" y="5571327"/>
                </a:cubicBezTo>
                <a:cubicBezTo>
                  <a:pt x="3245338" y="5568134"/>
                  <a:pt x="3232574" y="5564942"/>
                  <a:pt x="3219810" y="5571327"/>
                </a:cubicBezTo>
                <a:cubicBezTo>
                  <a:pt x="3216618" y="5577713"/>
                  <a:pt x="3213427" y="5584098"/>
                  <a:pt x="3207045" y="5590483"/>
                </a:cubicBezTo>
                <a:cubicBezTo>
                  <a:pt x="3143223" y="5584098"/>
                  <a:pt x="3076211" y="5590483"/>
                  <a:pt x="3015580" y="5568134"/>
                </a:cubicBezTo>
                <a:cubicBezTo>
                  <a:pt x="2999624" y="5564942"/>
                  <a:pt x="2990051" y="5568134"/>
                  <a:pt x="2977287" y="5571327"/>
                </a:cubicBezTo>
                <a:cubicBezTo>
                  <a:pt x="2964522" y="5577713"/>
                  <a:pt x="2948567" y="5584098"/>
                  <a:pt x="2932612" y="5584098"/>
                </a:cubicBezTo>
                <a:cubicBezTo>
                  <a:pt x="2919847" y="5625604"/>
                  <a:pt x="2900700" y="5660724"/>
                  <a:pt x="2856025" y="5673495"/>
                </a:cubicBezTo>
                <a:cubicBezTo>
                  <a:pt x="2846452" y="5673495"/>
                  <a:pt x="2840070" y="5676687"/>
                  <a:pt x="2836879" y="5686266"/>
                </a:cubicBezTo>
                <a:cubicBezTo>
                  <a:pt x="2833688" y="5699037"/>
                  <a:pt x="2827306" y="5708615"/>
                  <a:pt x="2817732" y="5718193"/>
                </a:cubicBezTo>
                <a:cubicBezTo>
                  <a:pt x="2801777" y="5730964"/>
                  <a:pt x="2792204" y="5743735"/>
                  <a:pt x="2789013" y="5762891"/>
                </a:cubicBezTo>
                <a:cubicBezTo>
                  <a:pt x="2785821" y="5766084"/>
                  <a:pt x="2785821" y="5772470"/>
                  <a:pt x="2782630" y="5775662"/>
                </a:cubicBezTo>
                <a:cubicBezTo>
                  <a:pt x="2779439" y="5775662"/>
                  <a:pt x="2776248" y="5778855"/>
                  <a:pt x="2776248" y="5778855"/>
                </a:cubicBezTo>
                <a:cubicBezTo>
                  <a:pt x="2776248" y="5782048"/>
                  <a:pt x="2776248" y="5785240"/>
                  <a:pt x="2776248" y="5785240"/>
                </a:cubicBezTo>
                <a:cubicBezTo>
                  <a:pt x="2763484" y="5791626"/>
                  <a:pt x="2757102" y="5829939"/>
                  <a:pt x="2734764" y="5794819"/>
                </a:cubicBezTo>
                <a:cubicBezTo>
                  <a:pt x="2734764" y="5791626"/>
                  <a:pt x="2734764" y="5788433"/>
                  <a:pt x="2734764" y="5785240"/>
                </a:cubicBezTo>
                <a:cubicBezTo>
                  <a:pt x="2731573" y="5782048"/>
                  <a:pt x="2728382" y="5782048"/>
                  <a:pt x="2725191" y="5778855"/>
                </a:cubicBezTo>
                <a:cubicBezTo>
                  <a:pt x="2702853" y="5782048"/>
                  <a:pt x="2702853" y="5766084"/>
                  <a:pt x="2699662" y="5753313"/>
                </a:cubicBezTo>
                <a:cubicBezTo>
                  <a:pt x="2696471" y="5750120"/>
                  <a:pt x="2696471" y="5750120"/>
                  <a:pt x="2693280" y="5746928"/>
                </a:cubicBezTo>
                <a:cubicBezTo>
                  <a:pt x="2690089" y="5746928"/>
                  <a:pt x="2683707" y="5743735"/>
                  <a:pt x="2680515" y="5743735"/>
                </a:cubicBezTo>
                <a:cubicBezTo>
                  <a:pt x="2664560" y="5750120"/>
                  <a:pt x="2648605" y="5756506"/>
                  <a:pt x="2629458" y="5734157"/>
                </a:cubicBezTo>
                <a:cubicBezTo>
                  <a:pt x="2623076" y="5721386"/>
                  <a:pt x="2613503" y="5740542"/>
                  <a:pt x="2607120" y="5746928"/>
                </a:cubicBezTo>
                <a:cubicBezTo>
                  <a:pt x="2594356" y="5756506"/>
                  <a:pt x="2584783" y="5762891"/>
                  <a:pt x="2572018" y="5769277"/>
                </a:cubicBezTo>
                <a:cubicBezTo>
                  <a:pt x="2572018" y="5772470"/>
                  <a:pt x="2572018" y="5775662"/>
                  <a:pt x="2572018" y="5778855"/>
                </a:cubicBezTo>
                <a:cubicBezTo>
                  <a:pt x="2565636" y="5782048"/>
                  <a:pt x="2562445" y="5788433"/>
                  <a:pt x="2556063" y="5785240"/>
                </a:cubicBezTo>
                <a:cubicBezTo>
                  <a:pt x="2556063" y="5788433"/>
                  <a:pt x="2559254" y="5791626"/>
                  <a:pt x="2559254" y="5794819"/>
                </a:cubicBezTo>
                <a:cubicBezTo>
                  <a:pt x="2556063" y="5817168"/>
                  <a:pt x="2546490" y="5836324"/>
                  <a:pt x="2527343" y="5849095"/>
                </a:cubicBezTo>
                <a:cubicBezTo>
                  <a:pt x="2482668" y="5884215"/>
                  <a:pt x="2460330" y="5938492"/>
                  <a:pt x="2434802" y="5986383"/>
                </a:cubicBezTo>
                <a:cubicBezTo>
                  <a:pt x="2415655" y="6008732"/>
                  <a:pt x="2393317" y="6024696"/>
                  <a:pt x="2361407" y="6018310"/>
                </a:cubicBezTo>
                <a:cubicBezTo>
                  <a:pt x="2339069" y="6015118"/>
                  <a:pt x="2319922" y="6034274"/>
                  <a:pt x="2310349" y="6056623"/>
                </a:cubicBezTo>
                <a:cubicBezTo>
                  <a:pt x="2268865" y="6078972"/>
                  <a:pt x="2256101" y="6053430"/>
                  <a:pt x="2246527" y="6021503"/>
                </a:cubicBezTo>
                <a:cubicBezTo>
                  <a:pt x="2249718" y="6018310"/>
                  <a:pt x="2249718" y="6018310"/>
                  <a:pt x="2249718" y="6015118"/>
                </a:cubicBezTo>
                <a:cubicBezTo>
                  <a:pt x="2230572" y="5976805"/>
                  <a:pt x="2192279" y="5976805"/>
                  <a:pt x="2153986" y="5979997"/>
                </a:cubicBezTo>
                <a:cubicBezTo>
                  <a:pt x="2153986" y="5983190"/>
                  <a:pt x="2153986" y="5986383"/>
                  <a:pt x="2153986" y="5989576"/>
                </a:cubicBezTo>
                <a:cubicBezTo>
                  <a:pt x="2141221" y="5989576"/>
                  <a:pt x="2125266" y="5986383"/>
                  <a:pt x="2115693" y="5999154"/>
                </a:cubicBezTo>
                <a:cubicBezTo>
                  <a:pt x="2086973" y="6011925"/>
                  <a:pt x="2045489" y="6008732"/>
                  <a:pt x="2045489" y="6056623"/>
                </a:cubicBezTo>
                <a:cubicBezTo>
                  <a:pt x="2039106" y="6056623"/>
                  <a:pt x="2035915" y="6056623"/>
                  <a:pt x="2029533" y="6056623"/>
                </a:cubicBezTo>
                <a:cubicBezTo>
                  <a:pt x="2023151" y="6069394"/>
                  <a:pt x="2016769" y="6082165"/>
                  <a:pt x="2010387" y="6094936"/>
                </a:cubicBezTo>
                <a:cubicBezTo>
                  <a:pt x="1991240" y="6075780"/>
                  <a:pt x="1988049" y="6047045"/>
                  <a:pt x="1959329" y="6037467"/>
                </a:cubicBezTo>
                <a:cubicBezTo>
                  <a:pt x="1946565" y="6027889"/>
                  <a:pt x="1927418" y="6031081"/>
                  <a:pt x="1911463" y="6018310"/>
                </a:cubicBezTo>
                <a:cubicBezTo>
                  <a:pt x="1905081" y="6008732"/>
                  <a:pt x="1882743" y="6011925"/>
                  <a:pt x="1882743" y="5995961"/>
                </a:cubicBezTo>
                <a:cubicBezTo>
                  <a:pt x="1873170" y="5989576"/>
                  <a:pt x="1869979" y="5976805"/>
                  <a:pt x="1869979" y="5967227"/>
                </a:cubicBezTo>
                <a:cubicBezTo>
                  <a:pt x="1863596" y="5938492"/>
                  <a:pt x="1841259" y="5932106"/>
                  <a:pt x="1815730" y="5938492"/>
                </a:cubicBezTo>
                <a:cubicBezTo>
                  <a:pt x="1783819" y="5944877"/>
                  <a:pt x="1758290" y="5957648"/>
                  <a:pt x="1732762" y="5989576"/>
                </a:cubicBezTo>
                <a:cubicBezTo>
                  <a:pt x="1697660" y="6031081"/>
                  <a:pt x="1665749" y="6082165"/>
                  <a:pt x="1614691" y="6114092"/>
                </a:cubicBezTo>
                <a:cubicBezTo>
                  <a:pt x="1605118" y="6120478"/>
                  <a:pt x="1601927" y="6130056"/>
                  <a:pt x="1592354" y="6136442"/>
                </a:cubicBezTo>
                <a:cubicBezTo>
                  <a:pt x="1592354" y="6139634"/>
                  <a:pt x="1592354" y="6139634"/>
                  <a:pt x="1592354" y="6142827"/>
                </a:cubicBezTo>
                <a:cubicBezTo>
                  <a:pt x="1541296" y="6123671"/>
                  <a:pt x="1512577" y="6142827"/>
                  <a:pt x="1493430" y="6190718"/>
                </a:cubicBezTo>
                <a:cubicBezTo>
                  <a:pt x="1493430" y="6190718"/>
                  <a:pt x="1483857" y="6190718"/>
                  <a:pt x="1477475" y="6190718"/>
                </a:cubicBezTo>
                <a:cubicBezTo>
                  <a:pt x="1464710" y="6177947"/>
                  <a:pt x="1455137" y="6181140"/>
                  <a:pt x="1445564" y="6193911"/>
                </a:cubicBezTo>
                <a:cubicBezTo>
                  <a:pt x="1439182" y="6203489"/>
                  <a:pt x="1435990" y="6219453"/>
                  <a:pt x="1416844" y="6213067"/>
                </a:cubicBezTo>
                <a:cubicBezTo>
                  <a:pt x="1410462" y="6200296"/>
                  <a:pt x="1404080" y="6187525"/>
                  <a:pt x="1397697" y="6174754"/>
                </a:cubicBezTo>
                <a:cubicBezTo>
                  <a:pt x="1397697" y="6171562"/>
                  <a:pt x="1397697" y="6171562"/>
                  <a:pt x="1394506" y="6168369"/>
                </a:cubicBezTo>
                <a:cubicBezTo>
                  <a:pt x="1394506" y="6168369"/>
                  <a:pt x="1394506" y="6171562"/>
                  <a:pt x="1394506" y="6171562"/>
                </a:cubicBezTo>
                <a:cubicBezTo>
                  <a:pt x="1353022" y="6146020"/>
                  <a:pt x="1311538" y="6146020"/>
                  <a:pt x="1266863" y="6152405"/>
                </a:cubicBezTo>
                <a:cubicBezTo>
                  <a:pt x="1266863" y="6155598"/>
                  <a:pt x="1266863" y="6158791"/>
                  <a:pt x="1266863" y="6161983"/>
                </a:cubicBezTo>
                <a:cubicBezTo>
                  <a:pt x="1257289" y="6181140"/>
                  <a:pt x="1228570" y="6187525"/>
                  <a:pt x="1222187" y="6209875"/>
                </a:cubicBezTo>
                <a:cubicBezTo>
                  <a:pt x="1206232" y="6232224"/>
                  <a:pt x="1193468" y="6257766"/>
                  <a:pt x="1158366" y="6251380"/>
                </a:cubicBezTo>
                <a:cubicBezTo>
                  <a:pt x="1120073" y="6241802"/>
                  <a:pt x="1091353" y="6209875"/>
                  <a:pt x="1049869" y="6203489"/>
                </a:cubicBezTo>
                <a:cubicBezTo>
                  <a:pt x="1040295" y="6200296"/>
                  <a:pt x="1030722" y="6193911"/>
                  <a:pt x="1027531" y="6181140"/>
                </a:cubicBezTo>
                <a:cubicBezTo>
                  <a:pt x="1024340" y="6142827"/>
                  <a:pt x="995620" y="6139634"/>
                  <a:pt x="963709" y="6139634"/>
                </a:cubicBezTo>
                <a:cubicBezTo>
                  <a:pt x="912652" y="6139634"/>
                  <a:pt x="861594" y="6133249"/>
                  <a:pt x="820110" y="6177947"/>
                </a:cubicBezTo>
                <a:cubicBezTo>
                  <a:pt x="816919" y="6181140"/>
                  <a:pt x="813728" y="6181140"/>
                  <a:pt x="810537" y="6184333"/>
                </a:cubicBezTo>
                <a:lnTo>
                  <a:pt x="813728" y="6184333"/>
                </a:lnTo>
                <a:cubicBezTo>
                  <a:pt x="826493" y="6216260"/>
                  <a:pt x="800964" y="6238609"/>
                  <a:pt x="791391" y="6264151"/>
                </a:cubicBezTo>
                <a:cubicBezTo>
                  <a:pt x="778626" y="6283308"/>
                  <a:pt x="769053" y="6305657"/>
                  <a:pt x="756288" y="6321620"/>
                </a:cubicBezTo>
                <a:cubicBezTo>
                  <a:pt x="749906" y="6324813"/>
                  <a:pt x="746715" y="6328006"/>
                  <a:pt x="743524" y="6328006"/>
                </a:cubicBezTo>
                <a:cubicBezTo>
                  <a:pt x="717995" y="6321620"/>
                  <a:pt x="705231" y="6334391"/>
                  <a:pt x="698849" y="6359933"/>
                </a:cubicBezTo>
                <a:cubicBezTo>
                  <a:pt x="695658" y="6372704"/>
                  <a:pt x="698849" y="6395053"/>
                  <a:pt x="679702" y="6398246"/>
                </a:cubicBezTo>
                <a:cubicBezTo>
                  <a:pt x="676511" y="6398246"/>
                  <a:pt x="676511" y="6398246"/>
                  <a:pt x="676511" y="6401439"/>
                </a:cubicBezTo>
                <a:cubicBezTo>
                  <a:pt x="689276" y="6430173"/>
                  <a:pt x="663747" y="6430173"/>
                  <a:pt x="660556" y="6458908"/>
                </a:cubicBezTo>
                <a:cubicBezTo>
                  <a:pt x="660556" y="6462101"/>
                  <a:pt x="660556" y="6468486"/>
                  <a:pt x="657365" y="6471679"/>
                </a:cubicBezTo>
                <a:cubicBezTo>
                  <a:pt x="641409" y="6500414"/>
                  <a:pt x="622263" y="6509992"/>
                  <a:pt x="590352" y="6503606"/>
                </a:cubicBezTo>
                <a:cubicBezTo>
                  <a:pt x="564823" y="6497221"/>
                  <a:pt x="542485" y="6455715"/>
                  <a:pt x="529721" y="6481257"/>
                </a:cubicBezTo>
                <a:cubicBezTo>
                  <a:pt x="516957" y="6506799"/>
                  <a:pt x="494619" y="6525956"/>
                  <a:pt x="469090" y="6541919"/>
                </a:cubicBezTo>
                <a:cubicBezTo>
                  <a:pt x="465899" y="6541919"/>
                  <a:pt x="398886" y="6474872"/>
                  <a:pt x="373358" y="6519570"/>
                </a:cubicBezTo>
                <a:cubicBezTo>
                  <a:pt x="363784" y="6532341"/>
                  <a:pt x="357402" y="6548305"/>
                  <a:pt x="335065" y="6548305"/>
                </a:cubicBezTo>
                <a:cubicBezTo>
                  <a:pt x="338256" y="6561076"/>
                  <a:pt x="328682" y="6570654"/>
                  <a:pt x="319109" y="6573847"/>
                </a:cubicBezTo>
                <a:cubicBezTo>
                  <a:pt x="264861" y="6589810"/>
                  <a:pt x="242523" y="6637701"/>
                  <a:pt x="213803" y="6676014"/>
                </a:cubicBezTo>
                <a:cubicBezTo>
                  <a:pt x="210612" y="6682400"/>
                  <a:pt x="204230" y="6685592"/>
                  <a:pt x="197848" y="6688785"/>
                </a:cubicBezTo>
                <a:cubicBezTo>
                  <a:pt x="188275" y="6691978"/>
                  <a:pt x="181892" y="6695171"/>
                  <a:pt x="172319" y="6698363"/>
                </a:cubicBezTo>
                <a:cubicBezTo>
                  <a:pt x="169128" y="6701556"/>
                  <a:pt x="165937" y="6704749"/>
                  <a:pt x="162746" y="6707942"/>
                </a:cubicBezTo>
                <a:cubicBezTo>
                  <a:pt x="156364" y="6714327"/>
                  <a:pt x="149981" y="6723905"/>
                  <a:pt x="146790" y="6733483"/>
                </a:cubicBezTo>
                <a:cubicBezTo>
                  <a:pt x="146790" y="6736676"/>
                  <a:pt x="143599" y="6743062"/>
                  <a:pt x="143599" y="6746254"/>
                </a:cubicBezTo>
                <a:cubicBezTo>
                  <a:pt x="111688" y="6813302"/>
                  <a:pt x="44675" y="6797338"/>
                  <a:pt x="0" y="6858000"/>
                </a:cubicBez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rgbClr val="FFDB03"/>
          </a:solidFill>
          <a:ln cap="flat" cmpd="sng" w="12700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A picture containing sky, outdoor&#10;&#10;Description automatically generated" id="322" name="Google Shape;322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95" l="0" r="0" t="20089"/>
          <a:stretch/>
        </p:blipFill>
        <p:spPr>
          <a:xfrm>
            <a:off x="3176" y="0"/>
            <a:ext cx="12188825" cy="7956839"/>
          </a:xfrm>
          <a:prstGeom prst="rect">
            <a:avLst/>
          </a:prstGeom>
          <a:noFill/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</p:pic>
      <p:sp>
        <p:nvSpPr>
          <p:cNvPr id="323" name="Google Shape;323;p13"/>
          <p:cNvSpPr/>
          <p:nvPr/>
        </p:nvSpPr>
        <p:spPr>
          <a:xfrm>
            <a:off x="3176" y="1"/>
            <a:ext cx="12192487" cy="7956838"/>
          </a:xfrm>
          <a:custGeom>
            <a:rect b="b" l="l" r="r" t="t"/>
            <a:pathLst>
              <a:path extrusionOk="0" h="7956839" w="12188824">
                <a:moveTo>
                  <a:pt x="3662" y="0"/>
                </a:moveTo>
                <a:lnTo>
                  <a:pt x="12188824" y="0"/>
                </a:lnTo>
                <a:lnTo>
                  <a:pt x="12188824" y="1532779"/>
                </a:lnTo>
                <a:lnTo>
                  <a:pt x="12185162" y="1532779"/>
                </a:lnTo>
                <a:lnTo>
                  <a:pt x="12185162" y="5133534"/>
                </a:lnTo>
                <a:lnTo>
                  <a:pt x="12178672" y="5130618"/>
                </a:lnTo>
                <a:cubicBezTo>
                  <a:pt x="12174933" y="5128074"/>
                  <a:pt x="12171145" y="5124881"/>
                  <a:pt x="12167157" y="5121688"/>
                </a:cubicBezTo>
                <a:cubicBezTo>
                  <a:pt x="12135256" y="5096146"/>
                  <a:pt x="12100165" y="5089761"/>
                  <a:pt x="12065073" y="5102532"/>
                </a:cubicBezTo>
                <a:cubicBezTo>
                  <a:pt x="12010841" y="5108917"/>
                  <a:pt x="11978940" y="5080183"/>
                  <a:pt x="11956609" y="5035484"/>
                </a:cubicBezTo>
                <a:cubicBezTo>
                  <a:pt x="11943849" y="5032292"/>
                  <a:pt x="11934277" y="5029099"/>
                  <a:pt x="11927897" y="5016328"/>
                </a:cubicBezTo>
                <a:cubicBezTo>
                  <a:pt x="11918327" y="4993979"/>
                  <a:pt x="11902377" y="4993979"/>
                  <a:pt x="11883236" y="5000364"/>
                </a:cubicBezTo>
                <a:cubicBezTo>
                  <a:pt x="11851334" y="5009942"/>
                  <a:pt x="11822623" y="4997172"/>
                  <a:pt x="11793913" y="4978015"/>
                </a:cubicBezTo>
                <a:cubicBezTo>
                  <a:pt x="11742870" y="4942895"/>
                  <a:pt x="11714159" y="4946088"/>
                  <a:pt x="11688638" y="4997172"/>
                </a:cubicBezTo>
                <a:cubicBezTo>
                  <a:pt x="11672687" y="4993979"/>
                  <a:pt x="11659927" y="4997172"/>
                  <a:pt x="11647166" y="4987593"/>
                </a:cubicBezTo>
                <a:cubicBezTo>
                  <a:pt x="11631216" y="4974822"/>
                  <a:pt x="11608884" y="4974822"/>
                  <a:pt x="11589744" y="4974822"/>
                </a:cubicBezTo>
                <a:cubicBezTo>
                  <a:pt x="11561033" y="4958859"/>
                  <a:pt x="11545082" y="4987593"/>
                  <a:pt x="11529131" y="4997172"/>
                </a:cubicBezTo>
                <a:cubicBezTo>
                  <a:pt x="11500420" y="5013135"/>
                  <a:pt x="11478090" y="5035484"/>
                  <a:pt x="11455758" y="5054641"/>
                </a:cubicBezTo>
                <a:cubicBezTo>
                  <a:pt x="11455758" y="5057834"/>
                  <a:pt x="11455758" y="5064219"/>
                  <a:pt x="11455758" y="5070604"/>
                </a:cubicBezTo>
                <a:cubicBezTo>
                  <a:pt x="11452568" y="5070604"/>
                  <a:pt x="11446188" y="5070604"/>
                  <a:pt x="11442998" y="5067412"/>
                </a:cubicBezTo>
                <a:cubicBezTo>
                  <a:pt x="11404717" y="5076990"/>
                  <a:pt x="11366435" y="5083375"/>
                  <a:pt x="11328153" y="5102532"/>
                </a:cubicBezTo>
                <a:cubicBezTo>
                  <a:pt x="11324963" y="5102532"/>
                  <a:pt x="11321773" y="5102532"/>
                  <a:pt x="11318583" y="5102532"/>
                </a:cubicBezTo>
                <a:cubicBezTo>
                  <a:pt x="11277111" y="5105725"/>
                  <a:pt x="11235639" y="5112110"/>
                  <a:pt x="11197358" y="5083375"/>
                </a:cubicBezTo>
                <a:cubicBezTo>
                  <a:pt x="11190978" y="5076990"/>
                  <a:pt x="11178217" y="5073797"/>
                  <a:pt x="11175027" y="5064219"/>
                </a:cubicBezTo>
                <a:cubicBezTo>
                  <a:pt x="11162266" y="5016328"/>
                  <a:pt x="11143125" y="5032292"/>
                  <a:pt x="11127175" y="5061026"/>
                </a:cubicBezTo>
                <a:cubicBezTo>
                  <a:pt x="11123985" y="5067412"/>
                  <a:pt x="11117605" y="5070604"/>
                  <a:pt x="11114414" y="5073797"/>
                </a:cubicBezTo>
                <a:cubicBezTo>
                  <a:pt x="11085704" y="5092954"/>
                  <a:pt x="11050612" y="5076990"/>
                  <a:pt x="11025091" y="5096146"/>
                </a:cubicBezTo>
                <a:cubicBezTo>
                  <a:pt x="11018711" y="5099339"/>
                  <a:pt x="11009141" y="5099339"/>
                  <a:pt x="10999569" y="5096146"/>
                </a:cubicBezTo>
                <a:cubicBezTo>
                  <a:pt x="10980429" y="5160001"/>
                  <a:pt x="10961288" y="5172772"/>
                  <a:pt x="10891105" y="5163194"/>
                </a:cubicBezTo>
                <a:cubicBezTo>
                  <a:pt x="10887915" y="5163194"/>
                  <a:pt x="10881535" y="5166387"/>
                  <a:pt x="10875155" y="5169579"/>
                </a:cubicBezTo>
                <a:cubicBezTo>
                  <a:pt x="10865585" y="5166387"/>
                  <a:pt x="10856014" y="5163194"/>
                  <a:pt x="10846443" y="5160001"/>
                </a:cubicBezTo>
                <a:cubicBezTo>
                  <a:pt x="10817732" y="5128074"/>
                  <a:pt x="10785831" y="5150423"/>
                  <a:pt x="10757119" y="5153616"/>
                </a:cubicBezTo>
                <a:cubicBezTo>
                  <a:pt x="10737979" y="5156808"/>
                  <a:pt x="10722028" y="5166387"/>
                  <a:pt x="10706078" y="5163194"/>
                </a:cubicBezTo>
                <a:cubicBezTo>
                  <a:pt x="10699698" y="5163194"/>
                  <a:pt x="10693317" y="5163194"/>
                  <a:pt x="10690127" y="5160001"/>
                </a:cubicBezTo>
                <a:cubicBezTo>
                  <a:pt x="10677366" y="5156808"/>
                  <a:pt x="10664606" y="5137652"/>
                  <a:pt x="10651846" y="5160001"/>
                </a:cubicBezTo>
                <a:cubicBezTo>
                  <a:pt x="10645465" y="5160001"/>
                  <a:pt x="10639085" y="5160001"/>
                  <a:pt x="10632705" y="5160001"/>
                </a:cubicBezTo>
                <a:cubicBezTo>
                  <a:pt x="10616754" y="5166387"/>
                  <a:pt x="10600803" y="5166387"/>
                  <a:pt x="10584853" y="5160001"/>
                </a:cubicBezTo>
                <a:cubicBezTo>
                  <a:pt x="10533810" y="5124881"/>
                  <a:pt x="10533810" y="5124881"/>
                  <a:pt x="10476389" y="5169579"/>
                </a:cubicBezTo>
                <a:cubicBezTo>
                  <a:pt x="10473199" y="5169579"/>
                  <a:pt x="10470008" y="5169579"/>
                  <a:pt x="10466818" y="5169579"/>
                </a:cubicBezTo>
                <a:cubicBezTo>
                  <a:pt x="10434916" y="5182350"/>
                  <a:pt x="10412586" y="5160001"/>
                  <a:pt x="10387065" y="5150423"/>
                </a:cubicBezTo>
                <a:cubicBezTo>
                  <a:pt x="10364733" y="5140845"/>
                  <a:pt x="10345593" y="5137652"/>
                  <a:pt x="10323262" y="5150423"/>
                </a:cubicBezTo>
                <a:cubicBezTo>
                  <a:pt x="10320072" y="5163194"/>
                  <a:pt x="10313692" y="5163194"/>
                  <a:pt x="10304121" y="5160001"/>
                </a:cubicBezTo>
                <a:cubicBezTo>
                  <a:pt x="10278600" y="5156808"/>
                  <a:pt x="10272220" y="5179158"/>
                  <a:pt x="10253079" y="5188736"/>
                </a:cubicBezTo>
                <a:cubicBezTo>
                  <a:pt x="10237129" y="5191929"/>
                  <a:pt x="10221177" y="5204699"/>
                  <a:pt x="10198847" y="5201507"/>
                </a:cubicBezTo>
                <a:cubicBezTo>
                  <a:pt x="10189277" y="5201507"/>
                  <a:pt x="10179706" y="5207892"/>
                  <a:pt x="10182896" y="5220663"/>
                </a:cubicBezTo>
                <a:cubicBezTo>
                  <a:pt x="10186086" y="5265361"/>
                  <a:pt x="10144614" y="5268554"/>
                  <a:pt x="10119094" y="5284518"/>
                </a:cubicBezTo>
                <a:cubicBezTo>
                  <a:pt x="10106333" y="5297289"/>
                  <a:pt x="10106333" y="5316445"/>
                  <a:pt x="10090383" y="5326024"/>
                </a:cubicBezTo>
                <a:cubicBezTo>
                  <a:pt x="10093573" y="5329216"/>
                  <a:pt x="10096763" y="5332409"/>
                  <a:pt x="10099953" y="5335602"/>
                </a:cubicBezTo>
                <a:cubicBezTo>
                  <a:pt x="10090383" y="5348373"/>
                  <a:pt x="10090383" y="5364336"/>
                  <a:pt x="10090383" y="5383493"/>
                </a:cubicBezTo>
                <a:cubicBezTo>
                  <a:pt x="10068051" y="5377107"/>
                  <a:pt x="10058481" y="5383493"/>
                  <a:pt x="10045721" y="5399457"/>
                </a:cubicBezTo>
                <a:cubicBezTo>
                  <a:pt x="10023390" y="5428191"/>
                  <a:pt x="9997869" y="5450540"/>
                  <a:pt x="9950017" y="5431384"/>
                </a:cubicBezTo>
                <a:cubicBezTo>
                  <a:pt x="9911735" y="5415420"/>
                  <a:pt x="9873454" y="5447348"/>
                  <a:pt x="9844743" y="5469697"/>
                </a:cubicBezTo>
                <a:cubicBezTo>
                  <a:pt x="9803271" y="5495239"/>
                  <a:pt x="9768180" y="5530359"/>
                  <a:pt x="9720327" y="5543130"/>
                </a:cubicBezTo>
                <a:cubicBezTo>
                  <a:pt x="9710757" y="5546322"/>
                  <a:pt x="9704377" y="5555901"/>
                  <a:pt x="9704377" y="5565479"/>
                </a:cubicBezTo>
                <a:cubicBezTo>
                  <a:pt x="9697997" y="5581443"/>
                  <a:pt x="9694807" y="5600599"/>
                  <a:pt x="9691617" y="5616563"/>
                </a:cubicBezTo>
                <a:cubicBezTo>
                  <a:pt x="9691617" y="5619755"/>
                  <a:pt x="9691617" y="5622948"/>
                  <a:pt x="9694807" y="5626141"/>
                </a:cubicBezTo>
                <a:cubicBezTo>
                  <a:pt x="9688427" y="5642105"/>
                  <a:pt x="9688427" y="5661261"/>
                  <a:pt x="9678855" y="5674032"/>
                </a:cubicBezTo>
                <a:cubicBezTo>
                  <a:pt x="9669285" y="5686803"/>
                  <a:pt x="9653335" y="5705959"/>
                  <a:pt x="9634194" y="5683610"/>
                </a:cubicBezTo>
                <a:cubicBezTo>
                  <a:pt x="9631004" y="5674032"/>
                  <a:pt x="9627814" y="5664454"/>
                  <a:pt x="9624624" y="5654876"/>
                </a:cubicBezTo>
                <a:cubicBezTo>
                  <a:pt x="9592722" y="5664454"/>
                  <a:pt x="9602292" y="5693188"/>
                  <a:pt x="9595912" y="5718730"/>
                </a:cubicBezTo>
                <a:cubicBezTo>
                  <a:pt x="9586342" y="5760236"/>
                  <a:pt x="9564011" y="5776200"/>
                  <a:pt x="9528919" y="5760236"/>
                </a:cubicBezTo>
                <a:cubicBezTo>
                  <a:pt x="9519349" y="5737887"/>
                  <a:pt x="9503398" y="5721923"/>
                  <a:pt x="9477878" y="5725116"/>
                </a:cubicBezTo>
                <a:cubicBezTo>
                  <a:pt x="9452357" y="5725116"/>
                  <a:pt x="9452357" y="5747465"/>
                  <a:pt x="9445976" y="5766621"/>
                </a:cubicBezTo>
                <a:cubicBezTo>
                  <a:pt x="9430025" y="5804934"/>
                  <a:pt x="9407695" y="5827283"/>
                  <a:pt x="9359842" y="5817705"/>
                </a:cubicBezTo>
                <a:cubicBezTo>
                  <a:pt x="9321561" y="5808127"/>
                  <a:pt x="9283279" y="5814512"/>
                  <a:pt x="9248188" y="5782585"/>
                </a:cubicBezTo>
                <a:cubicBezTo>
                  <a:pt x="9225858" y="5760236"/>
                  <a:pt x="9241808" y="5801741"/>
                  <a:pt x="9225858" y="5801741"/>
                </a:cubicBezTo>
                <a:cubicBezTo>
                  <a:pt x="9216286" y="5788971"/>
                  <a:pt x="9222667" y="5757043"/>
                  <a:pt x="9190766" y="5760236"/>
                </a:cubicBezTo>
                <a:cubicBezTo>
                  <a:pt x="9187575" y="5760236"/>
                  <a:pt x="9184385" y="5760236"/>
                  <a:pt x="9181195" y="5760236"/>
                </a:cubicBezTo>
                <a:cubicBezTo>
                  <a:pt x="9181195" y="5760236"/>
                  <a:pt x="9178005" y="5760236"/>
                  <a:pt x="9178005" y="5763429"/>
                </a:cubicBezTo>
                <a:cubicBezTo>
                  <a:pt x="9174815" y="5766621"/>
                  <a:pt x="9171625" y="5766621"/>
                  <a:pt x="9168435" y="5769814"/>
                </a:cubicBezTo>
                <a:cubicBezTo>
                  <a:pt x="9123773" y="5773007"/>
                  <a:pt x="9120583" y="5804934"/>
                  <a:pt x="9114202" y="5836862"/>
                </a:cubicBezTo>
                <a:cubicBezTo>
                  <a:pt x="9114202" y="5840054"/>
                  <a:pt x="9114202" y="5843247"/>
                  <a:pt x="9111012" y="5846440"/>
                </a:cubicBezTo>
                <a:cubicBezTo>
                  <a:pt x="9053590" y="5910295"/>
                  <a:pt x="8980217" y="5894331"/>
                  <a:pt x="8910035" y="5878367"/>
                </a:cubicBezTo>
                <a:cubicBezTo>
                  <a:pt x="8884513" y="5907102"/>
                  <a:pt x="8855802" y="5913487"/>
                  <a:pt x="8820710" y="5900716"/>
                </a:cubicBezTo>
                <a:cubicBezTo>
                  <a:pt x="8798380" y="5894331"/>
                  <a:pt x="8776049" y="5891138"/>
                  <a:pt x="8753718" y="5894331"/>
                </a:cubicBezTo>
                <a:cubicBezTo>
                  <a:pt x="8747337" y="5884753"/>
                  <a:pt x="8740957" y="5875174"/>
                  <a:pt x="8734577" y="5862403"/>
                </a:cubicBezTo>
                <a:cubicBezTo>
                  <a:pt x="8728197" y="5846440"/>
                  <a:pt x="8731387" y="5824091"/>
                  <a:pt x="8705866" y="5824091"/>
                </a:cubicBezTo>
                <a:cubicBezTo>
                  <a:pt x="8683535" y="5827283"/>
                  <a:pt x="8670774" y="5836862"/>
                  <a:pt x="8664394" y="5859211"/>
                </a:cubicBezTo>
                <a:cubicBezTo>
                  <a:pt x="8661204" y="5865596"/>
                  <a:pt x="8654824" y="5871982"/>
                  <a:pt x="8648443" y="5875174"/>
                </a:cubicBezTo>
                <a:cubicBezTo>
                  <a:pt x="8648443" y="5878367"/>
                  <a:pt x="8648443" y="5881560"/>
                  <a:pt x="8648443" y="5884753"/>
                </a:cubicBezTo>
                <a:cubicBezTo>
                  <a:pt x="8613352" y="5910295"/>
                  <a:pt x="8578260" y="5907102"/>
                  <a:pt x="8536789" y="5881560"/>
                </a:cubicBezTo>
                <a:cubicBezTo>
                  <a:pt x="8533599" y="5875174"/>
                  <a:pt x="8527219" y="5871982"/>
                  <a:pt x="8524029" y="5865596"/>
                </a:cubicBezTo>
                <a:cubicBezTo>
                  <a:pt x="8504887" y="5871982"/>
                  <a:pt x="8485747" y="5887945"/>
                  <a:pt x="8463416" y="5887945"/>
                </a:cubicBezTo>
                <a:cubicBezTo>
                  <a:pt x="8457036" y="5884753"/>
                  <a:pt x="8450656" y="5881560"/>
                  <a:pt x="8444276" y="5878367"/>
                </a:cubicBezTo>
                <a:cubicBezTo>
                  <a:pt x="8428324" y="5862403"/>
                  <a:pt x="8402803" y="5881560"/>
                  <a:pt x="8386853" y="5865596"/>
                </a:cubicBezTo>
                <a:cubicBezTo>
                  <a:pt x="8354952" y="5865596"/>
                  <a:pt x="8323051" y="5862403"/>
                  <a:pt x="8291150" y="5859211"/>
                </a:cubicBezTo>
                <a:cubicBezTo>
                  <a:pt x="8268819" y="5852825"/>
                  <a:pt x="8265629" y="5836862"/>
                  <a:pt x="8262438" y="5820898"/>
                </a:cubicBezTo>
                <a:cubicBezTo>
                  <a:pt x="8262438" y="5814512"/>
                  <a:pt x="8262438" y="5811320"/>
                  <a:pt x="8262438" y="5804934"/>
                </a:cubicBezTo>
                <a:cubicBezTo>
                  <a:pt x="8256058" y="5804934"/>
                  <a:pt x="8249677" y="5801741"/>
                  <a:pt x="8243297" y="5801741"/>
                </a:cubicBezTo>
                <a:cubicBezTo>
                  <a:pt x="8236917" y="5827283"/>
                  <a:pt x="8227347" y="5824091"/>
                  <a:pt x="8220967" y="5804934"/>
                </a:cubicBezTo>
                <a:cubicBezTo>
                  <a:pt x="8211396" y="5776200"/>
                  <a:pt x="8189066" y="5769814"/>
                  <a:pt x="8163544" y="5769814"/>
                </a:cubicBezTo>
                <a:cubicBezTo>
                  <a:pt x="8160354" y="5792163"/>
                  <a:pt x="8144404" y="5788971"/>
                  <a:pt x="8128453" y="5785778"/>
                </a:cubicBezTo>
                <a:cubicBezTo>
                  <a:pt x="8115693" y="5744272"/>
                  <a:pt x="8071030" y="5734694"/>
                  <a:pt x="8045510" y="5705959"/>
                </a:cubicBezTo>
                <a:cubicBezTo>
                  <a:pt x="8016798" y="5686803"/>
                  <a:pt x="8007228" y="5718730"/>
                  <a:pt x="7988087" y="5731501"/>
                </a:cubicBezTo>
                <a:cubicBezTo>
                  <a:pt x="7984897" y="5734694"/>
                  <a:pt x="7981707" y="5737887"/>
                  <a:pt x="7978517" y="5741079"/>
                </a:cubicBezTo>
                <a:cubicBezTo>
                  <a:pt x="7972137" y="5744272"/>
                  <a:pt x="7965756" y="5737887"/>
                  <a:pt x="7965756" y="5731501"/>
                </a:cubicBezTo>
                <a:cubicBezTo>
                  <a:pt x="7962566" y="5731501"/>
                  <a:pt x="7962566" y="5731501"/>
                  <a:pt x="7962566" y="5731501"/>
                </a:cubicBezTo>
                <a:cubicBezTo>
                  <a:pt x="7949805" y="5728309"/>
                  <a:pt x="7940235" y="5725116"/>
                  <a:pt x="7930665" y="5721923"/>
                </a:cubicBezTo>
                <a:cubicBezTo>
                  <a:pt x="7905144" y="5712345"/>
                  <a:pt x="7886003" y="5728309"/>
                  <a:pt x="7863672" y="5731501"/>
                </a:cubicBezTo>
                <a:cubicBezTo>
                  <a:pt x="7857291" y="5731501"/>
                  <a:pt x="7850911" y="5731501"/>
                  <a:pt x="7844531" y="5731501"/>
                </a:cubicBezTo>
                <a:cubicBezTo>
                  <a:pt x="7841341" y="5737887"/>
                  <a:pt x="7838151" y="5744272"/>
                  <a:pt x="7831771" y="5750658"/>
                </a:cubicBezTo>
                <a:cubicBezTo>
                  <a:pt x="7812630" y="5763429"/>
                  <a:pt x="7796679" y="5776200"/>
                  <a:pt x="7777538" y="5788971"/>
                </a:cubicBezTo>
                <a:cubicBezTo>
                  <a:pt x="7752018" y="5808127"/>
                  <a:pt x="7745637" y="5773007"/>
                  <a:pt x="7729687" y="5769814"/>
                </a:cubicBezTo>
                <a:cubicBezTo>
                  <a:pt x="7726497" y="5769814"/>
                  <a:pt x="7723307" y="5769814"/>
                  <a:pt x="7720116" y="5769814"/>
                </a:cubicBezTo>
                <a:cubicBezTo>
                  <a:pt x="7713735" y="5760236"/>
                  <a:pt x="7704165" y="5757043"/>
                  <a:pt x="7700975" y="5747465"/>
                </a:cubicBezTo>
                <a:cubicBezTo>
                  <a:pt x="7697785" y="5753850"/>
                  <a:pt x="7691405" y="5757043"/>
                  <a:pt x="7685025" y="5760236"/>
                </a:cubicBezTo>
                <a:cubicBezTo>
                  <a:pt x="7646744" y="5757043"/>
                  <a:pt x="7608461" y="5744272"/>
                  <a:pt x="7576561" y="5779392"/>
                </a:cubicBezTo>
                <a:cubicBezTo>
                  <a:pt x="7570180" y="5785778"/>
                  <a:pt x="7554229" y="5785778"/>
                  <a:pt x="7544659" y="5769814"/>
                </a:cubicBezTo>
                <a:cubicBezTo>
                  <a:pt x="7541469" y="5769814"/>
                  <a:pt x="7538279" y="5769814"/>
                  <a:pt x="7535088" y="5769814"/>
                </a:cubicBezTo>
                <a:cubicBezTo>
                  <a:pt x="7531898" y="5769814"/>
                  <a:pt x="7528708" y="5769814"/>
                  <a:pt x="7525518" y="5773007"/>
                </a:cubicBezTo>
                <a:cubicBezTo>
                  <a:pt x="7503188" y="5776200"/>
                  <a:pt x="7480856" y="5788971"/>
                  <a:pt x="7458525" y="5773007"/>
                </a:cubicBezTo>
                <a:cubicBezTo>
                  <a:pt x="7458525" y="5773007"/>
                  <a:pt x="7458525" y="5769814"/>
                  <a:pt x="7458525" y="5769814"/>
                </a:cubicBezTo>
                <a:cubicBezTo>
                  <a:pt x="7445765" y="5782585"/>
                  <a:pt x="7433005" y="5779392"/>
                  <a:pt x="7423434" y="5769814"/>
                </a:cubicBezTo>
                <a:cubicBezTo>
                  <a:pt x="7388342" y="5734694"/>
                  <a:pt x="7372392" y="5766621"/>
                  <a:pt x="7350061" y="5788971"/>
                </a:cubicBezTo>
                <a:cubicBezTo>
                  <a:pt x="7330920" y="5769814"/>
                  <a:pt x="7314969" y="5760236"/>
                  <a:pt x="7286258" y="5769814"/>
                </a:cubicBezTo>
                <a:cubicBezTo>
                  <a:pt x="7267118" y="5776200"/>
                  <a:pt x="7251166" y="5776200"/>
                  <a:pt x="7232026" y="5792163"/>
                </a:cubicBezTo>
                <a:cubicBezTo>
                  <a:pt x="7206505" y="5814512"/>
                  <a:pt x="7171413" y="5843247"/>
                  <a:pt x="7129942" y="5840054"/>
                </a:cubicBezTo>
                <a:cubicBezTo>
                  <a:pt x="7126752" y="5840054"/>
                  <a:pt x="7123562" y="5843247"/>
                  <a:pt x="7117182" y="5846440"/>
                </a:cubicBezTo>
                <a:cubicBezTo>
                  <a:pt x="7110802" y="5862403"/>
                  <a:pt x="7088470" y="5865596"/>
                  <a:pt x="7088470" y="5884753"/>
                </a:cubicBezTo>
                <a:cubicBezTo>
                  <a:pt x="7078900" y="5913487"/>
                  <a:pt x="7056569" y="5884753"/>
                  <a:pt x="7040619" y="5897524"/>
                </a:cubicBezTo>
                <a:cubicBezTo>
                  <a:pt x="7040619" y="5897524"/>
                  <a:pt x="7040619" y="5897524"/>
                  <a:pt x="7043809" y="5897524"/>
                </a:cubicBezTo>
                <a:cubicBezTo>
                  <a:pt x="7031048" y="5929451"/>
                  <a:pt x="6986386" y="5923066"/>
                  <a:pt x="6973626" y="5954993"/>
                </a:cubicBezTo>
                <a:cubicBezTo>
                  <a:pt x="6970436" y="5958186"/>
                  <a:pt x="6967246" y="5961378"/>
                  <a:pt x="6964055" y="5964571"/>
                </a:cubicBezTo>
                <a:cubicBezTo>
                  <a:pt x="6957675" y="6009269"/>
                  <a:pt x="6941724" y="6018848"/>
                  <a:pt x="6887492" y="6002884"/>
                </a:cubicBezTo>
                <a:cubicBezTo>
                  <a:pt x="6881112" y="6002884"/>
                  <a:pt x="6874732" y="6002884"/>
                  <a:pt x="6868352" y="5996498"/>
                </a:cubicBezTo>
                <a:cubicBezTo>
                  <a:pt x="6858780" y="5986920"/>
                  <a:pt x="6846020" y="5977342"/>
                  <a:pt x="6833260" y="5974149"/>
                </a:cubicBezTo>
                <a:cubicBezTo>
                  <a:pt x="6798169" y="5958186"/>
                  <a:pt x="6772647" y="5958186"/>
                  <a:pt x="6753507" y="5996498"/>
                </a:cubicBezTo>
                <a:cubicBezTo>
                  <a:pt x="6734366" y="6028426"/>
                  <a:pt x="6683324" y="6028426"/>
                  <a:pt x="6667373" y="6066739"/>
                </a:cubicBezTo>
                <a:cubicBezTo>
                  <a:pt x="6660993" y="6073124"/>
                  <a:pt x="6654613" y="6076317"/>
                  <a:pt x="6645042" y="6073124"/>
                </a:cubicBezTo>
                <a:cubicBezTo>
                  <a:pt x="6654613" y="6092281"/>
                  <a:pt x="6632282" y="6095473"/>
                  <a:pt x="6625901" y="6105052"/>
                </a:cubicBezTo>
                <a:cubicBezTo>
                  <a:pt x="6629091" y="6114630"/>
                  <a:pt x="6632282" y="6121015"/>
                  <a:pt x="6622711" y="6127401"/>
                </a:cubicBezTo>
                <a:cubicBezTo>
                  <a:pt x="6616331" y="6136979"/>
                  <a:pt x="6600380" y="6133786"/>
                  <a:pt x="6590810" y="6143364"/>
                </a:cubicBezTo>
                <a:cubicBezTo>
                  <a:pt x="6594000" y="6143364"/>
                  <a:pt x="6594000" y="6146557"/>
                  <a:pt x="6594000" y="6146557"/>
                </a:cubicBezTo>
                <a:cubicBezTo>
                  <a:pt x="6597190" y="6152943"/>
                  <a:pt x="6600380" y="6156135"/>
                  <a:pt x="6600380" y="6162521"/>
                </a:cubicBezTo>
                <a:cubicBezTo>
                  <a:pt x="6603570" y="6191255"/>
                  <a:pt x="6613141" y="6219990"/>
                  <a:pt x="6568479" y="6216797"/>
                </a:cubicBezTo>
                <a:cubicBezTo>
                  <a:pt x="6558909" y="6210412"/>
                  <a:pt x="6552528" y="6204026"/>
                  <a:pt x="6546148" y="6197641"/>
                </a:cubicBezTo>
                <a:cubicBezTo>
                  <a:pt x="6536577" y="6188063"/>
                  <a:pt x="6520627" y="6184870"/>
                  <a:pt x="6517437" y="6168906"/>
                </a:cubicBezTo>
                <a:cubicBezTo>
                  <a:pt x="6517437" y="6156135"/>
                  <a:pt x="6511057" y="6146557"/>
                  <a:pt x="6504677" y="6136979"/>
                </a:cubicBezTo>
                <a:cubicBezTo>
                  <a:pt x="6501486" y="6140172"/>
                  <a:pt x="6495106" y="6143364"/>
                  <a:pt x="6491916" y="6149750"/>
                </a:cubicBezTo>
                <a:cubicBezTo>
                  <a:pt x="6479156" y="6152943"/>
                  <a:pt x="6469585" y="6156135"/>
                  <a:pt x="6460014" y="6159328"/>
                </a:cubicBezTo>
                <a:cubicBezTo>
                  <a:pt x="6450444" y="6149750"/>
                  <a:pt x="6434494" y="6152943"/>
                  <a:pt x="6431303" y="6136979"/>
                </a:cubicBezTo>
                <a:cubicBezTo>
                  <a:pt x="6424923" y="6124208"/>
                  <a:pt x="6418543" y="6111437"/>
                  <a:pt x="6412163" y="6098666"/>
                </a:cubicBezTo>
                <a:cubicBezTo>
                  <a:pt x="6408973" y="6089088"/>
                  <a:pt x="6405783" y="6082702"/>
                  <a:pt x="6399403" y="6073124"/>
                </a:cubicBezTo>
                <a:cubicBezTo>
                  <a:pt x="6396212" y="6073124"/>
                  <a:pt x="6389831" y="6073124"/>
                  <a:pt x="6386641" y="6073124"/>
                </a:cubicBezTo>
                <a:cubicBezTo>
                  <a:pt x="6377071" y="6114630"/>
                  <a:pt x="6354740" y="6124208"/>
                  <a:pt x="6316459" y="6098666"/>
                </a:cubicBezTo>
                <a:cubicBezTo>
                  <a:pt x="6278177" y="6092281"/>
                  <a:pt x="6262227" y="6121015"/>
                  <a:pt x="6236705" y="6140172"/>
                </a:cubicBezTo>
                <a:cubicBezTo>
                  <a:pt x="6236705" y="6117822"/>
                  <a:pt x="6227135" y="6101859"/>
                  <a:pt x="6204804" y="6111437"/>
                </a:cubicBezTo>
                <a:cubicBezTo>
                  <a:pt x="6179284" y="6121015"/>
                  <a:pt x="6176093" y="6105052"/>
                  <a:pt x="6169713" y="6092281"/>
                </a:cubicBezTo>
                <a:cubicBezTo>
                  <a:pt x="6153762" y="6098666"/>
                  <a:pt x="6137812" y="6092281"/>
                  <a:pt x="6121861" y="6089088"/>
                </a:cubicBezTo>
                <a:cubicBezTo>
                  <a:pt x="6115481" y="6105052"/>
                  <a:pt x="6102720" y="6117822"/>
                  <a:pt x="6083579" y="6121015"/>
                </a:cubicBezTo>
                <a:cubicBezTo>
                  <a:pt x="6064438" y="6127401"/>
                  <a:pt x="6054868" y="6140172"/>
                  <a:pt x="6048488" y="6159328"/>
                </a:cubicBezTo>
                <a:cubicBezTo>
                  <a:pt x="6045298" y="6165714"/>
                  <a:pt x="6045298" y="6172099"/>
                  <a:pt x="6042108" y="6175292"/>
                </a:cubicBezTo>
                <a:cubicBezTo>
                  <a:pt x="5997445" y="6191255"/>
                  <a:pt x="5952785" y="6181677"/>
                  <a:pt x="5908122" y="6168906"/>
                </a:cubicBezTo>
                <a:cubicBezTo>
                  <a:pt x="5908122" y="6165714"/>
                  <a:pt x="5904932" y="6162521"/>
                  <a:pt x="5904932" y="6159328"/>
                </a:cubicBezTo>
                <a:cubicBezTo>
                  <a:pt x="5879411" y="6159328"/>
                  <a:pt x="5860270" y="6130593"/>
                  <a:pt x="5831559" y="6146557"/>
                </a:cubicBezTo>
                <a:cubicBezTo>
                  <a:pt x="5828369" y="6156135"/>
                  <a:pt x="5825179" y="6165714"/>
                  <a:pt x="5821989" y="6172099"/>
                </a:cubicBezTo>
                <a:cubicBezTo>
                  <a:pt x="5825179" y="6175292"/>
                  <a:pt x="5825179" y="6178485"/>
                  <a:pt x="5825179" y="6181677"/>
                </a:cubicBezTo>
                <a:cubicBezTo>
                  <a:pt x="5821989" y="6191255"/>
                  <a:pt x="5812418" y="6191255"/>
                  <a:pt x="5802848" y="6191255"/>
                </a:cubicBezTo>
                <a:cubicBezTo>
                  <a:pt x="5764566" y="6197641"/>
                  <a:pt x="5723095" y="6210412"/>
                  <a:pt x="5684813" y="6178485"/>
                </a:cubicBezTo>
                <a:cubicBezTo>
                  <a:pt x="5675242" y="6181677"/>
                  <a:pt x="5678432" y="6188063"/>
                  <a:pt x="5675242" y="6194448"/>
                </a:cubicBezTo>
                <a:cubicBezTo>
                  <a:pt x="5665672" y="6207219"/>
                  <a:pt x="5656102" y="6216797"/>
                  <a:pt x="5640151" y="6219990"/>
                </a:cubicBezTo>
                <a:cubicBezTo>
                  <a:pt x="5640151" y="6219990"/>
                  <a:pt x="5640151" y="6219990"/>
                  <a:pt x="5636961" y="6216797"/>
                </a:cubicBezTo>
                <a:cubicBezTo>
                  <a:pt x="5636961" y="6219990"/>
                  <a:pt x="5636961" y="6223183"/>
                  <a:pt x="5636961" y="6226376"/>
                </a:cubicBezTo>
                <a:cubicBezTo>
                  <a:pt x="5617820" y="6232761"/>
                  <a:pt x="5598679" y="6235954"/>
                  <a:pt x="5579539" y="6242339"/>
                </a:cubicBezTo>
                <a:cubicBezTo>
                  <a:pt x="5522116" y="6264688"/>
                  <a:pt x="5467884" y="6280652"/>
                  <a:pt x="5407272" y="6264688"/>
                </a:cubicBezTo>
                <a:cubicBezTo>
                  <a:pt x="5404082" y="6261496"/>
                  <a:pt x="5404082" y="6258303"/>
                  <a:pt x="5404082" y="6258303"/>
                </a:cubicBezTo>
                <a:cubicBezTo>
                  <a:pt x="5404082" y="6255110"/>
                  <a:pt x="5404082" y="6255110"/>
                  <a:pt x="5404082" y="6251917"/>
                </a:cubicBezTo>
                <a:cubicBezTo>
                  <a:pt x="5381751" y="6248725"/>
                  <a:pt x="5365800" y="6235954"/>
                  <a:pt x="5343469" y="6226376"/>
                </a:cubicBezTo>
                <a:cubicBezTo>
                  <a:pt x="5343469" y="6226376"/>
                  <a:pt x="5340279" y="6229568"/>
                  <a:pt x="5340279" y="6229568"/>
                </a:cubicBezTo>
                <a:cubicBezTo>
                  <a:pt x="5333899" y="6229568"/>
                  <a:pt x="5330709" y="6229568"/>
                  <a:pt x="5324328" y="6229568"/>
                </a:cubicBezTo>
                <a:cubicBezTo>
                  <a:pt x="5311569" y="6219990"/>
                  <a:pt x="5295618" y="6210412"/>
                  <a:pt x="5279666" y="6223183"/>
                </a:cubicBezTo>
                <a:cubicBezTo>
                  <a:pt x="5270096" y="6229568"/>
                  <a:pt x="5260526" y="6239147"/>
                  <a:pt x="5247765" y="6242339"/>
                </a:cubicBezTo>
                <a:cubicBezTo>
                  <a:pt x="5193534" y="6248725"/>
                  <a:pt x="5155252" y="6280652"/>
                  <a:pt x="5126541" y="6322158"/>
                </a:cubicBezTo>
                <a:cubicBezTo>
                  <a:pt x="5113780" y="6318965"/>
                  <a:pt x="5104209" y="6325350"/>
                  <a:pt x="5097829" y="6334929"/>
                </a:cubicBezTo>
                <a:cubicBezTo>
                  <a:pt x="5094639" y="6341314"/>
                  <a:pt x="5088259" y="6350892"/>
                  <a:pt x="5085069" y="6360471"/>
                </a:cubicBezTo>
                <a:cubicBezTo>
                  <a:pt x="5062737" y="6341314"/>
                  <a:pt x="5046787" y="6331736"/>
                  <a:pt x="5030837" y="6366856"/>
                </a:cubicBezTo>
                <a:cubicBezTo>
                  <a:pt x="5018076" y="6392398"/>
                  <a:pt x="4973414" y="6386012"/>
                  <a:pt x="4970225" y="6421133"/>
                </a:cubicBezTo>
                <a:cubicBezTo>
                  <a:pt x="4970225" y="6430711"/>
                  <a:pt x="4963843" y="6437096"/>
                  <a:pt x="4954274" y="6433903"/>
                </a:cubicBezTo>
                <a:cubicBezTo>
                  <a:pt x="4947893" y="6427518"/>
                  <a:pt x="4944703" y="6417940"/>
                  <a:pt x="4941513" y="6408362"/>
                </a:cubicBezTo>
                <a:cubicBezTo>
                  <a:pt x="4931942" y="6405169"/>
                  <a:pt x="4922372" y="6405169"/>
                  <a:pt x="4912801" y="6411554"/>
                </a:cubicBezTo>
                <a:cubicBezTo>
                  <a:pt x="4912801" y="6443482"/>
                  <a:pt x="4909611" y="6462638"/>
                  <a:pt x="4861760" y="6453060"/>
                </a:cubicBezTo>
                <a:cubicBezTo>
                  <a:pt x="4810718" y="6440289"/>
                  <a:pt x="4772436" y="6478602"/>
                  <a:pt x="4737344" y="6516915"/>
                </a:cubicBezTo>
                <a:cubicBezTo>
                  <a:pt x="4737344" y="6536071"/>
                  <a:pt x="4740535" y="6555228"/>
                  <a:pt x="4727775" y="6574384"/>
                </a:cubicBezTo>
                <a:cubicBezTo>
                  <a:pt x="4727775" y="6580769"/>
                  <a:pt x="4727775" y="6587155"/>
                  <a:pt x="4727775" y="6593540"/>
                </a:cubicBezTo>
                <a:cubicBezTo>
                  <a:pt x="4667161" y="6635046"/>
                  <a:pt x="4612930" y="6596733"/>
                  <a:pt x="4555507" y="6583962"/>
                </a:cubicBezTo>
                <a:cubicBezTo>
                  <a:pt x="4539556" y="6574384"/>
                  <a:pt x="4517225" y="6577577"/>
                  <a:pt x="4520416" y="6552035"/>
                </a:cubicBezTo>
                <a:cubicBezTo>
                  <a:pt x="4517225" y="6548842"/>
                  <a:pt x="4517225" y="6548842"/>
                  <a:pt x="4514035" y="6545649"/>
                </a:cubicBezTo>
                <a:cubicBezTo>
                  <a:pt x="4482134" y="6545649"/>
                  <a:pt x="4453422" y="6571191"/>
                  <a:pt x="4411951" y="6548842"/>
                </a:cubicBezTo>
                <a:cubicBezTo>
                  <a:pt x="4392810" y="6539264"/>
                  <a:pt x="4386430" y="6561613"/>
                  <a:pt x="4376860" y="6583962"/>
                </a:cubicBezTo>
                <a:cubicBezTo>
                  <a:pt x="4373669" y="6587155"/>
                  <a:pt x="4373669" y="6593540"/>
                  <a:pt x="4370479" y="6599926"/>
                </a:cubicBezTo>
                <a:cubicBezTo>
                  <a:pt x="4370479" y="6603119"/>
                  <a:pt x="4367289" y="6606311"/>
                  <a:pt x="4364100" y="6609504"/>
                </a:cubicBezTo>
                <a:cubicBezTo>
                  <a:pt x="4364100" y="6612697"/>
                  <a:pt x="4360908" y="6612697"/>
                  <a:pt x="4360908" y="6612697"/>
                </a:cubicBezTo>
                <a:cubicBezTo>
                  <a:pt x="4360908" y="6615890"/>
                  <a:pt x="4360908" y="6619082"/>
                  <a:pt x="4357718" y="6622275"/>
                </a:cubicBezTo>
                <a:cubicBezTo>
                  <a:pt x="4335388" y="6619082"/>
                  <a:pt x="4306677" y="6606311"/>
                  <a:pt x="4284345" y="6612697"/>
                </a:cubicBezTo>
                <a:cubicBezTo>
                  <a:pt x="4281156" y="6619082"/>
                  <a:pt x="4277966" y="6625468"/>
                  <a:pt x="4274775" y="6631853"/>
                </a:cubicBezTo>
                <a:cubicBezTo>
                  <a:pt x="4274775" y="6635046"/>
                  <a:pt x="4271585" y="6641431"/>
                  <a:pt x="4268395" y="6644624"/>
                </a:cubicBezTo>
                <a:cubicBezTo>
                  <a:pt x="4252445" y="6657395"/>
                  <a:pt x="4236494" y="6657395"/>
                  <a:pt x="4220544" y="6657395"/>
                </a:cubicBezTo>
                <a:cubicBezTo>
                  <a:pt x="4217352" y="6657395"/>
                  <a:pt x="4214162" y="6657395"/>
                  <a:pt x="4214162" y="6654202"/>
                </a:cubicBezTo>
                <a:cubicBezTo>
                  <a:pt x="4210973" y="6657395"/>
                  <a:pt x="4210973" y="6657395"/>
                  <a:pt x="4207782" y="6660588"/>
                </a:cubicBezTo>
                <a:cubicBezTo>
                  <a:pt x="4195022" y="6660588"/>
                  <a:pt x="4182262" y="6663781"/>
                  <a:pt x="4172691" y="6670166"/>
                </a:cubicBezTo>
                <a:cubicBezTo>
                  <a:pt x="4163121" y="6682937"/>
                  <a:pt x="4150361" y="6692515"/>
                  <a:pt x="4137600" y="6698901"/>
                </a:cubicBezTo>
                <a:cubicBezTo>
                  <a:pt x="4137600" y="6705286"/>
                  <a:pt x="4134410" y="6708479"/>
                  <a:pt x="4134410" y="6711672"/>
                </a:cubicBezTo>
                <a:cubicBezTo>
                  <a:pt x="4128029" y="6718057"/>
                  <a:pt x="4118459" y="6724443"/>
                  <a:pt x="4112079" y="6727635"/>
                </a:cubicBezTo>
                <a:cubicBezTo>
                  <a:pt x="4112079" y="6727635"/>
                  <a:pt x="4108889" y="6727635"/>
                  <a:pt x="4108889" y="6727635"/>
                </a:cubicBezTo>
                <a:cubicBezTo>
                  <a:pt x="4108889" y="6737214"/>
                  <a:pt x="4092938" y="6730828"/>
                  <a:pt x="4089748" y="6740406"/>
                </a:cubicBezTo>
                <a:cubicBezTo>
                  <a:pt x="4086558" y="6746792"/>
                  <a:pt x="4083368" y="6749985"/>
                  <a:pt x="4080178" y="6756370"/>
                </a:cubicBezTo>
                <a:cubicBezTo>
                  <a:pt x="4076987" y="6718057"/>
                  <a:pt x="4032325" y="6734021"/>
                  <a:pt x="4019565" y="6711672"/>
                </a:cubicBezTo>
                <a:cubicBezTo>
                  <a:pt x="4016375" y="6702093"/>
                  <a:pt x="3997234" y="6705286"/>
                  <a:pt x="4000424" y="6692515"/>
                </a:cubicBezTo>
                <a:cubicBezTo>
                  <a:pt x="3987664" y="6692515"/>
                  <a:pt x="3987664" y="6682937"/>
                  <a:pt x="3990854" y="6673359"/>
                </a:cubicBezTo>
                <a:cubicBezTo>
                  <a:pt x="3974903" y="6679744"/>
                  <a:pt x="3962142" y="6670166"/>
                  <a:pt x="3946192" y="6660588"/>
                </a:cubicBezTo>
                <a:cubicBezTo>
                  <a:pt x="3936622" y="6654202"/>
                  <a:pt x="3930242" y="6641431"/>
                  <a:pt x="3914291" y="6651010"/>
                </a:cubicBezTo>
                <a:cubicBezTo>
                  <a:pt x="3907911" y="6660588"/>
                  <a:pt x="3901530" y="6670166"/>
                  <a:pt x="3895150" y="6679744"/>
                </a:cubicBezTo>
                <a:cubicBezTo>
                  <a:pt x="3891959" y="6686130"/>
                  <a:pt x="3885579" y="6686130"/>
                  <a:pt x="3882389" y="6686130"/>
                </a:cubicBezTo>
                <a:cubicBezTo>
                  <a:pt x="3882389" y="6686130"/>
                  <a:pt x="3882389" y="6689322"/>
                  <a:pt x="3882389" y="6689322"/>
                </a:cubicBezTo>
                <a:cubicBezTo>
                  <a:pt x="3879199" y="6702093"/>
                  <a:pt x="3872819" y="6711672"/>
                  <a:pt x="3866439" y="6718057"/>
                </a:cubicBezTo>
                <a:cubicBezTo>
                  <a:pt x="3840918" y="6727635"/>
                  <a:pt x="3824968" y="6743599"/>
                  <a:pt x="3815396" y="6765948"/>
                </a:cubicBezTo>
                <a:cubicBezTo>
                  <a:pt x="3812206" y="6769141"/>
                  <a:pt x="3805826" y="6769141"/>
                  <a:pt x="3802636" y="6769141"/>
                </a:cubicBezTo>
                <a:cubicBezTo>
                  <a:pt x="3802636" y="6769141"/>
                  <a:pt x="3799446" y="6769141"/>
                  <a:pt x="3799446" y="6769141"/>
                </a:cubicBezTo>
                <a:cubicBezTo>
                  <a:pt x="3805826" y="6797876"/>
                  <a:pt x="3805826" y="6826610"/>
                  <a:pt x="3770735" y="6836188"/>
                </a:cubicBezTo>
                <a:cubicBezTo>
                  <a:pt x="3767545" y="6836188"/>
                  <a:pt x="3767545" y="6832996"/>
                  <a:pt x="3767545" y="6832996"/>
                </a:cubicBezTo>
                <a:cubicBezTo>
                  <a:pt x="3764355" y="6832996"/>
                  <a:pt x="3764355" y="6832996"/>
                  <a:pt x="3764355" y="6836188"/>
                </a:cubicBezTo>
                <a:cubicBezTo>
                  <a:pt x="3761164" y="6836188"/>
                  <a:pt x="3754785" y="6836188"/>
                  <a:pt x="3751595" y="6836188"/>
                </a:cubicBezTo>
                <a:cubicBezTo>
                  <a:pt x="3751595" y="6836188"/>
                  <a:pt x="3751595" y="6836188"/>
                  <a:pt x="3748404" y="6836188"/>
                </a:cubicBezTo>
                <a:cubicBezTo>
                  <a:pt x="3745214" y="6845767"/>
                  <a:pt x="3738833" y="6848959"/>
                  <a:pt x="3732453" y="6855345"/>
                </a:cubicBezTo>
                <a:cubicBezTo>
                  <a:pt x="3710122" y="6858538"/>
                  <a:pt x="3694172" y="6845767"/>
                  <a:pt x="3681412" y="6826610"/>
                </a:cubicBezTo>
                <a:cubicBezTo>
                  <a:pt x="3675030" y="6829803"/>
                  <a:pt x="3671841" y="6832996"/>
                  <a:pt x="3665460" y="6836188"/>
                </a:cubicBezTo>
                <a:cubicBezTo>
                  <a:pt x="3627179" y="6820225"/>
                  <a:pt x="3611229" y="6868116"/>
                  <a:pt x="3576137" y="6864923"/>
                </a:cubicBezTo>
                <a:cubicBezTo>
                  <a:pt x="3576137" y="6871309"/>
                  <a:pt x="3572947" y="6877694"/>
                  <a:pt x="3569756" y="6884079"/>
                </a:cubicBezTo>
                <a:cubicBezTo>
                  <a:pt x="3572947" y="6887272"/>
                  <a:pt x="3569756" y="6890465"/>
                  <a:pt x="3566566" y="6896850"/>
                </a:cubicBezTo>
                <a:cubicBezTo>
                  <a:pt x="3553806" y="6912814"/>
                  <a:pt x="3541046" y="6935163"/>
                  <a:pt x="3518714" y="6903236"/>
                </a:cubicBezTo>
                <a:cubicBezTo>
                  <a:pt x="3518714" y="6896850"/>
                  <a:pt x="3518714" y="6890465"/>
                  <a:pt x="3518714" y="6884079"/>
                </a:cubicBezTo>
                <a:cubicBezTo>
                  <a:pt x="3515525" y="6852152"/>
                  <a:pt x="3502764" y="6826610"/>
                  <a:pt x="3474053" y="6807454"/>
                </a:cubicBezTo>
                <a:cubicBezTo>
                  <a:pt x="3467673" y="6801068"/>
                  <a:pt x="3464482" y="6794683"/>
                  <a:pt x="3461292" y="6785105"/>
                </a:cubicBezTo>
                <a:cubicBezTo>
                  <a:pt x="3454912" y="6778719"/>
                  <a:pt x="3448532" y="6772334"/>
                  <a:pt x="3442152" y="6765948"/>
                </a:cubicBezTo>
                <a:cubicBezTo>
                  <a:pt x="3435772" y="6756370"/>
                  <a:pt x="3426200" y="6749985"/>
                  <a:pt x="3429390" y="6734021"/>
                </a:cubicBezTo>
                <a:cubicBezTo>
                  <a:pt x="3432582" y="6734021"/>
                  <a:pt x="3432582" y="6734021"/>
                  <a:pt x="3432582" y="6734021"/>
                </a:cubicBezTo>
                <a:cubicBezTo>
                  <a:pt x="3429390" y="6724443"/>
                  <a:pt x="3426200" y="6718057"/>
                  <a:pt x="3423010" y="6708479"/>
                </a:cubicBezTo>
                <a:cubicBezTo>
                  <a:pt x="3387919" y="6718057"/>
                  <a:pt x="3384729" y="6686130"/>
                  <a:pt x="3371969" y="6666973"/>
                </a:cubicBezTo>
                <a:cubicBezTo>
                  <a:pt x="3368779" y="6670166"/>
                  <a:pt x="3362398" y="6670166"/>
                  <a:pt x="3359209" y="6670166"/>
                </a:cubicBezTo>
                <a:cubicBezTo>
                  <a:pt x="3356018" y="6670166"/>
                  <a:pt x="3349637" y="6670166"/>
                  <a:pt x="3346447" y="6670166"/>
                </a:cubicBezTo>
                <a:cubicBezTo>
                  <a:pt x="3333687" y="6676552"/>
                  <a:pt x="3324117" y="6682937"/>
                  <a:pt x="3308166" y="6676552"/>
                </a:cubicBezTo>
                <a:cubicBezTo>
                  <a:pt x="3304976" y="6679744"/>
                  <a:pt x="3301786" y="6679744"/>
                  <a:pt x="3298596" y="6682937"/>
                </a:cubicBezTo>
                <a:cubicBezTo>
                  <a:pt x="3289026" y="6689322"/>
                  <a:pt x="3279455" y="6689322"/>
                  <a:pt x="3269884" y="6679744"/>
                </a:cubicBezTo>
                <a:cubicBezTo>
                  <a:pt x="3269884" y="6676552"/>
                  <a:pt x="3266694" y="6673359"/>
                  <a:pt x="3266694" y="6673359"/>
                </a:cubicBezTo>
                <a:cubicBezTo>
                  <a:pt x="3263504" y="6673359"/>
                  <a:pt x="3260314" y="6670166"/>
                  <a:pt x="3257124" y="6670166"/>
                </a:cubicBezTo>
                <a:cubicBezTo>
                  <a:pt x="3244363" y="6666973"/>
                  <a:pt x="3231603" y="6663781"/>
                  <a:pt x="3218843" y="6670166"/>
                </a:cubicBezTo>
                <a:cubicBezTo>
                  <a:pt x="3215652" y="6676552"/>
                  <a:pt x="3212462" y="6682937"/>
                  <a:pt x="3206082" y="6689322"/>
                </a:cubicBezTo>
                <a:cubicBezTo>
                  <a:pt x="3142279" y="6682937"/>
                  <a:pt x="3075287" y="6689322"/>
                  <a:pt x="3014674" y="6666973"/>
                </a:cubicBezTo>
                <a:cubicBezTo>
                  <a:pt x="2998723" y="6663781"/>
                  <a:pt x="2989153" y="6666973"/>
                  <a:pt x="2976393" y="6670166"/>
                </a:cubicBezTo>
                <a:cubicBezTo>
                  <a:pt x="2963631" y="6676552"/>
                  <a:pt x="2947681" y="6682937"/>
                  <a:pt x="2931731" y="6682937"/>
                </a:cubicBezTo>
                <a:cubicBezTo>
                  <a:pt x="2918970" y="6724443"/>
                  <a:pt x="2899829" y="6759563"/>
                  <a:pt x="2855167" y="6772334"/>
                </a:cubicBezTo>
                <a:cubicBezTo>
                  <a:pt x="2845597" y="6772334"/>
                  <a:pt x="2839217" y="6775526"/>
                  <a:pt x="2836027" y="6785105"/>
                </a:cubicBezTo>
                <a:cubicBezTo>
                  <a:pt x="2832837" y="6797876"/>
                  <a:pt x="2826457" y="6807454"/>
                  <a:pt x="2816886" y="6817032"/>
                </a:cubicBezTo>
                <a:cubicBezTo>
                  <a:pt x="2800935" y="6829803"/>
                  <a:pt x="2791365" y="6842574"/>
                  <a:pt x="2788175" y="6861730"/>
                </a:cubicBezTo>
                <a:cubicBezTo>
                  <a:pt x="2784984" y="6864923"/>
                  <a:pt x="2784984" y="6871309"/>
                  <a:pt x="2781794" y="6874501"/>
                </a:cubicBezTo>
                <a:cubicBezTo>
                  <a:pt x="2778604" y="6874501"/>
                  <a:pt x="2775414" y="6877694"/>
                  <a:pt x="2775414" y="6877694"/>
                </a:cubicBezTo>
                <a:cubicBezTo>
                  <a:pt x="2775414" y="6880887"/>
                  <a:pt x="2775414" y="6884079"/>
                  <a:pt x="2775414" y="6884079"/>
                </a:cubicBezTo>
                <a:cubicBezTo>
                  <a:pt x="2762654" y="6890465"/>
                  <a:pt x="2756274" y="6928778"/>
                  <a:pt x="2733943" y="6893658"/>
                </a:cubicBezTo>
                <a:cubicBezTo>
                  <a:pt x="2733943" y="6890465"/>
                  <a:pt x="2733943" y="6887272"/>
                  <a:pt x="2733943" y="6884079"/>
                </a:cubicBezTo>
                <a:cubicBezTo>
                  <a:pt x="2730752" y="6880887"/>
                  <a:pt x="2727562" y="6880887"/>
                  <a:pt x="2724372" y="6877694"/>
                </a:cubicBezTo>
                <a:cubicBezTo>
                  <a:pt x="2702041" y="6880887"/>
                  <a:pt x="2702041" y="6864923"/>
                  <a:pt x="2698851" y="6852152"/>
                </a:cubicBezTo>
                <a:cubicBezTo>
                  <a:pt x="2695661" y="6848959"/>
                  <a:pt x="2695661" y="6848959"/>
                  <a:pt x="2692471" y="6845767"/>
                </a:cubicBezTo>
                <a:cubicBezTo>
                  <a:pt x="2689281" y="6845767"/>
                  <a:pt x="2682901" y="6842574"/>
                  <a:pt x="2679710" y="6842574"/>
                </a:cubicBezTo>
                <a:cubicBezTo>
                  <a:pt x="2663760" y="6848959"/>
                  <a:pt x="2647809" y="6855345"/>
                  <a:pt x="2628668" y="6832996"/>
                </a:cubicBezTo>
                <a:cubicBezTo>
                  <a:pt x="2622288" y="6820225"/>
                  <a:pt x="2612718" y="6839381"/>
                  <a:pt x="2606337" y="6845767"/>
                </a:cubicBezTo>
                <a:cubicBezTo>
                  <a:pt x="2593577" y="6855345"/>
                  <a:pt x="2584007" y="6861730"/>
                  <a:pt x="2571245" y="6868116"/>
                </a:cubicBezTo>
                <a:cubicBezTo>
                  <a:pt x="2571245" y="6871309"/>
                  <a:pt x="2571245" y="6874501"/>
                  <a:pt x="2571245" y="6877694"/>
                </a:cubicBezTo>
                <a:cubicBezTo>
                  <a:pt x="2564865" y="6880887"/>
                  <a:pt x="2561675" y="6887272"/>
                  <a:pt x="2555295" y="6884079"/>
                </a:cubicBezTo>
                <a:cubicBezTo>
                  <a:pt x="2555295" y="6887272"/>
                  <a:pt x="2558485" y="6890465"/>
                  <a:pt x="2558485" y="6893658"/>
                </a:cubicBezTo>
                <a:cubicBezTo>
                  <a:pt x="2555295" y="6916007"/>
                  <a:pt x="2545725" y="6935163"/>
                  <a:pt x="2526584" y="6947934"/>
                </a:cubicBezTo>
                <a:cubicBezTo>
                  <a:pt x="2481922" y="6983054"/>
                  <a:pt x="2459591" y="7037331"/>
                  <a:pt x="2434071" y="7085222"/>
                </a:cubicBezTo>
                <a:cubicBezTo>
                  <a:pt x="2414929" y="7107571"/>
                  <a:pt x="2392598" y="7123535"/>
                  <a:pt x="2360698" y="7117149"/>
                </a:cubicBezTo>
                <a:cubicBezTo>
                  <a:pt x="2338366" y="7113957"/>
                  <a:pt x="2319225" y="7133113"/>
                  <a:pt x="2309655" y="7155462"/>
                </a:cubicBezTo>
                <a:cubicBezTo>
                  <a:pt x="2268184" y="7177811"/>
                  <a:pt x="2255423" y="7152269"/>
                  <a:pt x="2245852" y="7120342"/>
                </a:cubicBezTo>
                <a:cubicBezTo>
                  <a:pt x="2249042" y="7117149"/>
                  <a:pt x="2249042" y="7117149"/>
                  <a:pt x="2249042" y="7113957"/>
                </a:cubicBezTo>
                <a:cubicBezTo>
                  <a:pt x="2229902" y="7075644"/>
                  <a:pt x="2191621" y="7075644"/>
                  <a:pt x="2153339" y="7078836"/>
                </a:cubicBezTo>
                <a:cubicBezTo>
                  <a:pt x="2153339" y="7082029"/>
                  <a:pt x="2153339" y="7085222"/>
                  <a:pt x="2153339" y="7088415"/>
                </a:cubicBezTo>
                <a:cubicBezTo>
                  <a:pt x="2140578" y="7088415"/>
                  <a:pt x="2124628" y="7085222"/>
                  <a:pt x="2115058" y="7097993"/>
                </a:cubicBezTo>
                <a:cubicBezTo>
                  <a:pt x="2086346" y="7110764"/>
                  <a:pt x="2044874" y="7107571"/>
                  <a:pt x="2044874" y="7155462"/>
                </a:cubicBezTo>
                <a:cubicBezTo>
                  <a:pt x="2038494" y="7155462"/>
                  <a:pt x="2035303" y="7155462"/>
                  <a:pt x="2028923" y="7155462"/>
                </a:cubicBezTo>
                <a:cubicBezTo>
                  <a:pt x="2022543" y="7168233"/>
                  <a:pt x="2016163" y="7181004"/>
                  <a:pt x="2009783" y="7193775"/>
                </a:cubicBezTo>
                <a:cubicBezTo>
                  <a:pt x="1990642" y="7174619"/>
                  <a:pt x="1987452" y="7145884"/>
                  <a:pt x="1958740" y="7136306"/>
                </a:cubicBezTo>
                <a:cubicBezTo>
                  <a:pt x="1945980" y="7126728"/>
                  <a:pt x="1926839" y="7129920"/>
                  <a:pt x="1910889" y="7117149"/>
                </a:cubicBezTo>
                <a:cubicBezTo>
                  <a:pt x="1904509" y="7107571"/>
                  <a:pt x="1882178" y="7110764"/>
                  <a:pt x="1882178" y="7094800"/>
                </a:cubicBezTo>
                <a:cubicBezTo>
                  <a:pt x="1872607" y="7088415"/>
                  <a:pt x="1869417" y="7075644"/>
                  <a:pt x="1869417" y="7066066"/>
                </a:cubicBezTo>
                <a:cubicBezTo>
                  <a:pt x="1863036" y="7037331"/>
                  <a:pt x="1840706" y="7030945"/>
                  <a:pt x="1815185" y="7037331"/>
                </a:cubicBezTo>
                <a:cubicBezTo>
                  <a:pt x="1783283" y="7043716"/>
                  <a:pt x="1757762" y="7056487"/>
                  <a:pt x="1732242" y="7088415"/>
                </a:cubicBezTo>
                <a:cubicBezTo>
                  <a:pt x="1697150" y="7129920"/>
                  <a:pt x="1665249" y="7181004"/>
                  <a:pt x="1614206" y="7212931"/>
                </a:cubicBezTo>
                <a:cubicBezTo>
                  <a:pt x="1604636" y="7219317"/>
                  <a:pt x="1601446" y="7228895"/>
                  <a:pt x="1591876" y="7235281"/>
                </a:cubicBezTo>
                <a:cubicBezTo>
                  <a:pt x="1591876" y="7238473"/>
                  <a:pt x="1591876" y="7238473"/>
                  <a:pt x="1591876" y="7241666"/>
                </a:cubicBezTo>
                <a:cubicBezTo>
                  <a:pt x="1540833" y="7222510"/>
                  <a:pt x="1512123" y="7241666"/>
                  <a:pt x="1492981" y="7289557"/>
                </a:cubicBezTo>
                <a:cubicBezTo>
                  <a:pt x="1492981" y="7289557"/>
                  <a:pt x="1483411" y="7289557"/>
                  <a:pt x="1477031" y="7289557"/>
                </a:cubicBezTo>
                <a:cubicBezTo>
                  <a:pt x="1464270" y="7276786"/>
                  <a:pt x="1454700" y="7279979"/>
                  <a:pt x="1445130" y="7292750"/>
                </a:cubicBezTo>
                <a:cubicBezTo>
                  <a:pt x="1438750" y="7302328"/>
                  <a:pt x="1435559" y="7318292"/>
                  <a:pt x="1416419" y="7311906"/>
                </a:cubicBezTo>
                <a:cubicBezTo>
                  <a:pt x="1410038" y="7299135"/>
                  <a:pt x="1403658" y="7286364"/>
                  <a:pt x="1397277" y="7273593"/>
                </a:cubicBezTo>
                <a:cubicBezTo>
                  <a:pt x="1397277" y="7270401"/>
                  <a:pt x="1397277" y="7270401"/>
                  <a:pt x="1394087" y="7267208"/>
                </a:cubicBezTo>
                <a:cubicBezTo>
                  <a:pt x="1394087" y="7267208"/>
                  <a:pt x="1394087" y="7270401"/>
                  <a:pt x="1394087" y="7270401"/>
                </a:cubicBezTo>
                <a:cubicBezTo>
                  <a:pt x="1352616" y="7244859"/>
                  <a:pt x="1311144" y="7244859"/>
                  <a:pt x="1266483" y="7251244"/>
                </a:cubicBezTo>
                <a:cubicBezTo>
                  <a:pt x="1266483" y="7254437"/>
                  <a:pt x="1266483" y="7257630"/>
                  <a:pt x="1266483" y="7260822"/>
                </a:cubicBezTo>
                <a:cubicBezTo>
                  <a:pt x="1256911" y="7279979"/>
                  <a:pt x="1228201" y="7286364"/>
                  <a:pt x="1221820" y="7308714"/>
                </a:cubicBezTo>
                <a:cubicBezTo>
                  <a:pt x="1205870" y="7331063"/>
                  <a:pt x="1193110" y="7356605"/>
                  <a:pt x="1158018" y="7350219"/>
                </a:cubicBezTo>
                <a:cubicBezTo>
                  <a:pt x="1119737" y="7340641"/>
                  <a:pt x="1091025" y="7308714"/>
                  <a:pt x="1049554" y="7302328"/>
                </a:cubicBezTo>
                <a:cubicBezTo>
                  <a:pt x="1039983" y="7299135"/>
                  <a:pt x="1030412" y="7292750"/>
                  <a:pt x="1027222" y="7279979"/>
                </a:cubicBezTo>
                <a:cubicBezTo>
                  <a:pt x="1024032" y="7241666"/>
                  <a:pt x="995321" y="7238473"/>
                  <a:pt x="963420" y="7238473"/>
                </a:cubicBezTo>
                <a:cubicBezTo>
                  <a:pt x="912378" y="7238473"/>
                  <a:pt x="861335" y="7232088"/>
                  <a:pt x="819864" y="7276786"/>
                </a:cubicBezTo>
                <a:cubicBezTo>
                  <a:pt x="816674" y="7279979"/>
                  <a:pt x="813484" y="7279979"/>
                  <a:pt x="810294" y="7283172"/>
                </a:cubicBezTo>
                <a:lnTo>
                  <a:pt x="813484" y="7283172"/>
                </a:lnTo>
                <a:cubicBezTo>
                  <a:pt x="826245" y="7315099"/>
                  <a:pt x="800724" y="7337448"/>
                  <a:pt x="791153" y="7362990"/>
                </a:cubicBezTo>
                <a:cubicBezTo>
                  <a:pt x="778392" y="7382147"/>
                  <a:pt x="768822" y="7404496"/>
                  <a:pt x="756061" y="7420459"/>
                </a:cubicBezTo>
                <a:cubicBezTo>
                  <a:pt x="749681" y="7423652"/>
                  <a:pt x="746491" y="7426845"/>
                  <a:pt x="743301" y="7426845"/>
                </a:cubicBezTo>
                <a:cubicBezTo>
                  <a:pt x="717779" y="7420459"/>
                  <a:pt x="705019" y="7433230"/>
                  <a:pt x="698639" y="7458772"/>
                </a:cubicBezTo>
                <a:cubicBezTo>
                  <a:pt x="695449" y="7471543"/>
                  <a:pt x="698639" y="7493892"/>
                  <a:pt x="679498" y="7497085"/>
                </a:cubicBezTo>
                <a:cubicBezTo>
                  <a:pt x="676308" y="7497085"/>
                  <a:pt x="676308" y="7497085"/>
                  <a:pt x="676308" y="7500278"/>
                </a:cubicBezTo>
                <a:cubicBezTo>
                  <a:pt x="689069" y="7529012"/>
                  <a:pt x="663548" y="7529012"/>
                  <a:pt x="660358" y="7557747"/>
                </a:cubicBezTo>
                <a:cubicBezTo>
                  <a:pt x="660358" y="7560940"/>
                  <a:pt x="660358" y="7567325"/>
                  <a:pt x="657168" y="7570518"/>
                </a:cubicBezTo>
                <a:cubicBezTo>
                  <a:pt x="641217" y="7599253"/>
                  <a:pt x="622076" y="7608831"/>
                  <a:pt x="590175" y="7602445"/>
                </a:cubicBezTo>
                <a:cubicBezTo>
                  <a:pt x="564653" y="7596060"/>
                  <a:pt x="542322" y="7554554"/>
                  <a:pt x="529562" y="7580096"/>
                </a:cubicBezTo>
                <a:cubicBezTo>
                  <a:pt x="516802" y="7605638"/>
                  <a:pt x="494470" y="7624795"/>
                  <a:pt x="468949" y="7640758"/>
                </a:cubicBezTo>
                <a:cubicBezTo>
                  <a:pt x="465759" y="7640758"/>
                  <a:pt x="398766" y="7573711"/>
                  <a:pt x="373246" y="7618409"/>
                </a:cubicBezTo>
                <a:cubicBezTo>
                  <a:pt x="363675" y="7631180"/>
                  <a:pt x="357295" y="7647144"/>
                  <a:pt x="334965" y="7647144"/>
                </a:cubicBezTo>
                <a:cubicBezTo>
                  <a:pt x="338154" y="7659915"/>
                  <a:pt x="328583" y="7669493"/>
                  <a:pt x="319013" y="7672686"/>
                </a:cubicBezTo>
                <a:cubicBezTo>
                  <a:pt x="264782" y="7688649"/>
                  <a:pt x="242450" y="7736540"/>
                  <a:pt x="213739" y="7774853"/>
                </a:cubicBezTo>
                <a:cubicBezTo>
                  <a:pt x="210549" y="7781239"/>
                  <a:pt x="204169" y="7784431"/>
                  <a:pt x="197789" y="7787624"/>
                </a:cubicBezTo>
                <a:cubicBezTo>
                  <a:pt x="188219" y="7790817"/>
                  <a:pt x="181838" y="7794010"/>
                  <a:pt x="172267" y="7797202"/>
                </a:cubicBezTo>
                <a:cubicBezTo>
                  <a:pt x="169077" y="7800395"/>
                  <a:pt x="165887" y="7803588"/>
                  <a:pt x="162697" y="7806781"/>
                </a:cubicBezTo>
                <a:cubicBezTo>
                  <a:pt x="156317" y="7813166"/>
                  <a:pt x="149936" y="7822744"/>
                  <a:pt x="146746" y="7832322"/>
                </a:cubicBezTo>
                <a:cubicBezTo>
                  <a:pt x="146746" y="7835515"/>
                  <a:pt x="143556" y="7841901"/>
                  <a:pt x="143556" y="7845093"/>
                </a:cubicBezTo>
                <a:cubicBezTo>
                  <a:pt x="111655" y="7912141"/>
                  <a:pt x="44662" y="7896177"/>
                  <a:pt x="0" y="7956839"/>
                </a:cubicBezTo>
                <a:cubicBezTo>
                  <a:pt x="0" y="7956839"/>
                  <a:pt x="0" y="7956839"/>
                  <a:pt x="0" y="1098839"/>
                </a:cubicBezTo>
                <a:lnTo>
                  <a:pt x="3206" y="1098839"/>
                </a:lnTo>
                <a:lnTo>
                  <a:pt x="3662" y="1098839"/>
                </a:lnTo>
                <a:close/>
              </a:path>
            </a:pathLst>
          </a:cu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4703159" y="2408625"/>
            <a:ext cx="27815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valley, canyon, nature, mountain&#10;&#10;Description automatically generated" id="55" name="Google Shape;5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171" r="11572" t="0"/>
          <a:stretch/>
        </p:blipFill>
        <p:spPr>
          <a:xfrm>
            <a:off x="1" y="1"/>
            <a:ext cx="6507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/>
          <p:nvPr/>
        </p:nvSpPr>
        <p:spPr>
          <a:xfrm>
            <a:off x="0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75650" y="2597225"/>
            <a:ext cx="450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Bindless Rendering</a:t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287298" y="14377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Overview</a:t>
            </a:r>
            <a:endParaRPr/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0003" y="-7"/>
            <a:ext cx="3392900" cy="67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337" y="6295782"/>
            <a:ext cx="972064" cy="4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/>
          <p:nvPr/>
        </p:nvSpPr>
        <p:spPr>
          <a:xfrm>
            <a:off x="6872904" y="2489879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6872904" y="3301270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6872904" y="4112661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6878411" y="255121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6878411" y="336315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6872904" y="4172281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350500" y="41707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Descriptor management.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350500" y="33631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350500" y="25512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Shader model pre-6.6 &amp; 6.6 bindless.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6872904" y="4859286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6872904" y="491890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350500" y="49173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Bindless shader code.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3" name="Google Shape;73;p4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74" name="Google Shape;74;p4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6" name="Google Shape;76;p4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6878404" y="5602686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6878404" y="566230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356000" y="56607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Bonus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1814" r="8228" t="0"/>
          <a:stretch/>
        </p:blipFill>
        <p:spPr>
          <a:xfrm>
            <a:off x="6133825" y="-28350"/>
            <a:ext cx="6096000" cy="691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3"/>
          <p:cNvGrpSpPr/>
          <p:nvPr/>
        </p:nvGrpSpPr>
        <p:grpSpPr>
          <a:xfrm>
            <a:off x="11838382" y="6399584"/>
            <a:ext cx="258158" cy="258158"/>
            <a:chOff x="5798196" y="6295523"/>
            <a:chExt cx="339708" cy="339708"/>
          </a:xfrm>
        </p:grpSpPr>
        <p:sp>
          <p:nvSpPr>
            <p:cNvPr id="86" name="Google Shape;86;p3"/>
            <p:cNvSpPr/>
            <p:nvPr/>
          </p:nvSpPr>
          <p:spPr>
            <a:xfrm rot="-2700000">
              <a:off x="5950788" y="6405790"/>
              <a:ext cx="119174" cy="119174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2700000">
              <a:off x="5847945" y="6345272"/>
              <a:ext cx="240210" cy="240210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8" name="Google Shape;88;p3"/>
          <p:cNvSpPr txBox="1"/>
          <p:nvPr/>
        </p:nvSpPr>
        <p:spPr>
          <a:xfrm>
            <a:off x="10852150" y="6346102"/>
            <a:ext cx="9863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11436870" y="-2"/>
            <a:ext cx="6096000" cy="6858003"/>
          </a:xfrm>
          <a:custGeom>
            <a:rect b="b" l="l" r="r" t="t"/>
            <a:pathLst>
              <a:path extrusionOk="0" h="6858003" w="6096000">
                <a:moveTo>
                  <a:pt x="3382210" y="0"/>
                </a:moveTo>
                <a:lnTo>
                  <a:pt x="4296614" y="0"/>
                </a:lnTo>
                <a:lnTo>
                  <a:pt x="4296614" y="3"/>
                </a:lnTo>
                <a:lnTo>
                  <a:pt x="6096000" y="3"/>
                </a:lnTo>
                <a:lnTo>
                  <a:pt x="6096000" y="6858003"/>
                </a:lnTo>
                <a:lnTo>
                  <a:pt x="4296614" y="6858003"/>
                </a:lnTo>
                <a:lnTo>
                  <a:pt x="3105150" y="6858003"/>
                </a:lnTo>
                <a:lnTo>
                  <a:pt x="1074187" y="6858003"/>
                </a:lnTo>
                <a:lnTo>
                  <a:pt x="1076167" y="6843839"/>
                </a:lnTo>
                <a:cubicBezTo>
                  <a:pt x="1079420" y="6798578"/>
                  <a:pt x="1074497" y="6753794"/>
                  <a:pt x="1071684" y="6708058"/>
                </a:cubicBezTo>
                <a:cubicBezTo>
                  <a:pt x="1067934" y="6694506"/>
                  <a:pt x="1056682" y="6679260"/>
                  <a:pt x="1071684" y="6665709"/>
                </a:cubicBezTo>
                <a:cubicBezTo>
                  <a:pt x="1073560" y="6665709"/>
                  <a:pt x="1073560" y="6664015"/>
                  <a:pt x="1075435" y="6664015"/>
                </a:cubicBezTo>
                <a:cubicBezTo>
                  <a:pt x="1073560" y="6662321"/>
                  <a:pt x="1071684" y="6662321"/>
                  <a:pt x="1071684" y="6660627"/>
                </a:cubicBezTo>
                <a:cubicBezTo>
                  <a:pt x="1071684" y="6658933"/>
                  <a:pt x="1071684" y="6658933"/>
                  <a:pt x="1071684" y="6658933"/>
                </a:cubicBezTo>
                <a:cubicBezTo>
                  <a:pt x="1067934" y="6657239"/>
                  <a:pt x="1066059" y="6658933"/>
                  <a:pt x="1062308" y="6660627"/>
                </a:cubicBezTo>
                <a:cubicBezTo>
                  <a:pt x="1052932" y="6665709"/>
                  <a:pt x="1051056" y="6660627"/>
                  <a:pt x="1052932" y="6653851"/>
                </a:cubicBezTo>
                <a:cubicBezTo>
                  <a:pt x="1056682" y="6647075"/>
                  <a:pt x="1060433" y="6641993"/>
                  <a:pt x="1064184" y="6635218"/>
                </a:cubicBezTo>
                <a:cubicBezTo>
                  <a:pt x="1062308" y="6631829"/>
                  <a:pt x="1060433" y="6628442"/>
                  <a:pt x="1056682" y="6625054"/>
                </a:cubicBezTo>
                <a:cubicBezTo>
                  <a:pt x="1051056" y="6616584"/>
                  <a:pt x="1043555" y="6611502"/>
                  <a:pt x="1037929" y="6603033"/>
                </a:cubicBezTo>
                <a:cubicBezTo>
                  <a:pt x="1028553" y="6591175"/>
                  <a:pt x="1028553" y="6575930"/>
                  <a:pt x="1028553" y="6562377"/>
                </a:cubicBezTo>
                <a:cubicBezTo>
                  <a:pt x="1028553" y="6555602"/>
                  <a:pt x="1028553" y="6548826"/>
                  <a:pt x="1030428" y="6540356"/>
                </a:cubicBezTo>
                <a:cubicBezTo>
                  <a:pt x="1013550" y="6518335"/>
                  <a:pt x="998548" y="6496314"/>
                  <a:pt x="983546" y="6474292"/>
                </a:cubicBezTo>
                <a:cubicBezTo>
                  <a:pt x="981670" y="6474292"/>
                  <a:pt x="979795" y="6474292"/>
                  <a:pt x="977920" y="6475986"/>
                </a:cubicBezTo>
                <a:cubicBezTo>
                  <a:pt x="951665" y="6474292"/>
                  <a:pt x="923536" y="6481068"/>
                  <a:pt x="899157" y="6460740"/>
                </a:cubicBezTo>
                <a:cubicBezTo>
                  <a:pt x="869152" y="6428555"/>
                  <a:pt x="835397" y="6398064"/>
                  <a:pt x="856025" y="6348939"/>
                </a:cubicBezTo>
                <a:cubicBezTo>
                  <a:pt x="846648" y="6348939"/>
                  <a:pt x="835397" y="6354021"/>
                  <a:pt x="827896" y="6345551"/>
                </a:cubicBezTo>
                <a:cubicBezTo>
                  <a:pt x="818519" y="6323530"/>
                  <a:pt x="796016" y="6320143"/>
                  <a:pt x="777262" y="6313366"/>
                </a:cubicBezTo>
                <a:cubicBezTo>
                  <a:pt x="762260" y="6308284"/>
                  <a:pt x="745382" y="6298120"/>
                  <a:pt x="758510" y="6287958"/>
                </a:cubicBezTo>
                <a:cubicBezTo>
                  <a:pt x="777262" y="6274405"/>
                  <a:pt x="749133" y="6233750"/>
                  <a:pt x="792265" y="6240527"/>
                </a:cubicBezTo>
                <a:cubicBezTo>
                  <a:pt x="794140" y="6235445"/>
                  <a:pt x="797891" y="6230363"/>
                  <a:pt x="803517" y="6228668"/>
                </a:cubicBezTo>
                <a:cubicBezTo>
                  <a:pt x="809142" y="6225281"/>
                  <a:pt x="814768" y="6221893"/>
                  <a:pt x="820394" y="6220199"/>
                </a:cubicBezTo>
                <a:cubicBezTo>
                  <a:pt x="822270" y="6218505"/>
                  <a:pt x="826020" y="6218505"/>
                  <a:pt x="827896" y="6216811"/>
                </a:cubicBezTo>
                <a:cubicBezTo>
                  <a:pt x="831646" y="6210035"/>
                  <a:pt x="841023" y="6204953"/>
                  <a:pt x="848524" y="6199872"/>
                </a:cubicBezTo>
                <a:cubicBezTo>
                  <a:pt x="848524" y="6198178"/>
                  <a:pt x="848524" y="6196483"/>
                  <a:pt x="850399" y="6196483"/>
                </a:cubicBezTo>
                <a:cubicBezTo>
                  <a:pt x="848524" y="6193096"/>
                  <a:pt x="846648" y="6191401"/>
                  <a:pt x="844773" y="6188014"/>
                </a:cubicBezTo>
                <a:cubicBezTo>
                  <a:pt x="839147" y="6179544"/>
                  <a:pt x="842898" y="6179544"/>
                  <a:pt x="848524" y="6179544"/>
                </a:cubicBezTo>
                <a:cubicBezTo>
                  <a:pt x="839147" y="6162605"/>
                  <a:pt x="842898" y="6149052"/>
                  <a:pt x="857900" y="6137195"/>
                </a:cubicBezTo>
                <a:cubicBezTo>
                  <a:pt x="857900" y="6135501"/>
                  <a:pt x="857900" y="6135501"/>
                  <a:pt x="857900" y="6135501"/>
                </a:cubicBezTo>
                <a:cubicBezTo>
                  <a:pt x="857900" y="6132113"/>
                  <a:pt x="857900" y="6130420"/>
                  <a:pt x="856025" y="6127031"/>
                </a:cubicBezTo>
                <a:cubicBezTo>
                  <a:pt x="856025" y="6125338"/>
                  <a:pt x="856025" y="6123644"/>
                  <a:pt x="854150" y="6120256"/>
                </a:cubicBezTo>
                <a:cubicBezTo>
                  <a:pt x="841023" y="6099928"/>
                  <a:pt x="812893" y="6082989"/>
                  <a:pt x="831646" y="6052497"/>
                </a:cubicBezTo>
                <a:cubicBezTo>
                  <a:pt x="833522" y="6050804"/>
                  <a:pt x="835397" y="6050804"/>
                  <a:pt x="837272" y="6050804"/>
                </a:cubicBezTo>
                <a:cubicBezTo>
                  <a:pt x="839147" y="6049110"/>
                  <a:pt x="839147" y="6045722"/>
                  <a:pt x="839147" y="6044028"/>
                </a:cubicBezTo>
                <a:cubicBezTo>
                  <a:pt x="841023" y="6044028"/>
                  <a:pt x="841023" y="6042334"/>
                  <a:pt x="841023" y="6042334"/>
                </a:cubicBezTo>
                <a:cubicBezTo>
                  <a:pt x="818519" y="6018619"/>
                  <a:pt x="831646" y="5991515"/>
                  <a:pt x="837272" y="5964412"/>
                </a:cubicBezTo>
                <a:cubicBezTo>
                  <a:pt x="839147" y="5954248"/>
                  <a:pt x="837272" y="5944085"/>
                  <a:pt x="826020" y="5939003"/>
                </a:cubicBezTo>
                <a:cubicBezTo>
                  <a:pt x="799766" y="5927145"/>
                  <a:pt x="782888" y="5903429"/>
                  <a:pt x="756634" y="5889878"/>
                </a:cubicBezTo>
                <a:cubicBezTo>
                  <a:pt x="726629" y="5869551"/>
                  <a:pt x="722879" y="5849223"/>
                  <a:pt x="754759" y="5827202"/>
                </a:cubicBezTo>
                <a:cubicBezTo>
                  <a:pt x="758510" y="5827202"/>
                  <a:pt x="760385" y="5825507"/>
                  <a:pt x="764135" y="5825507"/>
                </a:cubicBezTo>
                <a:cubicBezTo>
                  <a:pt x="758510" y="5806874"/>
                  <a:pt x="739756" y="5800099"/>
                  <a:pt x="721004" y="5789935"/>
                </a:cubicBezTo>
                <a:cubicBezTo>
                  <a:pt x="713502" y="5784853"/>
                  <a:pt x="711627" y="5779771"/>
                  <a:pt x="713502" y="5772996"/>
                </a:cubicBezTo>
                <a:cubicBezTo>
                  <a:pt x="700375" y="5783158"/>
                  <a:pt x="687248" y="5793322"/>
                  <a:pt x="668495" y="5783158"/>
                </a:cubicBezTo>
                <a:cubicBezTo>
                  <a:pt x="651617" y="5774689"/>
                  <a:pt x="647867" y="5757750"/>
                  <a:pt x="649742" y="5740810"/>
                </a:cubicBezTo>
                <a:cubicBezTo>
                  <a:pt x="647867" y="5740810"/>
                  <a:pt x="644116" y="5739116"/>
                  <a:pt x="642241" y="5737422"/>
                </a:cubicBezTo>
                <a:cubicBezTo>
                  <a:pt x="638490" y="5734034"/>
                  <a:pt x="634740" y="5730647"/>
                  <a:pt x="632864" y="5727258"/>
                </a:cubicBezTo>
                <a:cubicBezTo>
                  <a:pt x="634740" y="5725565"/>
                  <a:pt x="634740" y="5723870"/>
                  <a:pt x="634740" y="5722176"/>
                </a:cubicBezTo>
                <a:cubicBezTo>
                  <a:pt x="623488" y="5715401"/>
                  <a:pt x="617862" y="5701849"/>
                  <a:pt x="604735" y="5696767"/>
                </a:cubicBezTo>
                <a:cubicBezTo>
                  <a:pt x="606610" y="5696767"/>
                  <a:pt x="606610" y="5696767"/>
                  <a:pt x="606610" y="5696767"/>
                </a:cubicBezTo>
                <a:cubicBezTo>
                  <a:pt x="606610" y="5693380"/>
                  <a:pt x="606610" y="5691685"/>
                  <a:pt x="604735" y="5688298"/>
                </a:cubicBezTo>
                <a:cubicBezTo>
                  <a:pt x="597234" y="5683216"/>
                  <a:pt x="582231" y="5683216"/>
                  <a:pt x="585982" y="5673052"/>
                </a:cubicBezTo>
                <a:cubicBezTo>
                  <a:pt x="589732" y="5657806"/>
                  <a:pt x="600984" y="5645949"/>
                  <a:pt x="621612" y="5644254"/>
                </a:cubicBezTo>
                <a:cubicBezTo>
                  <a:pt x="625363" y="5645949"/>
                  <a:pt x="629114" y="5645949"/>
                  <a:pt x="632864" y="5645949"/>
                </a:cubicBezTo>
                <a:cubicBezTo>
                  <a:pt x="634740" y="5640867"/>
                  <a:pt x="636615" y="5634090"/>
                  <a:pt x="638490" y="5629009"/>
                </a:cubicBezTo>
                <a:cubicBezTo>
                  <a:pt x="638490" y="5627315"/>
                  <a:pt x="636615" y="5627315"/>
                  <a:pt x="634740" y="5625621"/>
                </a:cubicBezTo>
                <a:cubicBezTo>
                  <a:pt x="630989" y="5618846"/>
                  <a:pt x="625363" y="5610376"/>
                  <a:pt x="632864" y="5601905"/>
                </a:cubicBezTo>
                <a:cubicBezTo>
                  <a:pt x="636615" y="5593436"/>
                  <a:pt x="640366" y="5584966"/>
                  <a:pt x="645992" y="5576497"/>
                </a:cubicBezTo>
                <a:cubicBezTo>
                  <a:pt x="644116" y="5571415"/>
                  <a:pt x="644116" y="5566333"/>
                  <a:pt x="644116" y="5561251"/>
                </a:cubicBezTo>
                <a:cubicBezTo>
                  <a:pt x="645992" y="5557863"/>
                  <a:pt x="647867" y="5556169"/>
                  <a:pt x="651617" y="5554475"/>
                </a:cubicBezTo>
                <a:cubicBezTo>
                  <a:pt x="651617" y="5542617"/>
                  <a:pt x="651617" y="5529066"/>
                  <a:pt x="651617" y="5517208"/>
                </a:cubicBezTo>
                <a:cubicBezTo>
                  <a:pt x="653492" y="5513820"/>
                  <a:pt x="653492" y="5512126"/>
                  <a:pt x="653492" y="5508738"/>
                </a:cubicBezTo>
                <a:cubicBezTo>
                  <a:pt x="659118" y="5508738"/>
                  <a:pt x="664744" y="5507045"/>
                  <a:pt x="670370" y="5507045"/>
                </a:cubicBezTo>
                <a:cubicBezTo>
                  <a:pt x="670370" y="5505350"/>
                  <a:pt x="672246" y="5501963"/>
                  <a:pt x="672246" y="5500268"/>
                </a:cubicBezTo>
                <a:cubicBezTo>
                  <a:pt x="657243" y="5474859"/>
                  <a:pt x="638490" y="5454532"/>
                  <a:pt x="602860" y="5456226"/>
                </a:cubicBezTo>
                <a:cubicBezTo>
                  <a:pt x="591608" y="5456226"/>
                  <a:pt x="578480" y="5457919"/>
                  <a:pt x="578480" y="5442674"/>
                </a:cubicBezTo>
                <a:cubicBezTo>
                  <a:pt x="578480" y="5434205"/>
                  <a:pt x="587857" y="5432510"/>
                  <a:pt x="595358" y="5430816"/>
                </a:cubicBezTo>
                <a:cubicBezTo>
                  <a:pt x="610361" y="5434205"/>
                  <a:pt x="619737" y="5424041"/>
                  <a:pt x="632864" y="5422347"/>
                </a:cubicBezTo>
                <a:cubicBezTo>
                  <a:pt x="642241" y="5405407"/>
                  <a:pt x="657243" y="5395243"/>
                  <a:pt x="674121" y="5386774"/>
                </a:cubicBezTo>
                <a:cubicBezTo>
                  <a:pt x="655368" y="5383385"/>
                  <a:pt x="664744" y="5364753"/>
                  <a:pt x="660994" y="5354589"/>
                </a:cubicBezTo>
                <a:cubicBezTo>
                  <a:pt x="659118" y="5351200"/>
                  <a:pt x="659118" y="5349507"/>
                  <a:pt x="659118" y="5347813"/>
                </a:cubicBezTo>
                <a:cubicBezTo>
                  <a:pt x="647867" y="5342731"/>
                  <a:pt x="640366" y="5330873"/>
                  <a:pt x="625363" y="5332567"/>
                </a:cubicBezTo>
                <a:cubicBezTo>
                  <a:pt x="610361" y="5329179"/>
                  <a:pt x="604735" y="5324097"/>
                  <a:pt x="615986" y="5312240"/>
                </a:cubicBezTo>
                <a:cubicBezTo>
                  <a:pt x="617862" y="5310546"/>
                  <a:pt x="621612" y="5310546"/>
                  <a:pt x="623488" y="5310546"/>
                </a:cubicBezTo>
                <a:cubicBezTo>
                  <a:pt x="638490" y="5305464"/>
                  <a:pt x="657243" y="5305464"/>
                  <a:pt x="670370" y="5298688"/>
                </a:cubicBezTo>
                <a:cubicBezTo>
                  <a:pt x="674121" y="5293606"/>
                  <a:pt x="677872" y="5290219"/>
                  <a:pt x="683498" y="5286830"/>
                </a:cubicBezTo>
                <a:cubicBezTo>
                  <a:pt x="687248" y="5281748"/>
                  <a:pt x="689123" y="5274973"/>
                  <a:pt x="689123" y="5266503"/>
                </a:cubicBezTo>
                <a:cubicBezTo>
                  <a:pt x="698500" y="5252952"/>
                  <a:pt x="692874" y="5242788"/>
                  <a:pt x="679747" y="5232624"/>
                </a:cubicBezTo>
                <a:cubicBezTo>
                  <a:pt x="677872" y="5232624"/>
                  <a:pt x="675996" y="5232624"/>
                  <a:pt x="672246" y="5230930"/>
                </a:cubicBezTo>
                <a:cubicBezTo>
                  <a:pt x="666620" y="5225848"/>
                  <a:pt x="666620" y="5220767"/>
                  <a:pt x="672246" y="5215685"/>
                </a:cubicBezTo>
                <a:cubicBezTo>
                  <a:pt x="670370" y="5212296"/>
                  <a:pt x="670370" y="5212296"/>
                  <a:pt x="670370" y="5212296"/>
                </a:cubicBezTo>
                <a:cubicBezTo>
                  <a:pt x="683498" y="5205521"/>
                  <a:pt x="700375" y="5208908"/>
                  <a:pt x="715378" y="5205521"/>
                </a:cubicBezTo>
                <a:cubicBezTo>
                  <a:pt x="713502" y="5203826"/>
                  <a:pt x="711627" y="5200439"/>
                  <a:pt x="709752" y="5197051"/>
                </a:cubicBezTo>
                <a:cubicBezTo>
                  <a:pt x="707876" y="5191969"/>
                  <a:pt x="706001" y="5186887"/>
                  <a:pt x="702250" y="5183500"/>
                </a:cubicBezTo>
                <a:cubicBezTo>
                  <a:pt x="704126" y="5180111"/>
                  <a:pt x="704126" y="5176723"/>
                  <a:pt x="706001" y="5175029"/>
                </a:cubicBezTo>
                <a:cubicBezTo>
                  <a:pt x="696624" y="5171641"/>
                  <a:pt x="687248" y="5169947"/>
                  <a:pt x="681622" y="5163172"/>
                </a:cubicBezTo>
                <a:cubicBezTo>
                  <a:pt x="679747" y="5158090"/>
                  <a:pt x="679747" y="5153008"/>
                  <a:pt x="679747" y="5147926"/>
                </a:cubicBezTo>
                <a:cubicBezTo>
                  <a:pt x="666620" y="5144538"/>
                  <a:pt x="649742" y="5156395"/>
                  <a:pt x="642241" y="5137762"/>
                </a:cubicBezTo>
                <a:cubicBezTo>
                  <a:pt x="645992" y="5134374"/>
                  <a:pt x="647867" y="5132681"/>
                  <a:pt x="651617" y="5129292"/>
                </a:cubicBezTo>
                <a:cubicBezTo>
                  <a:pt x="655368" y="5129292"/>
                  <a:pt x="659118" y="5129292"/>
                  <a:pt x="662869" y="5129292"/>
                </a:cubicBezTo>
                <a:cubicBezTo>
                  <a:pt x="668495" y="5108966"/>
                  <a:pt x="632864" y="5100495"/>
                  <a:pt x="644116" y="5078474"/>
                </a:cubicBezTo>
                <a:cubicBezTo>
                  <a:pt x="655368" y="5068310"/>
                  <a:pt x="670370" y="5066617"/>
                  <a:pt x="683498" y="5068310"/>
                </a:cubicBezTo>
                <a:cubicBezTo>
                  <a:pt x="687248" y="5047983"/>
                  <a:pt x="645992" y="5058147"/>
                  <a:pt x="660994" y="5034432"/>
                </a:cubicBezTo>
                <a:cubicBezTo>
                  <a:pt x="672246" y="5027655"/>
                  <a:pt x="662869" y="5014104"/>
                  <a:pt x="670370" y="5005634"/>
                </a:cubicBezTo>
                <a:cubicBezTo>
                  <a:pt x="672246" y="5005634"/>
                  <a:pt x="672246" y="5005634"/>
                  <a:pt x="674121" y="5003940"/>
                </a:cubicBezTo>
                <a:cubicBezTo>
                  <a:pt x="675996" y="4998858"/>
                  <a:pt x="677872" y="4992083"/>
                  <a:pt x="679747" y="4985306"/>
                </a:cubicBezTo>
                <a:cubicBezTo>
                  <a:pt x="668495" y="4987001"/>
                  <a:pt x="660994" y="4978531"/>
                  <a:pt x="653492" y="4973449"/>
                </a:cubicBezTo>
                <a:cubicBezTo>
                  <a:pt x="651617" y="4975142"/>
                  <a:pt x="651617" y="4975142"/>
                  <a:pt x="651617" y="4975142"/>
                </a:cubicBezTo>
                <a:cubicBezTo>
                  <a:pt x="647867" y="4964979"/>
                  <a:pt x="647867" y="4956509"/>
                  <a:pt x="657243" y="4948039"/>
                </a:cubicBezTo>
                <a:cubicBezTo>
                  <a:pt x="668495" y="4937875"/>
                  <a:pt x="668495" y="4929406"/>
                  <a:pt x="651617" y="4924324"/>
                </a:cubicBezTo>
                <a:cubicBezTo>
                  <a:pt x="649742" y="4924324"/>
                  <a:pt x="645992" y="4924324"/>
                  <a:pt x="644116" y="4924324"/>
                </a:cubicBezTo>
                <a:cubicBezTo>
                  <a:pt x="644116" y="4924324"/>
                  <a:pt x="644116" y="4924324"/>
                  <a:pt x="642241" y="4922630"/>
                </a:cubicBezTo>
                <a:cubicBezTo>
                  <a:pt x="627238" y="4922630"/>
                  <a:pt x="612236" y="4922630"/>
                  <a:pt x="595358" y="4922630"/>
                </a:cubicBezTo>
                <a:cubicBezTo>
                  <a:pt x="599109" y="4897221"/>
                  <a:pt x="617862" y="4907385"/>
                  <a:pt x="634740" y="4905690"/>
                </a:cubicBezTo>
                <a:cubicBezTo>
                  <a:pt x="638490" y="4905690"/>
                  <a:pt x="644116" y="4903997"/>
                  <a:pt x="649742" y="4903997"/>
                </a:cubicBezTo>
                <a:cubicBezTo>
                  <a:pt x="660994" y="4883669"/>
                  <a:pt x="681622" y="4875200"/>
                  <a:pt x="702250" y="4866730"/>
                </a:cubicBezTo>
                <a:cubicBezTo>
                  <a:pt x="685373" y="4866730"/>
                  <a:pt x="668495" y="4863341"/>
                  <a:pt x="651617" y="4861648"/>
                </a:cubicBezTo>
                <a:cubicBezTo>
                  <a:pt x="649742" y="4863341"/>
                  <a:pt x="645992" y="4863341"/>
                  <a:pt x="644116" y="4863341"/>
                </a:cubicBezTo>
                <a:cubicBezTo>
                  <a:pt x="625363" y="4868423"/>
                  <a:pt x="615986" y="4866730"/>
                  <a:pt x="623488" y="4846402"/>
                </a:cubicBezTo>
                <a:cubicBezTo>
                  <a:pt x="623488" y="4844709"/>
                  <a:pt x="623488" y="4844709"/>
                  <a:pt x="623488" y="4844709"/>
                </a:cubicBezTo>
                <a:cubicBezTo>
                  <a:pt x="629114" y="4841320"/>
                  <a:pt x="636615" y="4839627"/>
                  <a:pt x="642241" y="4836238"/>
                </a:cubicBezTo>
                <a:cubicBezTo>
                  <a:pt x="651617" y="4829463"/>
                  <a:pt x="659118" y="4822687"/>
                  <a:pt x="664744" y="4812523"/>
                </a:cubicBezTo>
                <a:cubicBezTo>
                  <a:pt x="668495" y="4804053"/>
                  <a:pt x="672246" y="4793889"/>
                  <a:pt x="681622" y="4787114"/>
                </a:cubicBezTo>
                <a:cubicBezTo>
                  <a:pt x="689123" y="4783726"/>
                  <a:pt x="696624" y="4782032"/>
                  <a:pt x="706001" y="4783726"/>
                </a:cubicBezTo>
                <a:cubicBezTo>
                  <a:pt x="700375" y="4775256"/>
                  <a:pt x="689123" y="4773562"/>
                  <a:pt x="681622" y="4766786"/>
                </a:cubicBezTo>
                <a:cubicBezTo>
                  <a:pt x="677872" y="4766786"/>
                  <a:pt x="674121" y="4766786"/>
                  <a:pt x="672246" y="4766786"/>
                </a:cubicBezTo>
                <a:cubicBezTo>
                  <a:pt x="627238" y="4771868"/>
                  <a:pt x="619737" y="4758316"/>
                  <a:pt x="644116" y="4726131"/>
                </a:cubicBezTo>
                <a:cubicBezTo>
                  <a:pt x="645992" y="4726131"/>
                  <a:pt x="649742" y="4726131"/>
                  <a:pt x="653492" y="4724437"/>
                </a:cubicBezTo>
                <a:cubicBezTo>
                  <a:pt x="655368" y="4727826"/>
                  <a:pt x="659118" y="4729519"/>
                  <a:pt x="662869" y="4732908"/>
                </a:cubicBezTo>
                <a:cubicBezTo>
                  <a:pt x="668495" y="4732908"/>
                  <a:pt x="674121" y="4732908"/>
                  <a:pt x="681622" y="4732908"/>
                </a:cubicBezTo>
                <a:cubicBezTo>
                  <a:pt x="692874" y="4731213"/>
                  <a:pt x="707876" y="4736295"/>
                  <a:pt x="717253" y="4726131"/>
                </a:cubicBezTo>
                <a:cubicBezTo>
                  <a:pt x="700375" y="4724437"/>
                  <a:pt x="683498" y="4727826"/>
                  <a:pt x="668495" y="4717662"/>
                </a:cubicBezTo>
                <a:cubicBezTo>
                  <a:pt x="651617" y="4693946"/>
                  <a:pt x="675996" y="4695641"/>
                  <a:pt x="689123" y="4688864"/>
                </a:cubicBezTo>
                <a:cubicBezTo>
                  <a:pt x="696624" y="4687170"/>
                  <a:pt x="702250" y="4682089"/>
                  <a:pt x="709752" y="4680395"/>
                </a:cubicBezTo>
                <a:cubicBezTo>
                  <a:pt x="709752" y="4677007"/>
                  <a:pt x="711627" y="4675313"/>
                  <a:pt x="713502" y="4671925"/>
                </a:cubicBezTo>
                <a:cubicBezTo>
                  <a:pt x="704126" y="4677007"/>
                  <a:pt x="692874" y="4677007"/>
                  <a:pt x="683498" y="4677007"/>
                </a:cubicBezTo>
                <a:cubicBezTo>
                  <a:pt x="674121" y="4675313"/>
                  <a:pt x="668495" y="4671925"/>
                  <a:pt x="662869" y="4665149"/>
                </a:cubicBezTo>
                <a:cubicBezTo>
                  <a:pt x="657243" y="4661761"/>
                  <a:pt x="649742" y="4660067"/>
                  <a:pt x="642241" y="4656679"/>
                </a:cubicBezTo>
                <a:cubicBezTo>
                  <a:pt x="649742" y="4649904"/>
                  <a:pt x="655368" y="4643128"/>
                  <a:pt x="660994" y="4638046"/>
                </a:cubicBezTo>
                <a:cubicBezTo>
                  <a:pt x="664744" y="4638046"/>
                  <a:pt x="666620" y="4638046"/>
                  <a:pt x="670370" y="4636352"/>
                </a:cubicBezTo>
                <a:cubicBezTo>
                  <a:pt x="674121" y="4634658"/>
                  <a:pt x="679747" y="4634658"/>
                  <a:pt x="683498" y="4634658"/>
                </a:cubicBezTo>
                <a:cubicBezTo>
                  <a:pt x="685373" y="4634658"/>
                  <a:pt x="687248" y="4636352"/>
                  <a:pt x="689123" y="4636352"/>
                </a:cubicBezTo>
                <a:cubicBezTo>
                  <a:pt x="700375" y="4626189"/>
                  <a:pt x="704126" y="4616025"/>
                  <a:pt x="690998" y="4602473"/>
                </a:cubicBezTo>
                <a:cubicBezTo>
                  <a:pt x="685373" y="4599084"/>
                  <a:pt x="679747" y="4595697"/>
                  <a:pt x="674121" y="4594004"/>
                </a:cubicBezTo>
                <a:cubicBezTo>
                  <a:pt x="675996" y="4578758"/>
                  <a:pt x="689123" y="4575370"/>
                  <a:pt x="698500" y="4568594"/>
                </a:cubicBezTo>
                <a:cubicBezTo>
                  <a:pt x="698500" y="4553348"/>
                  <a:pt x="707876" y="4534714"/>
                  <a:pt x="683498" y="4526245"/>
                </a:cubicBezTo>
                <a:cubicBezTo>
                  <a:pt x="647867" y="4519470"/>
                  <a:pt x="647867" y="4519470"/>
                  <a:pt x="662869" y="4500836"/>
                </a:cubicBezTo>
                <a:cubicBezTo>
                  <a:pt x="677872" y="4478814"/>
                  <a:pt x="651617" y="4475426"/>
                  <a:pt x="642241" y="4465262"/>
                </a:cubicBezTo>
                <a:cubicBezTo>
                  <a:pt x="636615" y="4456793"/>
                  <a:pt x="625363" y="4451711"/>
                  <a:pt x="636615" y="4443241"/>
                </a:cubicBezTo>
                <a:cubicBezTo>
                  <a:pt x="634740" y="4439854"/>
                  <a:pt x="634740" y="4434772"/>
                  <a:pt x="636615" y="4431384"/>
                </a:cubicBezTo>
                <a:cubicBezTo>
                  <a:pt x="625363" y="4438159"/>
                  <a:pt x="612236" y="4436466"/>
                  <a:pt x="599109" y="4434772"/>
                </a:cubicBezTo>
                <a:cubicBezTo>
                  <a:pt x="591608" y="4433077"/>
                  <a:pt x="584106" y="4429690"/>
                  <a:pt x="580356" y="4424608"/>
                </a:cubicBezTo>
                <a:cubicBezTo>
                  <a:pt x="569104" y="4417832"/>
                  <a:pt x="559728" y="4411056"/>
                  <a:pt x="548476" y="4402587"/>
                </a:cubicBezTo>
                <a:cubicBezTo>
                  <a:pt x="548476" y="4404280"/>
                  <a:pt x="548476" y="4404280"/>
                  <a:pt x="548476" y="4404280"/>
                </a:cubicBezTo>
                <a:cubicBezTo>
                  <a:pt x="542850" y="4400892"/>
                  <a:pt x="539099" y="4399199"/>
                  <a:pt x="537224" y="4394117"/>
                </a:cubicBezTo>
                <a:cubicBezTo>
                  <a:pt x="535349" y="4392423"/>
                  <a:pt x="533474" y="4390728"/>
                  <a:pt x="531598" y="4389035"/>
                </a:cubicBezTo>
                <a:cubicBezTo>
                  <a:pt x="531598" y="4387341"/>
                  <a:pt x="531598" y="4385646"/>
                  <a:pt x="529723" y="4385646"/>
                </a:cubicBezTo>
                <a:cubicBezTo>
                  <a:pt x="525972" y="4375483"/>
                  <a:pt x="520346" y="4367013"/>
                  <a:pt x="531598" y="4358543"/>
                </a:cubicBezTo>
                <a:cubicBezTo>
                  <a:pt x="529723" y="4356850"/>
                  <a:pt x="527848" y="4353461"/>
                  <a:pt x="525972" y="4351768"/>
                </a:cubicBezTo>
                <a:cubicBezTo>
                  <a:pt x="525972" y="4350074"/>
                  <a:pt x="525972" y="4348379"/>
                  <a:pt x="527848" y="4346686"/>
                </a:cubicBezTo>
                <a:cubicBezTo>
                  <a:pt x="527848" y="4344992"/>
                  <a:pt x="529723" y="4343298"/>
                  <a:pt x="531598" y="4341604"/>
                </a:cubicBezTo>
                <a:cubicBezTo>
                  <a:pt x="533474" y="4338216"/>
                  <a:pt x="531598" y="4334828"/>
                  <a:pt x="527848" y="4331440"/>
                </a:cubicBezTo>
                <a:cubicBezTo>
                  <a:pt x="525972" y="4328052"/>
                  <a:pt x="524097" y="4324665"/>
                  <a:pt x="524097" y="4319583"/>
                </a:cubicBezTo>
                <a:cubicBezTo>
                  <a:pt x="520346" y="4319583"/>
                  <a:pt x="518471" y="4319583"/>
                  <a:pt x="516596" y="4316194"/>
                </a:cubicBezTo>
                <a:cubicBezTo>
                  <a:pt x="499718" y="4300949"/>
                  <a:pt x="482840" y="4287398"/>
                  <a:pt x="473464" y="4268764"/>
                </a:cubicBezTo>
                <a:cubicBezTo>
                  <a:pt x="473464" y="4267070"/>
                  <a:pt x="473464" y="4267070"/>
                  <a:pt x="473464" y="4267070"/>
                </a:cubicBezTo>
                <a:cubicBezTo>
                  <a:pt x="471589" y="4267070"/>
                  <a:pt x="471589" y="4268764"/>
                  <a:pt x="469713" y="4268764"/>
                </a:cubicBezTo>
                <a:cubicBezTo>
                  <a:pt x="467838" y="4267070"/>
                  <a:pt x="467838" y="4267070"/>
                  <a:pt x="467838" y="4267070"/>
                </a:cubicBezTo>
                <a:cubicBezTo>
                  <a:pt x="465963" y="4265376"/>
                  <a:pt x="465963" y="4263682"/>
                  <a:pt x="464087" y="4261988"/>
                </a:cubicBezTo>
                <a:cubicBezTo>
                  <a:pt x="465963" y="4258601"/>
                  <a:pt x="467838" y="4253519"/>
                  <a:pt x="462212" y="4250131"/>
                </a:cubicBezTo>
                <a:cubicBezTo>
                  <a:pt x="452836" y="4241660"/>
                  <a:pt x="449085" y="4224721"/>
                  <a:pt x="458462" y="4214557"/>
                </a:cubicBezTo>
                <a:cubicBezTo>
                  <a:pt x="465963" y="4207782"/>
                  <a:pt x="452836" y="4201006"/>
                  <a:pt x="460337" y="4194231"/>
                </a:cubicBezTo>
                <a:cubicBezTo>
                  <a:pt x="458462" y="4190843"/>
                  <a:pt x="456586" y="4187453"/>
                  <a:pt x="454711" y="4185761"/>
                </a:cubicBezTo>
                <a:cubicBezTo>
                  <a:pt x="450960" y="4182373"/>
                  <a:pt x="449085" y="4180679"/>
                  <a:pt x="445334" y="4177291"/>
                </a:cubicBezTo>
                <a:cubicBezTo>
                  <a:pt x="435958" y="4168820"/>
                  <a:pt x="434083" y="4162045"/>
                  <a:pt x="443459" y="4150187"/>
                </a:cubicBezTo>
                <a:cubicBezTo>
                  <a:pt x="449085" y="4143412"/>
                  <a:pt x="454711" y="4138330"/>
                  <a:pt x="456586" y="4129859"/>
                </a:cubicBezTo>
                <a:cubicBezTo>
                  <a:pt x="456586" y="4129859"/>
                  <a:pt x="458462" y="4129859"/>
                  <a:pt x="458462" y="4129859"/>
                </a:cubicBezTo>
                <a:cubicBezTo>
                  <a:pt x="464087" y="4124778"/>
                  <a:pt x="467838" y="4119695"/>
                  <a:pt x="464087" y="4112920"/>
                </a:cubicBezTo>
                <a:cubicBezTo>
                  <a:pt x="462212" y="4111227"/>
                  <a:pt x="462212" y="4106145"/>
                  <a:pt x="464087" y="4102757"/>
                </a:cubicBezTo>
                <a:cubicBezTo>
                  <a:pt x="467838" y="4092593"/>
                  <a:pt x="464087" y="4085817"/>
                  <a:pt x="452836" y="4080734"/>
                </a:cubicBezTo>
                <a:cubicBezTo>
                  <a:pt x="452836" y="4062102"/>
                  <a:pt x="445334" y="4043468"/>
                  <a:pt x="454711" y="4026529"/>
                </a:cubicBezTo>
                <a:cubicBezTo>
                  <a:pt x="450960" y="4023141"/>
                  <a:pt x="445334" y="4019754"/>
                  <a:pt x="441584" y="4016365"/>
                </a:cubicBezTo>
                <a:cubicBezTo>
                  <a:pt x="430332" y="4011282"/>
                  <a:pt x="426581" y="3999426"/>
                  <a:pt x="419080" y="3992649"/>
                </a:cubicBezTo>
                <a:cubicBezTo>
                  <a:pt x="417205" y="3990956"/>
                  <a:pt x="415330" y="3989262"/>
                  <a:pt x="413454" y="3985874"/>
                </a:cubicBezTo>
                <a:cubicBezTo>
                  <a:pt x="411579" y="3985874"/>
                  <a:pt x="411579" y="3985874"/>
                  <a:pt x="411579" y="3985874"/>
                </a:cubicBezTo>
                <a:cubicBezTo>
                  <a:pt x="404078" y="3975710"/>
                  <a:pt x="396577" y="3967241"/>
                  <a:pt x="389075" y="3957077"/>
                </a:cubicBezTo>
                <a:cubicBezTo>
                  <a:pt x="389075" y="3955383"/>
                  <a:pt x="389075" y="3953688"/>
                  <a:pt x="389075" y="3951995"/>
                </a:cubicBezTo>
                <a:cubicBezTo>
                  <a:pt x="385325" y="3945219"/>
                  <a:pt x="385325" y="3938443"/>
                  <a:pt x="392826" y="3935055"/>
                </a:cubicBezTo>
                <a:cubicBezTo>
                  <a:pt x="394701" y="3929974"/>
                  <a:pt x="396577" y="3924891"/>
                  <a:pt x="402202" y="3923196"/>
                </a:cubicBezTo>
                <a:cubicBezTo>
                  <a:pt x="402202" y="3921504"/>
                  <a:pt x="402202" y="3921504"/>
                  <a:pt x="404078" y="3919810"/>
                </a:cubicBezTo>
                <a:cubicBezTo>
                  <a:pt x="415330" y="3921504"/>
                  <a:pt x="417205" y="3916422"/>
                  <a:pt x="409704" y="3907953"/>
                </a:cubicBezTo>
                <a:cubicBezTo>
                  <a:pt x="405953" y="3901176"/>
                  <a:pt x="398452" y="3897789"/>
                  <a:pt x="390951" y="3894401"/>
                </a:cubicBezTo>
                <a:cubicBezTo>
                  <a:pt x="385325" y="3891012"/>
                  <a:pt x="379699" y="3887625"/>
                  <a:pt x="375948" y="3882543"/>
                </a:cubicBezTo>
                <a:cubicBezTo>
                  <a:pt x="374073" y="3882543"/>
                  <a:pt x="372198" y="3880850"/>
                  <a:pt x="368447" y="3880850"/>
                </a:cubicBezTo>
                <a:cubicBezTo>
                  <a:pt x="366572" y="3877461"/>
                  <a:pt x="366572" y="3875767"/>
                  <a:pt x="364696" y="3872379"/>
                </a:cubicBezTo>
                <a:cubicBezTo>
                  <a:pt x="364696" y="3872379"/>
                  <a:pt x="364696" y="3870686"/>
                  <a:pt x="364696" y="3870686"/>
                </a:cubicBezTo>
                <a:cubicBezTo>
                  <a:pt x="362821" y="3870686"/>
                  <a:pt x="362821" y="3870686"/>
                  <a:pt x="362821" y="3868991"/>
                </a:cubicBezTo>
                <a:cubicBezTo>
                  <a:pt x="360946" y="3855440"/>
                  <a:pt x="359071" y="3841888"/>
                  <a:pt x="357195" y="3828337"/>
                </a:cubicBezTo>
                <a:cubicBezTo>
                  <a:pt x="351569" y="3818173"/>
                  <a:pt x="355320" y="3806315"/>
                  <a:pt x="344068" y="3799539"/>
                </a:cubicBezTo>
                <a:cubicBezTo>
                  <a:pt x="340318" y="3794457"/>
                  <a:pt x="338442" y="3791070"/>
                  <a:pt x="336567" y="3787681"/>
                </a:cubicBezTo>
                <a:cubicBezTo>
                  <a:pt x="332816" y="3782600"/>
                  <a:pt x="334692" y="3777517"/>
                  <a:pt x="340318" y="3777517"/>
                </a:cubicBezTo>
                <a:cubicBezTo>
                  <a:pt x="355320" y="3779211"/>
                  <a:pt x="355320" y="3770742"/>
                  <a:pt x="355320" y="3762272"/>
                </a:cubicBezTo>
                <a:cubicBezTo>
                  <a:pt x="347819" y="3745333"/>
                  <a:pt x="336567" y="3731781"/>
                  <a:pt x="334692" y="3714841"/>
                </a:cubicBezTo>
                <a:cubicBezTo>
                  <a:pt x="332816" y="3704678"/>
                  <a:pt x="338442" y="3694514"/>
                  <a:pt x="329066" y="3686044"/>
                </a:cubicBezTo>
                <a:cubicBezTo>
                  <a:pt x="327190" y="3680962"/>
                  <a:pt x="323440" y="3675881"/>
                  <a:pt x="321565" y="3670798"/>
                </a:cubicBezTo>
                <a:cubicBezTo>
                  <a:pt x="319689" y="3670798"/>
                  <a:pt x="319689" y="3670798"/>
                  <a:pt x="319689" y="3670798"/>
                </a:cubicBezTo>
                <a:cubicBezTo>
                  <a:pt x="317814" y="3664023"/>
                  <a:pt x="312188" y="3658942"/>
                  <a:pt x="310313" y="3653860"/>
                </a:cubicBezTo>
                <a:cubicBezTo>
                  <a:pt x="310313" y="3652165"/>
                  <a:pt x="310313" y="3652165"/>
                  <a:pt x="310313" y="3652165"/>
                </a:cubicBezTo>
                <a:cubicBezTo>
                  <a:pt x="312188" y="3650470"/>
                  <a:pt x="312188" y="3650470"/>
                  <a:pt x="314063" y="3650470"/>
                </a:cubicBezTo>
                <a:cubicBezTo>
                  <a:pt x="319689" y="3642001"/>
                  <a:pt x="325315" y="3631837"/>
                  <a:pt x="323440" y="3619980"/>
                </a:cubicBezTo>
                <a:cubicBezTo>
                  <a:pt x="323440" y="3618286"/>
                  <a:pt x="323440" y="3614898"/>
                  <a:pt x="323440" y="3613204"/>
                </a:cubicBezTo>
                <a:cubicBezTo>
                  <a:pt x="323440" y="3611511"/>
                  <a:pt x="323440" y="3611511"/>
                  <a:pt x="323440" y="3609816"/>
                </a:cubicBezTo>
                <a:cubicBezTo>
                  <a:pt x="325315" y="3603040"/>
                  <a:pt x="334692" y="3596265"/>
                  <a:pt x="334692" y="3589489"/>
                </a:cubicBezTo>
                <a:cubicBezTo>
                  <a:pt x="330941" y="3582712"/>
                  <a:pt x="330941" y="3577631"/>
                  <a:pt x="330941" y="3570855"/>
                </a:cubicBezTo>
                <a:cubicBezTo>
                  <a:pt x="334692" y="3558998"/>
                  <a:pt x="330941" y="3543751"/>
                  <a:pt x="338442" y="3531895"/>
                </a:cubicBezTo>
                <a:cubicBezTo>
                  <a:pt x="338442" y="3528506"/>
                  <a:pt x="338442" y="3526813"/>
                  <a:pt x="338442" y="3525119"/>
                </a:cubicBezTo>
                <a:cubicBezTo>
                  <a:pt x="336567" y="3523424"/>
                  <a:pt x="336567" y="3523424"/>
                  <a:pt x="334692" y="3521731"/>
                </a:cubicBezTo>
                <a:cubicBezTo>
                  <a:pt x="332816" y="3509874"/>
                  <a:pt x="330941" y="3498015"/>
                  <a:pt x="338442" y="3487852"/>
                </a:cubicBezTo>
                <a:cubicBezTo>
                  <a:pt x="340318" y="3482770"/>
                  <a:pt x="344068" y="3477688"/>
                  <a:pt x="340318" y="3472607"/>
                </a:cubicBezTo>
                <a:cubicBezTo>
                  <a:pt x="336567" y="3469218"/>
                  <a:pt x="332816" y="3465830"/>
                  <a:pt x="330941" y="3462443"/>
                </a:cubicBezTo>
                <a:cubicBezTo>
                  <a:pt x="332816" y="3459054"/>
                  <a:pt x="332816" y="3455666"/>
                  <a:pt x="336567" y="3452279"/>
                </a:cubicBezTo>
                <a:cubicBezTo>
                  <a:pt x="344068" y="3443809"/>
                  <a:pt x="342193" y="3437033"/>
                  <a:pt x="330941" y="3431951"/>
                </a:cubicBezTo>
                <a:cubicBezTo>
                  <a:pt x="325315" y="3431951"/>
                  <a:pt x="323440" y="3423482"/>
                  <a:pt x="319689" y="3421787"/>
                </a:cubicBezTo>
                <a:cubicBezTo>
                  <a:pt x="317814" y="3420094"/>
                  <a:pt x="317814" y="3420094"/>
                  <a:pt x="317814" y="3418399"/>
                </a:cubicBezTo>
                <a:cubicBezTo>
                  <a:pt x="315939" y="3416705"/>
                  <a:pt x="312188" y="3415012"/>
                  <a:pt x="314063" y="3411624"/>
                </a:cubicBezTo>
                <a:cubicBezTo>
                  <a:pt x="304687" y="3404848"/>
                  <a:pt x="304687" y="3392991"/>
                  <a:pt x="300936" y="3382827"/>
                </a:cubicBezTo>
                <a:cubicBezTo>
                  <a:pt x="299061" y="3381132"/>
                  <a:pt x="297186" y="3379439"/>
                  <a:pt x="295310" y="3376049"/>
                </a:cubicBezTo>
                <a:cubicBezTo>
                  <a:pt x="291560" y="3377744"/>
                  <a:pt x="287809" y="3377744"/>
                  <a:pt x="284059" y="3377744"/>
                </a:cubicBezTo>
                <a:cubicBezTo>
                  <a:pt x="280308" y="3377744"/>
                  <a:pt x="278433" y="3376049"/>
                  <a:pt x="278433" y="3372663"/>
                </a:cubicBezTo>
                <a:cubicBezTo>
                  <a:pt x="274682" y="3367580"/>
                  <a:pt x="278433" y="3359112"/>
                  <a:pt x="272807" y="3354029"/>
                </a:cubicBezTo>
                <a:cubicBezTo>
                  <a:pt x="272807" y="3352335"/>
                  <a:pt x="272807" y="3352335"/>
                  <a:pt x="270931" y="3350642"/>
                </a:cubicBezTo>
                <a:cubicBezTo>
                  <a:pt x="270931" y="3348947"/>
                  <a:pt x="269056" y="3348947"/>
                  <a:pt x="269056" y="3347252"/>
                </a:cubicBezTo>
                <a:cubicBezTo>
                  <a:pt x="269056" y="3347252"/>
                  <a:pt x="269056" y="3347252"/>
                  <a:pt x="269056" y="3345560"/>
                </a:cubicBezTo>
                <a:cubicBezTo>
                  <a:pt x="259680" y="3345560"/>
                  <a:pt x="257804" y="3335396"/>
                  <a:pt x="252178" y="3330314"/>
                </a:cubicBezTo>
                <a:cubicBezTo>
                  <a:pt x="250303" y="3325232"/>
                  <a:pt x="246553" y="3320151"/>
                  <a:pt x="242802" y="3315068"/>
                </a:cubicBezTo>
                <a:cubicBezTo>
                  <a:pt x="235301" y="3308293"/>
                  <a:pt x="231550" y="3299822"/>
                  <a:pt x="225924" y="3291354"/>
                </a:cubicBezTo>
                <a:cubicBezTo>
                  <a:pt x="227800" y="3279495"/>
                  <a:pt x="235301" y="3267638"/>
                  <a:pt x="233425" y="3255780"/>
                </a:cubicBezTo>
                <a:cubicBezTo>
                  <a:pt x="233425" y="3249005"/>
                  <a:pt x="242802" y="3240533"/>
                  <a:pt x="252178" y="3237147"/>
                </a:cubicBezTo>
                <a:cubicBezTo>
                  <a:pt x="263430" y="3232064"/>
                  <a:pt x="267181" y="3221901"/>
                  <a:pt x="259680" y="3211737"/>
                </a:cubicBezTo>
                <a:cubicBezTo>
                  <a:pt x="255929" y="3206656"/>
                  <a:pt x="255929" y="3203268"/>
                  <a:pt x="254054" y="3198186"/>
                </a:cubicBezTo>
                <a:cubicBezTo>
                  <a:pt x="255929" y="3184634"/>
                  <a:pt x="259680" y="3171083"/>
                  <a:pt x="272807" y="3162612"/>
                </a:cubicBezTo>
                <a:cubicBezTo>
                  <a:pt x="274682" y="3159225"/>
                  <a:pt x="278433" y="3155837"/>
                  <a:pt x="284059" y="3152447"/>
                </a:cubicBezTo>
                <a:cubicBezTo>
                  <a:pt x="282183" y="3147367"/>
                  <a:pt x="282183" y="3140591"/>
                  <a:pt x="282183" y="3135509"/>
                </a:cubicBezTo>
                <a:cubicBezTo>
                  <a:pt x="278433" y="3132122"/>
                  <a:pt x="276557" y="3128734"/>
                  <a:pt x="280308" y="3123651"/>
                </a:cubicBezTo>
                <a:cubicBezTo>
                  <a:pt x="284059" y="3121958"/>
                  <a:pt x="284059" y="3116876"/>
                  <a:pt x="285934" y="3113487"/>
                </a:cubicBezTo>
                <a:cubicBezTo>
                  <a:pt x="285934" y="3113487"/>
                  <a:pt x="284059" y="3113487"/>
                  <a:pt x="284059" y="3111794"/>
                </a:cubicBezTo>
                <a:cubicBezTo>
                  <a:pt x="285934" y="3106713"/>
                  <a:pt x="285934" y="3103323"/>
                  <a:pt x="291560" y="3099937"/>
                </a:cubicBezTo>
                <a:cubicBezTo>
                  <a:pt x="299061" y="3094854"/>
                  <a:pt x="299061" y="3088078"/>
                  <a:pt x="300936" y="3081303"/>
                </a:cubicBezTo>
                <a:cubicBezTo>
                  <a:pt x="299061" y="3077916"/>
                  <a:pt x="299061" y="3072833"/>
                  <a:pt x="299061" y="3069446"/>
                </a:cubicBezTo>
                <a:cubicBezTo>
                  <a:pt x="293435" y="3066057"/>
                  <a:pt x="293435" y="3066057"/>
                  <a:pt x="293435" y="3066057"/>
                </a:cubicBezTo>
                <a:cubicBezTo>
                  <a:pt x="293435" y="3062669"/>
                  <a:pt x="293435" y="3059282"/>
                  <a:pt x="291560" y="3055893"/>
                </a:cubicBezTo>
                <a:cubicBezTo>
                  <a:pt x="289684" y="3054200"/>
                  <a:pt x="291560" y="3052506"/>
                  <a:pt x="291560" y="3050811"/>
                </a:cubicBezTo>
                <a:cubicBezTo>
                  <a:pt x="293435" y="3045729"/>
                  <a:pt x="293435" y="3038954"/>
                  <a:pt x="295310" y="3033872"/>
                </a:cubicBezTo>
                <a:cubicBezTo>
                  <a:pt x="299061" y="3023708"/>
                  <a:pt x="284059" y="3015239"/>
                  <a:pt x="289684" y="3003381"/>
                </a:cubicBezTo>
                <a:cubicBezTo>
                  <a:pt x="304687" y="2986441"/>
                  <a:pt x="342193" y="3018626"/>
                  <a:pt x="345943" y="2991523"/>
                </a:cubicBezTo>
                <a:cubicBezTo>
                  <a:pt x="349694" y="2966114"/>
                  <a:pt x="306562" y="2983053"/>
                  <a:pt x="295310" y="2966114"/>
                </a:cubicBezTo>
                <a:cubicBezTo>
                  <a:pt x="293435" y="2964420"/>
                  <a:pt x="291560" y="2961032"/>
                  <a:pt x="289684" y="2959338"/>
                </a:cubicBezTo>
                <a:cubicBezTo>
                  <a:pt x="327190" y="2954256"/>
                  <a:pt x="338442" y="2927153"/>
                  <a:pt x="345943" y="2898355"/>
                </a:cubicBezTo>
                <a:cubicBezTo>
                  <a:pt x="349694" y="2898355"/>
                  <a:pt x="351569" y="2898355"/>
                  <a:pt x="355320" y="2896662"/>
                </a:cubicBezTo>
                <a:cubicBezTo>
                  <a:pt x="334692" y="2864477"/>
                  <a:pt x="293435" y="2896662"/>
                  <a:pt x="270931" y="2872947"/>
                </a:cubicBezTo>
                <a:cubicBezTo>
                  <a:pt x="295310" y="2874641"/>
                  <a:pt x="300936" y="2850925"/>
                  <a:pt x="314063" y="2839066"/>
                </a:cubicBezTo>
                <a:cubicBezTo>
                  <a:pt x="310313" y="2833986"/>
                  <a:pt x="308437" y="2830597"/>
                  <a:pt x="306562" y="2823822"/>
                </a:cubicBezTo>
                <a:cubicBezTo>
                  <a:pt x="302812" y="2817046"/>
                  <a:pt x="297186" y="2811964"/>
                  <a:pt x="291560" y="2805189"/>
                </a:cubicBezTo>
                <a:cubicBezTo>
                  <a:pt x="287809" y="2803495"/>
                  <a:pt x="285934" y="2803495"/>
                  <a:pt x="282183" y="2803495"/>
                </a:cubicBezTo>
                <a:cubicBezTo>
                  <a:pt x="269056" y="2795025"/>
                  <a:pt x="267181" y="2783167"/>
                  <a:pt x="272807" y="2769616"/>
                </a:cubicBezTo>
                <a:cubicBezTo>
                  <a:pt x="284059" y="2752675"/>
                  <a:pt x="289684" y="2734043"/>
                  <a:pt x="278433" y="2717102"/>
                </a:cubicBezTo>
                <a:cubicBezTo>
                  <a:pt x="276557" y="2715409"/>
                  <a:pt x="274682" y="2713714"/>
                  <a:pt x="272807" y="2710327"/>
                </a:cubicBezTo>
                <a:cubicBezTo>
                  <a:pt x="274682" y="2710327"/>
                  <a:pt x="278433" y="2710327"/>
                  <a:pt x="280308" y="2710327"/>
                </a:cubicBezTo>
                <a:cubicBezTo>
                  <a:pt x="282183" y="2710327"/>
                  <a:pt x="282183" y="2710327"/>
                  <a:pt x="284059" y="2710327"/>
                </a:cubicBezTo>
                <a:cubicBezTo>
                  <a:pt x="299061" y="2691694"/>
                  <a:pt x="299061" y="2691694"/>
                  <a:pt x="299061" y="2691694"/>
                </a:cubicBezTo>
                <a:cubicBezTo>
                  <a:pt x="257804" y="2696776"/>
                  <a:pt x="257804" y="2696776"/>
                  <a:pt x="257804" y="2696776"/>
                </a:cubicBezTo>
                <a:cubicBezTo>
                  <a:pt x="257804" y="2690001"/>
                  <a:pt x="255929" y="2683222"/>
                  <a:pt x="263430" y="2678142"/>
                </a:cubicBezTo>
                <a:cubicBezTo>
                  <a:pt x="269056" y="2659508"/>
                  <a:pt x="280308" y="2640875"/>
                  <a:pt x="270931" y="2620547"/>
                </a:cubicBezTo>
                <a:cubicBezTo>
                  <a:pt x="257804" y="2615465"/>
                  <a:pt x="246553" y="2612078"/>
                  <a:pt x="263430" y="2598526"/>
                </a:cubicBezTo>
                <a:cubicBezTo>
                  <a:pt x="265306" y="2598526"/>
                  <a:pt x="263430" y="2595137"/>
                  <a:pt x="263430" y="2591750"/>
                </a:cubicBezTo>
                <a:cubicBezTo>
                  <a:pt x="272807" y="2581587"/>
                  <a:pt x="270931" y="2568035"/>
                  <a:pt x="265306" y="2556176"/>
                </a:cubicBezTo>
                <a:cubicBezTo>
                  <a:pt x="261555" y="2544320"/>
                  <a:pt x="265306" y="2539238"/>
                  <a:pt x="274682" y="2532462"/>
                </a:cubicBezTo>
                <a:cubicBezTo>
                  <a:pt x="270931" y="2529074"/>
                  <a:pt x="263430" y="2527379"/>
                  <a:pt x="265306" y="2520604"/>
                </a:cubicBezTo>
                <a:cubicBezTo>
                  <a:pt x="254054" y="2517215"/>
                  <a:pt x="269056" y="2510441"/>
                  <a:pt x="263430" y="2505358"/>
                </a:cubicBezTo>
                <a:cubicBezTo>
                  <a:pt x="255929" y="2500276"/>
                  <a:pt x="246553" y="2496889"/>
                  <a:pt x="244677" y="2486725"/>
                </a:cubicBezTo>
                <a:cubicBezTo>
                  <a:pt x="240927" y="2481643"/>
                  <a:pt x="240927" y="2476562"/>
                  <a:pt x="235301" y="2473173"/>
                </a:cubicBezTo>
                <a:cubicBezTo>
                  <a:pt x="233425" y="2473173"/>
                  <a:pt x="233425" y="2473173"/>
                  <a:pt x="231550" y="2473173"/>
                </a:cubicBezTo>
                <a:cubicBezTo>
                  <a:pt x="216548" y="2459621"/>
                  <a:pt x="214672" y="2446071"/>
                  <a:pt x="224049" y="2427437"/>
                </a:cubicBezTo>
                <a:cubicBezTo>
                  <a:pt x="229675" y="2418965"/>
                  <a:pt x="225924" y="2408803"/>
                  <a:pt x="214672" y="2403721"/>
                </a:cubicBezTo>
                <a:cubicBezTo>
                  <a:pt x="212797" y="2400333"/>
                  <a:pt x="210922" y="2396946"/>
                  <a:pt x="209047" y="2393557"/>
                </a:cubicBezTo>
                <a:cubicBezTo>
                  <a:pt x="207171" y="2391863"/>
                  <a:pt x="207171" y="2391863"/>
                  <a:pt x="207171" y="2390170"/>
                </a:cubicBezTo>
                <a:cubicBezTo>
                  <a:pt x="195919" y="2380006"/>
                  <a:pt x="188418" y="2366455"/>
                  <a:pt x="175291" y="2357985"/>
                </a:cubicBezTo>
                <a:cubicBezTo>
                  <a:pt x="164039" y="2352903"/>
                  <a:pt x="169665" y="2344434"/>
                  <a:pt x="169665" y="2337657"/>
                </a:cubicBezTo>
                <a:cubicBezTo>
                  <a:pt x="175291" y="2322411"/>
                  <a:pt x="164039" y="2315636"/>
                  <a:pt x="156538" y="2307166"/>
                </a:cubicBezTo>
                <a:cubicBezTo>
                  <a:pt x="141536" y="2297002"/>
                  <a:pt x="141536" y="2288533"/>
                  <a:pt x="154663" y="2276674"/>
                </a:cubicBezTo>
                <a:cubicBezTo>
                  <a:pt x="167790" y="2264817"/>
                  <a:pt x="184668" y="2254653"/>
                  <a:pt x="188418" y="2236020"/>
                </a:cubicBezTo>
                <a:cubicBezTo>
                  <a:pt x="188418" y="2232632"/>
                  <a:pt x="194044" y="2230938"/>
                  <a:pt x="197795" y="2229244"/>
                </a:cubicBezTo>
                <a:cubicBezTo>
                  <a:pt x="207171" y="2225856"/>
                  <a:pt x="216548" y="2225856"/>
                  <a:pt x="209047" y="2210611"/>
                </a:cubicBezTo>
                <a:cubicBezTo>
                  <a:pt x="201545" y="2200447"/>
                  <a:pt x="222174" y="2173344"/>
                  <a:pt x="237176" y="2171650"/>
                </a:cubicBezTo>
                <a:cubicBezTo>
                  <a:pt x="233425" y="2164874"/>
                  <a:pt x="242802" y="2158099"/>
                  <a:pt x="239051" y="2153016"/>
                </a:cubicBezTo>
                <a:cubicBezTo>
                  <a:pt x="235301" y="2144547"/>
                  <a:pt x="244677" y="2129301"/>
                  <a:pt x="224049" y="2125913"/>
                </a:cubicBezTo>
                <a:cubicBezTo>
                  <a:pt x="220298" y="2124219"/>
                  <a:pt x="212797" y="2112362"/>
                  <a:pt x="224049" y="2105586"/>
                </a:cubicBezTo>
                <a:cubicBezTo>
                  <a:pt x="227800" y="2103892"/>
                  <a:pt x="231550" y="2103892"/>
                  <a:pt x="235301" y="2103892"/>
                </a:cubicBezTo>
                <a:cubicBezTo>
                  <a:pt x="233425" y="2098810"/>
                  <a:pt x="235301" y="2095423"/>
                  <a:pt x="242802" y="2095423"/>
                </a:cubicBezTo>
                <a:cubicBezTo>
                  <a:pt x="250303" y="2076788"/>
                  <a:pt x="254054" y="2056460"/>
                  <a:pt x="270931" y="2041216"/>
                </a:cubicBezTo>
                <a:cubicBezTo>
                  <a:pt x="278433" y="2034440"/>
                  <a:pt x="267181" y="2024276"/>
                  <a:pt x="265306" y="2014112"/>
                </a:cubicBezTo>
                <a:cubicBezTo>
                  <a:pt x="265306" y="2009029"/>
                  <a:pt x="261555" y="2002255"/>
                  <a:pt x="259680" y="1997173"/>
                </a:cubicBezTo>
                <a:cubicBezTo>
                  <a:pt x="259680" y="1990396"/>
                  <a:pt x="257804" y="1985315"/>
                  <a:pt x="252178" y="1980232"/>
                </a:cubicBezTo>
                <a:cubicBezTo>
                  <a:pt x="244677" y="1976845"/>
                  <a:pt x="246553" y="1971763"/>
                  <a:pt x="250303" y="1966682"/>
                </a:cubicBezTo>
                <a:cubicBezTo>
                  <a:pt x="250303" y="1966682"/>
                  <a:pt x="248428" y="1966682"/>
                  <a:pt x="248428" y="1964988"/>
                </a:cubicBezTo>
                <a:cubicBezTo>
                  <a:pt x="244677" y="1959905"/>
                  <a:pt x="242802" y="1954824"/>
                  <a:pt x="244677" y="1949741"/>
                </a:cubicBezTo>
                <a:cubicBezTo>
                  <a:pt x="237176" y="1953130"/>
                  <a:pt x="233425" y="1946355"/>
                  <a:pt x="229675" y="1942967"/>
                </a:cubicBezTo>
                <a:cubicBezTo>
                  <a:pt x="222174" y="1939577"/>
                  <a:pt x="214672" y="1936191"/>
                  <a:pt x="222174" y="1927721"/>
                </a:cubicBezTo>
                <a:cubicBezTo>
                  <a:pt x="225924" y="1922638"/>
                  <a:pt x="224049" y="1915863"/>
                  <a:pt x="224049" y="1910780"/>
                </a:cubicBezTo>
                <a:cubicBezTo>
                  <a:pt x="233425" y="1902310"/>
                  <a:pt x="216548" y="1888760"/>
                  <a:pt x="231550" y="1880290"/>
                </a:cubicBezTo>
                <a:cubicBezTo>
                  <a:pt x="239051" y="1863350"/>
                  <a:pt x="263430" y="1854881"/>
                  <a:pt x="257804" y="1831166"/>
                </a:cubicBezTo>
                <a:cubicBezTo>
                  <a:pt x="263430" y="1831166"/>
                  <a:pt x="267181" y="1827777"/>
                  <a:pt x="267181" y="1822694"/>
                </a:cubicBezTo>
                <a:cubicBezTo>
                  <a:pt x="261555" y="1821002"/>
                  <a:pt x="255929" y="1817614"/>
                  <a:pt x="250303" y="1814225"/>
                </a:cubicBezTo>
                <a:cubicBezTo>
                  <a:pt x="242802" y="1815920"/>
                  <a:pt x="239051" y="1809144"/>
                  <a:pt x="233425" y="1805756"/>
                </a:cubicBezTo>
                <a:cubicBezTo>
                  <a:pt x="231550" y="1802369"/>
                  <a:pt x="229675" y="1798981"/>
                  <a:pt x="227800" y="1795592"/>
                </a:cubicBezTo>
                <a:cubicBezTo>
                  <a:pt x="227800" y="1793898"/>
                  <a:pt x="227800" y="1793898"/>
                  <a:pt x="227800" y="1792205"/>
                </a:cubicBezTo>
                <a:cubicBezTo>
                  <a:pt x="224049" y="1790510"/>
                  <a:pt x="222174" y="1787123"/>
                  <a:pt x="218423" y="1785428"/>
                </a:cubicBezTo>
                <a:cubicBezTo>
                  <a:pt x="210922" y="1782041"/>
                  <a:pt x="209047" y="1775264"/>
                  <a:pt x="212797" y="1768489"/>
                </a:cubicBezTo>
                <a:cubicBezTo>
                  <a:pt x="218423" y="1760020"/>
                  <a:pt x="239051" y="1761713"/>
                  <a:pt x="229675" y="1744773"/>
                </a:cubicBezTo>
                <a:cubicBezTo>
                  <a:pt x="235301" y="1734609"/>
                  <a:pt x="231550" y="1726139"/>
                  <a:pt x="225924" y="1715975"/>
                </a:cubicBezTo>
                <a:cubicBezTo>
                  <a:pt x="222174" y="1715975"/>
                  <a:pt x="220298" y="1714283"/>
                  <a:pt x="218423" y="1712589"/>
                </a:cubicBezTo>
                <a:cubicBezTo>
                  <a:pt x="205296" y="1704119"/>
                  <a:pt x="201545" y="1688873"/>
                  <a:pt x="194044" y="1677015"/>
                </a:cubicBezTo>
                <a:cubicBezTo>
                  <a:pt x="190294" y="1671934"/>
                  <a:pt x="188418" y="1665158"/>
                  <a:pt x="182792" y="1660076"/>
                </a:cubicBezTo>
                <a:cubicBezTo>
                  <a:pt x="180917" y="1660076"/>
                  <a:pt x="179042" y="1660076"/>
                  <a:pt x="177166" y="1660076"/>
                </a:cubicBezTo>
                <a:cubicBezTo>
                  <a:pt x="177166" y="1660076"/>
                  <a:pt x="175291" y="1658381"/>
                  <a:pt x="173416" y="1658381"/>
                </a:cubicBezTo>
                <a:cubicBezTo>
                  <a:pt x="177166" y="1639749"/>
                  <a:pt x="171541" y="1617726"/>
                  <a:pt x="194044" y="1605870"/>
                </a:cubicBezTo>
                <a:cubicBezTo>
                  <a:pt x="194044" y="1604176"/>
                  <a:pt x="194044" y="1602482"/>
                  <a:pt x="194044" y="1602482"/>
                </a:cubicBezTo>
                <a:cubicBezTo>
                  <a:pt x="199670" y="1600788"/>
                  <a:pt x="207171" y="1600788"/>
                  <a:pt x="212797" y="1599093"/>
                </a:cubicBezTo>
                <a:cubicBezTo>
                  <a:pt x="212797" y="1594012"/>
                  <a:pt x="214672" y="1588929"/>
                  <a:pt x="214672" y="1585543"/>
                </a:cubicBezTo>
                <a:cubicBezTo>
                  <a:pt x="235301" y="1575379"/>
                  <a:pt x="237176" y="1573685"/>
                  <a:pt x="224049" y="1555051"/>
                </a:cubicBezTo>
                <a:cubicBezTo>
                  <a:pt x="222174" y="1549968"/>
                  <a:pt x="222174" y="1543194"/>
                  <a:pt x="220298" y="1538112"/>
                </a:cubicBezTo>
                <a:cubicBezTo>
                  <a:pt x="218423" y="1538112"/>
                  <a:pt x="218423" y="1538112"/>
                  <a:pt x="216548" y="1538112"/>
                </a:cubicBezTo>
                <a:cubicBezTo>
                  <a:pt x="212797" y="1529641"/>
                  <a:pt x="218423" y="1526254"/>
                  <a:pt x="225924" y="1524560"/>
                </a:cubicBezTo>
                <a:cubicBezTo>
                  <a:pt x="225924" y="1522866"/>
                  <a:pt x="225924" y="1521171"/>
                  <a:pt x="225924" y="1519476"/>
                </a:cubicBezTo>
                <a:cubicBezTo>
                  <a:pt x="225924" y="1516091"/>
                  <a:pt x="225924" y="1514396"/>
                  <a:pt x="225924" y="1512702"/>
                </a:cubicBezTo>
                <a:cubicBezTo>
                  <a:pt x="225924" y="1512702"/>
                  <a:pt x="227800" y="1511008"/>
                  <a:pt x="227800" y="1511008"/>
                </a:cubicBezTo>
                <a:cubicBezTo>
                  <a:pt x="239051" y="1500844"/>
                  <a:pt x="250303" y="1492374"/>
                  <a:pt x="269056" y="1495762"/>
                </a:cubicBezTo>
                <a:cubicBezTo>
                  <a:pt x="278433" y="1495762"/>
                  <a:pt x="289684" y="1488986"/>
                  <a:pt x="278433" y="1477129"/>
                </a:cubicBezTo>
                <a:cubicBezTo>
                  <a:pt x="272807" y="1472046"/>
                  <a:pt x="274682" y="1461882"/>
                  <a:pt x="265306" y="1460190"/>
                </a:cubicBezTo>
                <a:cubicBezTo>
                  <a:pt x="259680" y="1448332"/>
                  <a:pt x="255929" y="1434780"/>
                  <a:pt x="240927" y="1428005"/>
                </a:cubicBezTo>
                <a:cubicBezTo>
                  <a:pt x="237176" y="1426311"/>
                  <a:pt x="235301" y="1426311"/>
                  <a:pt x="233425" y="1424616"/>
                </a:cubicBezTo>
                <a:cubicBezTo>
                  <a:pt x="216548" y="1421229"/>
                  <a:pt x="209047" y="1411065"/>
                  <a:pt x="205296" y="1399208"/>
                </a:cubicBezTo>
                <a:cubicBezTo>
                  <a:pt x="199670" y="1383961"/>
                  <a:pt x="180917" y="1377186"/>
                  <a:pt x="177166" y="1363634"/>
                </a:cubicBezTo>
                <a:cubicBezTo>
                  <a:pt x="186543" y="1353471"/>
                  <a:pt x="195919" y="1345000"/>
                  <a:pt x="184668" y="1331449"/>
                </a:cubicBezTo>
                <a:cubicBezTo>
                  <a:pt x="179042" y="1321286"/>
                  <a:pt x="190294" y="1317897"/>
                  <a:pt x="197795" y="1314510"/>
                </a:cubicBezTo>
                <a:cubicBezTo>
                  <a:pt x="201545" y="1307733"/>
                  <a:pt x="194044" y="1300958"/>
                  <a:pt x="199670" y="1295876"/>
                </a:cubicBezTo>
                <a:cubicBezTo>
                  <a:pt x="199670" y="1295876"/>
                  <a:pt x="197795" y="1295876"/>
                  <a:pt x="197795" y="1295876"/>
                </a:cubicBezTo>
                <a:cubicBezTo>
                  <a:pt x="195919" y="1295876"/>
                  <a:pt x="194044" y="1295876"/>
                  <a:pt x="190294" y="1295876"/>
                </a:cubicBezTo>
                <a:cubicBezTo>
                  <a:pt x="188418" y="1294181"/>
                  <a:pt x="177166" y="1290794"/>
                  <a:pt x="188418" y="1285712"/>
                </a:cubicBezTo>
                <a:cubicBezTo>
                  <a:pt x="184668" y="1284019"/>
                  <a:pt x="188418" y="1278937"/>
                  <a:pt x="184668" y="1275548"/>
                </a:cubicBezTo>
                <a:cubicBezTo>
                  <a:pt x="182792" y="1275548"/>
                  <a:pt x="180917" y="1275548"/>
                  <a:pt x="180917" y="1275548"/>
                </a:cubicBezTo>
                <a:cubicBezTo>
                  <a:pt x="180917" y="1275548"/>
                  <a:pt x="179042" y="1273855"/>
                  <a:pt x="179042" y="1273855"/>
                </a:cubicBezTo>
                <a:cubicBezTo>
                  <a:pt x="175291" y="1267079"/>
                  <a:pt x="179042" y="1263691"/>
                  <a:pt x="184668" y="1261997"/>
                </a:cubicBezTo>
                <a:cubicBezTo>
                  <a:pt x="190294" y="1258609"/>
                  <a:pt x="194044" y="1253527"/>
                  <a:pt x="188418" y="1250140"/>
                </a:cubicBezTo>
                <a:cubicBezTo>
                  <a:pt x="175291" y="1239976"/>
                  <a:pt x="173416" y="1221342"/>
                  <a:pt x="158413" y="1211178"/>
                </a:cubicBezTo>
                <a:cubicBezTo>
                  <a:pt x="156538" y="1209485"/>
                  <a:pt x="150912" y="1207791"/>
                  <a:pt x="150912" y="1204403"/>
                </a:cubicBezTo>
                <a:cubicBezTo>
                  <a:pt x="152788" y="1192545"/>
                  <a:pt x="141536" y="1182381"/>
                  <a:pt x="141536" y="1172217"/>
                </a:cubicBezTo>
                <a:cubicBezTo>
                  <a:pt x="143411" y="1156972"/>
                  <a:pt x="134035" y="1146808"/>
                  <a:pt x="124658" y="1134951"/>
                </a:cubicBezTo>
                <a:cubicBezTo>
                  <a:pt x="120907" y="1133257"/>
                  <a:pt x="111531" y="1134951"/>
                  <a:pt x="115282" y="1126480"/>
                </a:cubicBezTo>
                <a:cubicBezTo>
                  <a:pt x="115282" y="1126480"/>
                  <a:pt x="115282" y="1124787"/>
                  <a:pt x="115282" y="1124787"/>
                </a:cubicBezTo>
                <a:cubicBezTo>
                  <a:pt x="94653" y="1107846"/>
                  <a:pt x="75900" y="1089214"/>
                  <a:pt x="70274" y="1062110"/>
                </a:cubicBezTo>
                <a:cubicBezTo>
                  <a:pt x="70274" y="1058723"/>
                  <a:pt x="66524" y="1057028"/>
                  <a:pt x="62773" y="1055335"/>
                </a:cubicBezTo>
                <a:cubicBezTo>
                  <a:pt x="62773" y="1055335"/>
                  <a:pt x="60898" y="1053641"/>
                  <a:pt x="60898" y="1053641"/>
                </a:cubicBezTo>
                <a:cubicBezTo>
                  <a:pt x="49646" y="1048559"/>
                  <a:pt x="36519" y="1043477"/>
                  <a:pt x="23392" y="1038395"/>
                </a:cubicBezTo>
                <a:cubicBezTo>
                  <a:pt x="17766" y="1029925"/>
                  <a:pt x="15891" y="1019761"/>
                  <a:pt x="6514" y="1012986"/>
                </a:cubicBezTo>
                <a:cubicBezTo>
                  <a:pt x="888" y="1011292"/>
                  <a:pt x="2764" y="1002822"/>
                  <a:pt x="10265" y="1001129"/>
                </a:cubicBezTo>
                <a:cubicBezTo>
                  <a:pt x="10265" y="994352"/>
                  <a:pt x="4639" y="992658"/>
                  <a:pt x="2764" y="989271"/>
                </a:cubicBezTo>
                <a:cubicBezTo>
                  <a:pt x="-987" y="980801"/>
                  <a:pt x="-2862" y="972331"/>
                  <a:pt x="10265" y="968943"/>
                </a:cubicBezTo>
                <a:cubicBezTo>
                  <a:pt x="45895" y="962167"/>
                  <a:pt x="70274" y="940146"/>
                  <a:pt x="85277" y="911349"/>
                </a:cubicBezTo>
                <a:cubicBezTo>
                  <a:pt x="90903" y="901185"/>
                  <a:pt x="90903" y="889328"/>
                  <a:pt x="77776" y="882551"/>
                </a:cubicBezTo>
                <a:cubicBezTo>
                  <a:pt x="77776" y="884246"/>
                  <a:pt x="75900" y="884246"/>
                  <a:pt x="74025" y="882551"/>
                </a:cubicBezTo>
                <a:cubicBezTo>
                  <a:pt x="51521" y="877469"/>
                  <a:pt x="45895" y="869000"/>
                  <a:pt x="59023" y="852061"/>
                </a:cubicBezTo>
                <a:cubicBezTo>
                  <a:pt x="66524" y="848672"/>
                  <a:pt x="70274" y="843590"/>
                  <a:pt x="72150" y="833427"/>
                </a:cubicBezTo>
                <a:cubicBezTo>
                  <a:pt x="72150" y="826651"/>
                  <a:pt x="74025" y="819876"/>
                  <a:pt x="79651" y="813099"/>
                </a:cubicBezTo>
                <a:cubicBezTo>
                  <a:pt x="79651" y="813099"/>
                  <a:pt x="79651" y="811405"/>
                  <a:pt x="79651" y="809712"/>
                </a:cubicBezTo>
                <a:cubicBezTo>
                  <a:pt x="60898" y="792772"/>
                  <a:pt x="40270" y="775832"/>
                  <a:pt x="21517" y="757199"/>
                </a:cubicBezTo>
                <a:cubicBezTo>
                  <a:pt x="12140" y="750424"/>
                  <a:pt x="17766" y="733483"/>
                  <a:pt x="30893" y="725014"/>
                </a:cubicBezTo>
                <a:cubicBezTo>
                  <a:pt x="30893" y="718237"/>
                  <a:pt x="29018" y="709768"/>
                  <a:pt x="27142" y="701298"/>
                </a:cubicBezTo>
                <a:cubicBezTo>
                  <a:pt x="23392" y="701298"/>
                  <a:pt x="19641" y="699604"/>
                  <a:pt x="19641" y="694523"/>
                </a:cubicBezTo>
                <a:cubicBezTo>
                  <a:pt x="15891" y="689441"/>
                  <a:pt x="14015" y="684359"/>
                  <a:pt x="14015" y="677583"/>
                </a:cubicBezTo>
                <a:cubicBezTo>
                  <a:pt x="10265" y="665726"/>
                  <a:pt x="8389" y="652174"/>
                  <a:pt x="27142" y="647092"/>
                </a:cubicBezTo>
                <a:cubicBezTo>
                  <a:pt x="25267" y="643704"/>
                  <a:pt x="25267" y="640316"/>
                  <a:pt x="23392" y="635234"/>
                </a:cubicBezTo>
                <a:cubicBezTo>
                  <a:pt x="19641" y="630152"/>
                  <a:pt x="19641" y="623377"/>
                  <a:pt x="19641" y="618295"/>
                </a:cubicBezTo>
                <a:cubicBezTo>
                  <a:pt x="17766" y="601355"/>
                  <a:pt x="21517" y="584415"/>
                  <a:pt x="34644" y="567476"/>
                </a:cubicBezTo>
                <a:cubicBezTo>
                  <a:pt x="29018" y="511576"/>
                  <a:pt x="42145" y="453981"/>
                  <a:pt x="29018" y="396387"/>
                </a:cubicBezTo>
                <a:cubicBezTo>
                  <a:pt x="29018" y="377753"/>
                  <a:pt x="40270" y="367589"/>
                  <a:pt x="62773" y="369284"/>
                </a:cubicBezTo>
                <a:cubicBezTo>
                  <a:pt x="94653" y="370977"/>
                  <a:pt x="113406" y="354038"/>
                  <a:pt x="130284" y="333710"/>
                </a:cubicBezTo>
                <a:cubicBezTo>
                  <a:pt x="132159" y="333710"/>
                  <a:pt x="132159" y="332017"/>
                  <a:pt x="132159" y="332017"/>
                </a:cubicBezTo>
                <a:cubicBezTo>
                  <a:pt x="117157" y="323547"/>
                  <a:pt x="117157" y="311689"/>
                  <a:pt x="128409" y="301525"/>
                </a:cubicBezTo>
                <a:cubicBezTo>
                  <a:pt x="143411" y="287973"/>
                  <a:pt x="143411" y="271034"/>
                  <a:pt x="145286" y="254095"/>
                </a:cubicBezTo>
                <a:cubicBezTo>
                  <a:pt x="149037" y="249013"/>
                  <a:pt x="152788" y="243931"/>
                  <a:pt x="156538" y="237155"/>
                </a:cubicBezTo>
                <a:cubicBezTo>
                  <a:pt x="169665" y="237155"/>
                  <a:pt x="190294" y="247319"/>
                  <a:pt x="182792" y="221909"/>
                </a:cubicBezTo>
                <a:cubicBezTo>
                  <a:pt x="169665" y="176172"/>
                  <a:pt x="195919" y="184642"/>
                  <a:pt x="225924" y="194806"/>
                </a:cubicBezTo>
                <a:cubicBezTo>
                  <a:pt x="235301" y="181254"/>
                  <a:pt x="239051" y="162621"/>
                  <a:pt x="261555" y="160928"/>
                </a:cubicBezTo>
                <a:cubicBezTo>
                  <a:pt x="272807" y="152457"/>
                  <a:pt x="265306" y="133823"/>
                  <a:pt x="280308" y="127048"/>
                </a:cubicBezTo>
                <a:cubicBezTo>
                  <a:pt x="314063" y="115190"/>
                  <a:pt x="321565" y="96556"/>
                  <a:pt x="297186" y="66066"/>
                </a:cubicBezTo>
                <a:cubicBezTo>
                  <a:pt x="323440" y="64371"/>
                  <a:pt x="345943" y="74535"/>
                  <a:pt x="364696" y="66066"/>
                </a:cubicBezTo>
                <a:cubicBezTo>
                  <a:pt x="366572" y="64371"/>
                  <a:pt x="366572" y="64371"/>
                  <a:pt x="366572" y="64371"/>
                </a:cubicBezTo>
                <a:cubicBezTo>
                  <a:pt x="374073" y="59289"/>
                  <a:pt x="379699" y="54208"/>
                  <a:pt x="379699" y="44045"/>
                </a:cubicBezTo>
                <a:cubicBezTo>
                  <a:pt x="379699" y="44045"/>
                  <a:pt x="379699" y="44045"/>
                  <a:pt x="379699" y="42350"/>
                </a:cubicBezTo>
                <a:cubicBezTo>
                  <a:pt x="379699" y="42350"/>
                  <a:pt x="379699" y="40657"/>
                  <a:pt x="377824" y="40657"/>
                </a:cubicBezTo>
                <a:cubicBezTo>
                  <a:pt x="342193" y="42350"/>
                  <a:pt x="332816" y="25411"/>
                  <a:pt x="332816" y="1"/>
                </a:cubicBezTo>
                <a:cubicBezTo>
                  <a:pt x="2312428" y="1"/>
                  <a:pt x="3054784" y="1"/>
                  <a:pt x="3333166" y="1"/>
                </a:cubicBezTo>
                <a:lnTo>
                  <a:pt x="338221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0" name="Google Shape;90;p3"/>
          <p:cNvGrpSpPr/>
          <p:nvPr/>
        </p:nvGrpSpPr>
        <p:grpSpPr>
          <a:xfrm>
            <a:off x="698270" y="712009"/>
            <a:ext cx="2717130" cy="1017236"/>
            <a:chOff x="705520" y="1104309"/>
            <a:chExt cx="2717130" cy="1017236"/>
          </a:xfrm>
        </p:grpSpPr>
        <p:sp>
          <p:nvSpPr>
            <p:cNvPr id="91" name="Google Shape;91;p3"/>
            <p:cNvSpPr/>
            <p:nvPr/>
          </p:nvSpPr>
          <p:spPr>
            <a:xfrm>
              <a:off x="705521" y="1104309"/>
              <a:ext cx="2615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DB03"/>
                  </a:solidFill>
                  <a:latin typeface="Raleway"/>
                  <a:ea typeface="Raleway"/>
                  <a:cs typeface="Raleway"/>
                  <a:sym typeface="Raleway"/>
                </a:rPr>
                <a:t>Bindless Rendering</a:t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05520" y="1475214"/>
              <a:ext cx="27171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Motivation</a:t>
              </a: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608179" y="2046729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608179" y="2858120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08179" y="3669511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08179" y="4480902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08179" y="5292293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13686" y="210806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13686" y="2920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08179" y="3729131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08179" y="4540589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08179" y="5365642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096875" y="45602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Makes DXR 1.0 / 1.1 a lot easier to work with.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096875" y="53520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lightweight rendering backend.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85775" y="37275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Descriptor staging is a thing of the past.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85775" y="29200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Reduce rendering pipeline complexity.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085775" y="21080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Significantly reduce API overhead.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-20753" y="3411136"/>
            <a:ext cx="12212753" cy="858759"/>
          </a:xfrm>
          <a:prstGeom prst="rect">
            <a:avLst/>
          </a:prstGeom>
          <a:solidFill>
            <a:srgbClr val="FFDB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639338" y="1750741"/>
            <a:ext cx="2967684" cy="4179548"/>
          </a:xfrm>
          <a:prstGeom prst="roundRect">
            <a:avLst>
              <a:gd fmla="val 2381" name="adj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4612158" y="1750741"/>
            <a:ext cx="2967684" cy="4179548"/>
          </a:xfrm>
          <a:prstGeom prst="roundRect">
            <a:avLst>
              <a:gd fmla="val 2381" name="adj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6121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84979" y="1750741"/>
            <a:ext cx="2967684" cy="4179548"/>
          </a:xfrm>
          <a:prstGeom prst="roundRect">
            <a:avLst>
              <a:gd fmla="val 2381" name="adj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3411600" y="625325"/>
            <a:ext cx="55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Traditional</a:t>
            </a:r>
            <a:r>
              <a:rPr b="1"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b="1"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”Bindfull” problems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881950" y="2148525"/>
            <a:ext cx="25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Root </a:t>
            </a:r>
            <a:r>
              <a:rPr lang="en-US" sz="24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Signatures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4848551" y="2148525"/>
            <a:ext cx="25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Descriptor</a:t>
            </a: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24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Staging</a:t>
            </a: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8780450" y="2110625"/>
            <a:ext cx="25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Excessive</a:t>
            </a: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24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API Calls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639414" y="2888131"/>
            <a:ext cx="2967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pipeline has a unique root signature.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Sometimes uses shader reflection.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lot of management code and/or factories to make this all work.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4612209" y="2888131"/>
            <a:ext cx="2967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Staging descriptors from a big heap on the cpu to smaller gpu heaps.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lot of management code.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Difficult to track.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8584979" y="2888131"/>
            <a:ext cx="2967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`CopyDescriptors` call per unique draw/dispatch.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`SetCompute/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SetGraphicsRootDescriptor` per unique draw/dispatch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point of d3d12 is to have lower CPU overhead, let’s make it count!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4" name="Google Shape;124;p9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25" name="Google Shape;125;p9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7" name="Google Shape;127;p9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valley, canyon, nature, mountain&#10;&#10;Description automatically generated" id="132" name="Google Shape;132;ge12b0d960b_3_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169" r="11575" t="0"/>
          <a:stretch/>
        </p:blipFill>
        <p:spPr>
          <a:xfrm>
            <a:off x="1" y="1"/>
            <a:ext cx="6507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12b0d960b_3_4"/>
          <p:cNvSpPr/>
          <p:nvPr/>
        </p:nvSpPr>
        <p:spPr>
          <a:xfrm>
            <a:off x="961450" y="2828950"/>
            <a:ext cx="472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Bindless Everything</a:t>
            </a:r>
            <a:endParaRPr/>
          </a:p>
        </p:txBody>
      </p:sp>
      <p:pic>
        <p:nvPicPr>
          <p:cNvPr id="134" name="Google Shape;134;ge12b0d960b_3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337" y="6295782"/>
            <a:ext cx="972063" cy="454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ge12b0d960b_3_4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36" name="Google Shape;136;ge12b0d960b_3_4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7" name="Google Shape;137;ge12b0d960b_3_4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8" name="Google Shape;138;ge12b0d960b_3_4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39" name="Google Shape;139;ge12b0d960b_3_4"/>
          <p:cNvSpPr/>
          <p:nvPr/>
        </p:nvSpPr>
        <p:spPr>
          <a:xfrm>
            <a:off x="7163920" y="6583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40" name="Google Shape;140;ge12b0d960b_3_4"/>
          <p:cNvSpPr/>
          <p:nvPr/>
        </p:nvSpPr>
        <p:spPr>
          <a:xfrm>
            <a:off x="7163921" y="1463574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Setting up bindless heaps</a:t>
            </a:r>
            <a:endParaRPr/>
          </a:p>
        </p:txBody>
      </p:sp>
      <p:sp>
        <p:nvSpPr>
          <p:cNvPr id="141" name="Google Shape;141;ge12b0d960b_3_4"/>
          <p:cNvSpPr/>
          <p:nvPr/>
        </p:nvSpPr>
        <p:spPr>
          <a:xfrm>
            <a:off x="7163925" y="2070752"/>
            <a:ext cx="38919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single shader visible descriptor heap for all CBV_SRV_UAV descriptors and optionally SAMPLER.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Non-shader visible heaps still required for RTV and DSV.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CBV_SRV_UAV descriptor heap can go up to 1,000,000+ descriptors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SAMPLER heap is limited (2048) on most hardware.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Make sure to check out hardware tiers. We assume hardware tier 3 for our framework “Breda”.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2b0d960b_0_137"/>
          <p:cNvSpPr/>
          <p:nvPr/>
        </p:nvSpPr>
        <p:spPr>
          <a:xfrm flipH="1" rot="10800000">
            <a:off x="5555504" y="-3"/>
            <a:ext cx="7484804" cy="6858001"/>
          </a:xfrm>
          <a:custGeom>
            <a:rect b="b" l="l" r="r" t="t"/>
            <a:pathLst>
              <a:path extrusionOk="0" h="6858001" w="9595902">
                <a:moveTo>
                  <a:pt x="7604390" y="2622594"/>
                </a:moveTo>
                <a:lnTo>
                  <a:pt x="7605937" y="2606547"/>
                </a:lnTo>
                <a:lnTo>
                  <a:pt x="7575786" y="2530629"/>
                </a:lnTo>
                <a:cubicBezTo>
                  <a:pt x="7576624" y="2534847"/>
                  <a:pt x="7585418" y="2563316"/>
                  <a:pt x="7594630" y="2592313"/>
                </a:cubicBezTo>
                <a:close/>
                <a:moveTo>
                  <a:pt x="7615123" y="2658149"/>
                </a:moveTo>
                <a:cubicBezTo>
                  <a:pt x="7616615" y="2660324"/>
                  <a:pt x="7617243" y="2660324"/>
                  <a:pt x="7615987" y="2657160"/>
                </a:cubicBezTo>
                <a:cubicBezTo>
                  <a:pt x="7614731" y="2653997"/>
                  <a:pt x="7611695" y="2645034"/>
                  <a:pt x="7607821" y="2633238"/>
                </a:cubicBezTo>
                <a:lnTo>
                  <a:pt x="7604390" y="2622594"/>
                </a:lnTo>
                <a:lnTo>
                  <a:pt x="7603974" y="2626911"/>
                </a:lnTo>
                <a:cubicBezTo>
                  <a:pt x="7605701" y="2640751"/>
                  <a:pt x="7612140" y="2653799"/>
                  <a:pt x="7615123" y="2658149"/>
                </a:cubicBezTo>
                <a:close/>
                <a:moveTo>
                  <a:pt x="1991512" y="4235408"/>
                </a:moveTo>
                <a:lnTo>
                  <a:pt x="1991928" y="4231090"/>
                </a:lnTo>
                <a:cubicBezTo>
                  <a:pt x="1989337" y="4210331"/>
                  <a:pt x="1976146" y="4191351"/>
                  <a:pt x="1979915" y="4200841"/>
                </a:cubicBezTo>
                <a:cubicBezTo>
                  <a:pt x="1981171" y="4204004"/>
                  <a:pt x="1984207" y="4212967"/>
                  <a:pt x="1988081" y="4224763"/>
                </a:cubicBezTo>
                <a:close/>
                <a:moveTo>
                  <a:pt x="2020116" y="4327372"/>
                </a:moveTo>
                <a:cubicBezTo>
                  <a:pt x="2019278" y="4323155"/>
                  <a:pt x="2010484" y="4294685"/>
                  <a:pt x="2001272" y="4265688"/>
                </a:cubicBezTo>
                <a:lnTo>
                  <a:pt x="1991512" y="4235408"/>
                </a:lnTo>
                <a:lnTo>
                  <a:pt x="1989965" y="4251454"/>
                </a:lnTo>
                <a:close/>
                <a:moveTo>
                  <a:pt x="4758792" y="6858001"/>
                </a:moveTo>
                <a:lnTo>
                  <a:pt x="9595902" y="6858001"/>
                </a:lnTo>
                <a:lnTo>
                  <a:pt x="9565751" y="6807389"/>
                </a:lnTo>
                <a:cubicBezTo>
                  <a:pt x="9525549" y="6731470"/>
                  <a:pt x="9485348" y="6630245"/>
                  <a:pt x="9465247" y="6529020"/>
                </a:cubicBezTo>
                <a:cubicBezTo>
                  <a:pt x="9445147" y="6427795"/>
                  <a:pt x="9425046" y="6225344"/>
                  <a:pt x="9364744" y="6275957"/>
                </a:cubicBezTo>
                <a:cubicBezTo>
                  <a:pt x="9354694" y="6200038"/>
                  <a:pt x="9334593" y="6124119"/>
                  <a:pt x="9304442" y="6098813"/>
                </a:cubicBezTo>
                <a:cubicBezTo>
                  <a:pt x="9284342" y="6073507"/>
                  <a:pt x="9264241" y="6073507"/>
                  <a:pt x="9244140" y="6073507"/>
                </a:cubicBezTo>
                <a:cubicBezTo>
                  <a:pt x="9213989" y="6073507"/>
                  <a:pt x="9213989" y="6073507"/>
                  <a:pt x="9203939" y="6022894"/>
                </a:cubicBezTo>
                <a:cubicBezTo>
                  <a:pt x="9193889" y="5972282"/>
                  <a:pt x="9193889" y="5921669"/>
                  <a:pt x="9183838" y="5896363"/>
                </a:cubicBezTo>
                <a:cubicBezTo>
                  <a:pt x="9183838" y="5871057"/>
                  <a:pt x="9173788" y="5871057"/>
                  <a:pt x="9163738" y="5871057"/>
                </a:cubicBezTo>
                <a:cubicBezTo>
                  <a:pt x="9083335" y="5946975"/>
                  <a:pt x="9103436" y="5668606"/>
                  <a:pt x="9063234" y="5592688"/>
                </a:cubicBezTo>
                <a:cubicBezTo>
                  <a:pt x="9043134" y="5542075"/>
                  <a:pt x="9023033" y="5542075"/>
                  <a:pt x="9002932" y="5592688"/>
                </a:cubicBezTo>
                <a:cubicBezTo>
                  <a:pt x="8952681" y="5567381"/>
                  <a:pt x="8962731" y="5491463"/>
                  <a:pt x="8932580" y="5415544"/>
                </a:cubicBezTo>
                <a:cubicBezTo>
                  <a:pt x="8912479" y="5364931"/>
                  <a:pt x="8892379" y="5364931"/>
                  <a:pt x="8882328" y="5339625"/>
                </a:cubicBezTo>
                <a:cubicBezTo>
                  <a:pt x="8852177" y="5263706"/>
                  <a:pt x="8842127" y="5162481"/>
                  <a:pt x="8801926" y="5137175"/>
                </a:cubicBezTo>
                <a:cubicBezTo>
                  <a:pt x="8801926" y="5137175"/>
                  <a:pt x="8791876" y="5137175"/>
                  <a:pt x="8781825" y="5162481"/>
                </a:cubicBezTo>
                <a:lnTo>
                  <a:pt x="8741624" y="5162481"/>
                </a:lnTo>
                <a:lnTo>
                  <a:pt x="8711473" y="5086562"/>
                </a:lnTo>
                <a:cubicBezTo>
                  <a:pt x="8711473" y="5061256"/>
                  <a:pt x="8701423" y="5061256"/>
                  <a:pt x="8701423" y="5061256"/>
                </a:cubicBezTo>
                <a:cubicBezTo>
                  <a:pt x="8681322" y="5010643"/>
                  <a:pt x="8661221" y="4985337"/>
                  <a:pt x="8641121" y="4985337"/>
                </a:cubicBezTo>
                <a:cubicBezTo>
                  <a:pt x="8610970" y="4960031"/>
                  <a:pt x="8590869" y="4960031"/>
                  <a:pt x="8560718" y="4884112"/>
                </a:cubicBezTo>
                <a:cubicBezTo>
                  <a:pt x="8550667" y="4833499"/>
                  <a:pt x="8550667" y="4808193"/>
                  <a:pt x="8530567" y="4757581"/>
                </a:cubicBezTo>
                <a:cubicBezTo>
                  <a:pt x="8510466" y="4706968"/>
                  <a:pt x="8480315" y="4706968"/>
                  <a:pt x="8450164" y="4706968"/>
                </a:cubicBezTo>
                <a:cubicBezTo>
                  <a:pt x="8420013" y="4681662"/>
                  <a:pt x="8399913" y="4656355"/>
                  <a:pt x="8379812" y="4605743"/>
                </a:cubicBezTo>
                <a:cubicBezTo>
                  <a:pt x="8369762" y="4555130"/>
                  <a:pt x="8369762" y="4529824"/>
                  <a:pt x="8349661" y="4529824"/>
                </a:cubicBezTo>
                <a:cubicBezTo>
                  <a:pt x="8339611" y="4504518"/>
                  <a:pt x="8329560" y="4529824"/>
                  <a:pt x="8319510" y="4529824"/>
                </a:cubicBezTo>
                <a:cubicBezTo>
                  <a:pt x="8279309" y="4580437"/>
                  <a:pt x="8239107" y="4555130"/>
                  <a:pt x="8219007" y="4428599"/>
                </a:cubicBezTo>
                <a:cubicBezTo>
                  <a:pt x="8208957" y="4377986"/>
                  <a:pt x="8208957" y="4302068"/>
                  <a:pt x="8178805" y="4276761"/>
                </a:cubicBezTo>
                <a:cubicBezTo>
                  <a:pt x="8118503" y="4200843"/>
                  <a:pt x="8078302" y="4150230"/>
                  <a:pt x="8058201" y="3973086"/>
                </a:cubicBezTo>
                <a:cubicBezTo>
                  <a:pt x="8048151" y="3922473"/>
                  <a:pt x="8038101" y="3846555"/>
                  <a:pt x="8018000" y="3846555"/>
                </a:cubicBezTo>
                <a:cubicBezTo>
                  <a:pt x="8007950" y="3745330"/>
                  <a:pt x="7997899" y="3618798"/>
                  <a:pt x="7967749" y="3568186"/>
                </a:cubicBezTo>
                <a:cubicBezTo>
                  <a:pt x="7937597" y="3492267"/>
                  <a:pt x="7907447" y="3517573"/>
                  <a:pt x="7887346" y="3416348"/>
                </a:cubicBezTo>
                <a:cubicBezTo>
                  <a:pt x="7877295" y="3391042"/>
                  <a:pt x="7887346" y="3340429"/>
                  <a:pt x="7867245" y="3315123"/>
                </a:cubicBezTo>
                <a:cubicBezTo>
                  <a:pt x="7857195" y="3289817"/>
                  <a:pt x="7847145" y="3289817"/>
                  <a:pt x="7837094" y="3289817"/>
                </a:cubicBezTo>
                <a:cubicBezTo>
                  <a:pt x="7816993" y="3264510"/>
                  <a:pt x="7796893" y="3289817"/>
                  <a:pt x="7776792" y="3264510"/>
                </a:cubicBezTo>
                <a:cubicBezTo>
                  <a:pt x="7756692" y="3239204"/>
                  <a:pt x="7736591" y="3188592"/>
                  <a:pt x="7726541" y="3137979"/>
                </a:cubicBezTo>
                <a:cubicBezTo>
                  <a:pt x="7696390" y="3036754"/>
                  <a:pt x="7676289" y="2910223"/>
                  <a:pt x="7646138" y="2808998"/>
                </a:cubicBezTo>
                <a:cubicBezTo>
                  <a:pt x="7626037" y="2707772"/>
                  <a:pt x="7605937" y="2657160"/>
                  <a:pt x="7575786" y="2581241"/>
                </a:cubicBezTo>
                <a:cubicBezTo>
                  <a:pt x="7535585" y="2480016"/>
                  <a:pt x="7485333" y="2454710"/>
                  <a:pt x="7445131" y="2353485"/>
                </a:cubicBezTo>
                <a:cubicBezTo>
                  <a:pt x="7396554" y="2273349"/>
                  <a:pt x="7319502" y="2163688"/>
                  <a:pt x="7284326" y="2100422"/>
                </a:cubicBezTo>
                <a:cubicBezTo>
                  <a:pt x="7264226" y="2049809"/>
                  <a:pt x="7254175" y="1999197"/>
                  <a:pt x="7234075" y="1973890"/>
                </a:cubicBezTo>
                <a:cubicBezTo>
                  <a:pt x="7203924" y="1948584"/>
                  <a:pt x="7183823" y="1973890"/>
                  <a:pt x="7153672" y="1923278"/>
                </a:cubicBezTo>
                <a:cubicBezTo>
                  <a:pt x="7143622" y="1897972"/>
                  <a:pt x="7133571" y="1847359"/>
                  <a:pt x="7113471" y="1847359"/>
                </a:cubicBezTo>
                <a:cubicBezTo>
                  <a:pt x="7103420" y="1822053"/>
                  <a:pt x="7103420" y="1822053"/>
                  <a:pt x="7093370" y="1822053"/>
                </a:cubicBezTo>
                <a:lnTo>
                  <a:pt x="7083320" y="1822053"/>
                </a:lnTo>
                <a:cubicBezTo>
                  <a:pt x="7063219" y="1822053"/>
                  <a:pt x="7063219" y="1796747"/>
                  <a:pt x="7053169" y="1771440"/>
                </a:cubicBezTo>
                <a:cubicBezTo>
                  <a:pt x="7033068" y="1720828"/>
                  <a:pt x="7023018" y="1670215"/>
                  <a:pt x="7002917" y="1644909"/>
                </a:cubicBezTo>
                <a:cubicBezTo>
                  <a:pt x="6972766" y="1619603"/>
                  <a:pt x="6932565" y="1619603"/>
                  <a:pt x="6902414" y="1594296"/>
                </a:cubicBezTo>
                <a:cubicBezTo>
                  <a:pt x="6882313" y="1568990"/>
                  <a:pt x="6872263" y="1543684"/>
                  <a:pt x="6862213" y="1493071"/>
                </a:cubicBezTo>
                <a:cubicBezTo>
                  <a:pt x="6852162" y="1467765"/>
                  <a:pt x="6842112" y="1417152"/>
                  <a:pt x="6832061" y="1417152"/>
                </a:cubicBezTo>
                <a:cubicBezTo>
                  <a:pt x="6811961" y="1391846"/>
                  <a:pt x="6781810" y="1417152"/>
                  <a:pt x="6761709" y="1442459"/>
                </a:cubicBezTo>
                <a:cubicBezTo>
                  <a:pt x="6711458" y="1493071"/>
                  <a:pt x="6661206" y="1518378"/>
                  <a:pt x="6600904" y="1493071"/>
                </a:cubicBezTo>
                <a:cubicBezTo>
                  <a:pt x="6580803" y="1493071"/>
                  <a:pt x="6550652" y="1493071"/>
                  <a:pt x="6530552" y="1467765"/>
                </a:cubicBezTo>
                <a:cubicBezTo>
                  <a:pt x="6510451" y="1442459"/>
                  <a:pt x="6510451" y="1366540"/>
                  <a:pt x="6490350" y="1315927"/>
                </a:cubicBezTo>
                <a:cubicBezTo>
                  <a:pt x="6480300" y="1265315"/>
                  <a:pt x="6460199" y="1265315"/>
                  <a:pt x="6440099" y="1265315"/>
                </a:cubicBezTo>
                <a:cubicBezTo>
                  <a:pt x="6419998" y="1265315"/>
                  <a:pt x="6399897" y="1315927"/>
                  <a:pt x="6379797" y="1315927"/>
                </a:cubicBezTo>
                <a:cubicBezTo>
                  <a:pt x="6349646" y="1315927"/>
                  <a:pt x="6329545" y="1290621"/>
                  <a:pt x="6299394" y="1265315"/>
                </a:cubicBezTo>
                <a:cubicBezTo>
                  <a:pt x="6269243" y="1214702"/>
                  <a:pt x="6259193" y="1290621"/>
                  <a:pt x="6239092" y="1290621"/>
                </a:cubicBezTo>
                <a:cubicBezTo>
                  <a:pt x="6208941" y="1315927"/>
                  <a:pt x="6148639" y="1062865"/>
                  <a:pt x="6128539" y="1012252"/>
                </a:cubicBezTo>
                <a:cubicBezTo>
                  <a:pt x="6118488" y="986946"/>
                  <a:pt x="6098388" y="961640"/>
                  <a:pt x="6078287" y="936333"/>
                </a:cubicBezTo>
                <a:cubicBezTo>
                  <a:pt x="6058186" y="911027"/>
                  <a:pt x="6028035" y="911027"/>
                  <a:pt x="6007935" y="885721"/>
                </a:cubicBezTo>
                <a:cubicBezTo>
                  <a:pt x="5967733" y="809802"/>
                  <a:pt x="5977784" y="683271"/>
                  <a:pt x="5937582" y="632658"/>
                </a:cubicBezTo>
                <a:cubicBezTo>
                  <a:pt x="5917482" y="607352"/>
                  <a:pt x="5897381" y="607352"/>
                  <a:pt x="5867230" y="582045"/>
                </a:cubicBezTo>
                <a:cubicBezTo>
                  <a:pt x="5847129" y="556739"/>
                  <a:pt x="5827029" y="506127"/>
                  <a:pt x="5806928" y="455514"/>
                </a:cubicBezTo>
                <a:cubicBezTo>
                  <a:pt x="5806928" y="430208"/>
                  <a:pt x="5806928" y="404902"/>
                  <a:pt x="5796878" y="404902"/>
                </a:cubicBezTo>
                <a:cubicBezTo>
                  <a:pt x="5746626" y="354289"/>
                  <a:pt x="5706425" y="303676"/>
                  <a:pt x="5666224" y="227758"/>
                </a:cubicBezTo>
                <a:cubicBezTo>
                  <a:pt x="5615972" y="177145"/>
                  <a:pt x="5575771" y="177145"/>
                  <a:pt x="5525519" y="151839"/>
                </a:cubicBezTo>
                <a:lnTo>
                  <a:pt x="5435066" y="1"/>
                </a:lnTo>
                <a:lnTo>
                  <a:pt x="4837110" y="1"/>
                </a:lnTo>
                <a:lnTo>
                  <a:pt x="4837110" y="0"/>
                </a:lnTo>
                <a:lnTo>
                  <a:pt x="0" y="0"/>
                </a:lnTo>
                <a:lnTo>
                  <a:pt x="30151" y="50612"/>
                </a:lnTo>
                <a:cubicBezTo>
                  <a:pt x="70353" y="126531"/>
                  <a:pt x="110554" y="227756"/>
                  <a:pt x="130655" y="328981"/>
                </a:cubicBezTo>
                <a:cubicBezTo>
                  <a:pt x="150755" y="430206"/>
                  <a:pt x="170856" y="632657"/>
                  <a:pt x="231158" y="582044"/>
                </a:cubicBezTo>
                <a:cubicBezTo>
                  <a:pt x="241208" y="657963"/>
                  <a:pt x="261309" y="733882"/>
                  <a:pt x="291460" y="759188"/>
                </a:cubicBezTo>
                <a:cubicBezTo>
                  <a:pt x="311560" y="784494"/>
                  <a:pt x="331661" y="784494"/>
                  <a:pt x="351762" y="784494"/>
                </a:cubicBezTo>
                <a:cubicBezTo>
                  <a:pt x="381913" y="784494"/>
                  <a:pt x="381913" y="784494"/>
                  <a:pt x="391963" y="835107"/>
                </a:cubicBezTo>
                <a:cubicBezTo>
                  <a:pt x="402013" y="885719"/>
                  <a:pt x="402013" y="936332"/>
                  <a:pt x="412064" y="961638"/>
                </a:cubicBezTo>
                <a:cubicBezTo>
                  <a:pt x="412064" y="986944"/>
                  <a:pt x="422114" y="986944"/>
                  <a:pt x="432164" y="986944"/>
                </a:cubicBezTo>
                <a:cubicBezTo>
                  <a:pt x="512567" y="911026"/>
                  <a:pt x="492466" y="1189395"/>
                  <a:pt x="532668" y="1265313"/>
                </a:cubicBezTo>
                <a:cubicBezTo>
                  <a:pt x="552768" y="1315926"/>
                  <a:pt x="572869" y="1315926"/>
                  <a:pt x="592970" y="1265313"/>
                </a:cubicBezTo>
                <a:cubicBezTo>
                  <a:pt x="643221" y="1290620"/>
                  <a:pt x="633171" y="1366538"/>
                  <a:pt x="663322" y="1442457"/>
                </a:cubicBezTo>
                <a:cubicBezTo>
                  <a:pt x="683423" y="1493070"/>
                  <a:pt x="703523" y="1493070"/>
                  <a:pt x="713574" y="1518376"/>
                </a:cubicBezTo>
                <a:cubicBezTo>
                  <a:pt x="743725" y="1594295"/>
                  <a:pt x="753775" y="1695520"/>
                  <a:pt x="793976" y="1720826"/>
                </a:cubicBezTo>
                <a:cubicBezTo>
                  <a:pt x="793976" y="1720826"/>
                  <a:pt x="804026" y="1720826"/>
                  <a:pt x="814077" y="1695520"/>
                </a:cubicBezTo>
                <a:lnTo>
                  <a:pt x="854278" y="1695520"/>
                </a:lnTo>
                <a:lnTo>
                  <a:pt x="884429" y="1771439"/>
                </a:lnTo>
                <a:cubicBezTo>
                  <a:pt x="884429" y="1796745"/>
                  <a:pt x="894479" y="1796745"/>
                  <a:pt x="894479" y="1796745"/>
                </a:cubicBezTo>
                <a:cubicBezTo>
                  <a:pt x="914580" y="1847358"/>
                  <a:pt x="934681" y="1872664"/>
                  <a:pt x="954781" y="1872664"/>
                </a:cubicBezTo>
                <a:cubicBezTo>
                  <a:pt x="984932" y="1897970"/>
                  <a:pt x="1005033" y="1897970"/>
                  <a:pt x="1035184" y="1973889"/>
                </a:cubicBezTo>
                <a:cubicBezTo>
                  <a:pt x="1045235" y="2024502"/>
                  <a:pt x="1045235" y="2049808"/>
                  <a:pt x="1065335" y="2100420"/>
                </a:cubicBezTo>
                <a:cubicBezTo>
                  <a:pt x="1085436" y="2151033"/>
                  <a:pt x="1115587" y="2151033"/>
                  <a:pt x="1145738" y="2151033"/>
                </a:cubicBezTo>
                <a:cubicBezTo>
                  <a:pt x="1175889" y="2176339"/>
                  <a:pt x="1195989" y="2201646"/>
                  <a:pt x="1216090" y="2252258"/>
                </a:cubicBezTo>
                <a:cubicBezTo>
                  <a:pt x="1226140" y="2302871"/>
                  <a:pt x="1226140" y="2328177"/>
                  <a:pt x="1246241" y="2328177"/>
                </a:cubicBezTo>
                <a:cubicBezTo>
                  <a:pt x="1256291" y="2353483"/>
                  <a:pt x="1266342" y="2328177"/>
                  <a:pt x="1276392" y="2328177"/>
                </a:cubicBezTo>
                <a:cubicBezTo>
                  <a:pt x="1316593" y="2277564"/>
                  <a:pt x="1356795" y="2302871"/>
                  <a:pt x="1376895" y="2429402"/>
                </a:cubicBezTo>
                <a:cubicBezTo>
                  <a:pt x="1386945" y="2480015"/>
                  <a:pt x="1386945" y="2555933"/>
                  <a:pt x="1417097" y="2581240"/>
                </a:cubicBezTo>
                <a:cubicBezTo>
                  <a:pt x="1477399" y="2657158"/>
                  <a:pt x="1517600" y="2707771"/>
                  <a:pt x="1537701" y="2884915"/>
                </a:cubicBezTo>
                <a:cubicBezTo>
                  <a:pt x="1547751" y="2935528"/>
                  <a:pt x="1557801" y="3011446"/>
                  <a:pt x="1577902" y="3011446"/>
                </a:cubicBezTo>
                <a:cubicBezTo>
                  <a:pt x="1587952" y="3112671"/>
                  <a:pt x="1598003" y="3239203"/>
                  <a:pt x="1628153" y="3289815"/>
                </a:cubicBezTo>
                <a:cubicBezTo>
                  <a:pt x="1658305" y="3365734"/>
                  <a:pt x="1688455" y="3340428"/>
                  <a:pt x="1708556" y="3441653"/>
                </a:cubicBezTo>
                <a:cubicBezTo>
                  <a:pt x="1718607" y="3466959"/>
                  <a:pt x="1708556" y="3517572"/>
                  <a:pt x="1728657" y="3542878"/>
                </a:cubicBezTo>
                <a:cubicBezTo>
                  <a:pt x="1738707" y="3568184"/>
                  <a:pt x="1748757" y="3568184"/>
                  <a:pt x="1758808" y="3568184"/>
                </a:cubicBezTo>
                <a:cubicBezTo>
                  <a:pt x="1778909" y="3593491"/>
                  <a:pt x="1799009" y="3568184"/>
                  <a:pt x="1819110" y="3593491"/>
                </a:cubicBezTo>
                <a:cubicBezTo>
                  <a:pt x="1839210" y="3618797"/>
                  <a:pt x="1859311" y="3669409"/>
                  <a:pt x="1869361" y="3720022"/>
                </a:cubicBezTo>
                <a:cubicBezTo>
                  <a:pt x="1899512" y="3821247"/>
                  <a:pt x="1919613" y="3947778"/>
                  <a:pt x="1949764" y="4049003"/>
                </a:cubicBezTo>
                <a:cubicBezTo>
                  <a:pt x="1969865" y="4150229"/>
                  <a:pt x="1989965" y="4200841"/>
                  <a:pt x="2020116" y="4276760"/>
                </a:cubicBezTo>
                <a:cubicBezTo>
                  <a:pt x="2060317" y="4377985"/>
                  <a:pt x="2110569" y="4403291"/>
                  <a:pt x="2150771" y="4504516"/>
                </a:cubicBezTo>
                <a:cubicBezTo>
                  <a:pt x="2199348" y="4584652"/>
                  <a:pt x="2276400" y="4694313"/>
                  <a:pt x="2311576" y="4757579"/>
                </a:cubicBezTo>
                <a:cubicBezTo>
                  <a:pt x="2331676" y="4808192"/>
                  <a:pt x="2341727" y="4858804"/>
                  <a:pt x="2361827" y="4884111"/>
                </a:cubicBezTo>
                <a:cubicBezTo>
                  <a:pt x="2391978" y="4909417"/>
                  <a:pt x="2412079" y="4884111"/>
                  <a:pt x="2442230" y="4934723"/>
                </a:cubicBezTo>
                <a:cubicBezTo>
                  <a:pt x="2452280" y="4960029"/>
                  <a:pt x="2462331" y="5010642"/>
                  <a:pt x="2482431" y="5010642"/>
                </a:cubicBezTo>
                <a:cubicBezTo>
                  <a:pt x="2492482" y="5035948"/>
                  <a:pt x="2492482" y="5035948"/>
                  <a:pt x="2502532" y="5035948"/>
                </a:cubicBezTo>
                <a:lnTo>
                  <a:pt x="2512582" y="5035948"/>
                </a:lnTo>
                <a:cubicBezTo>
                  <a:pt x="2532683" y="5035948"/>
                  <a:pt x="2532683" y="5061254"/>
                  <a:pt x="2542733" y="5086561"/>
                </a:cubicBezTo>
                <a:cubicBezTo>
                  <a:pt x="2562834" y="5137173"/>
                  <a:pt x="2572884" y="5187786"/>
                  <a:pt x="2592985" y="5213092"/>
                </a:cubicBezTo>
                <a:cubicBezTo>
                  <a:pt x="2623136" y="5238398"/>
                  <a:pt x="2663337" y="5238398"/>
                  <a:pt x="2693488" y="5263705"/>
                </a:cubicBezTo>
                <a:cubicBezTo>
                  <a:pt x="2713589" y="5289011"/>
                  <a:pt x="2723639" y="5314317"/>
                  <a:pt x="2733689" y="5364930"/>
                </a:cubicBezTo>
                <a:cubicBezTo>
                  <a:pt x="2743740" y="5390236"/>
                  <a:pt x="2753790" y="5440849"/>
                  <a:pt x="2763841" y="5440849"/>
                </a:cubicBezTo>
                <a:cubicBezTo>
                  <a:pt x="2783941" y="5466155"/>
                  <a:pt x="2814092" y="5440849"/>
                  <a:pt x="2834193" y="5415542"/>
                </a:cubicBezTo>
                <a:cubicBezTo>
                  <a:pt x="2884444" y="5364930"/>
                  <a:pt x="2934696" y="5339623"/>
                  <a:pt x="2994998" y="5364930"/>
                </a:cubicBezTo>
                <a:cubicBezTo>
                  <a:pt x="3015099" y="5364930"/>
                  <a:pt x="3045250" y="5364930"/>
                  <a:pt x="3065350" y="5390236"/>
                </a:cubicBezTo>
                <a:cubicBezTo>
                  <a:pt x="3085451" y="5415542"/>
                  <a:pt x="3085451" y="5491461"/>
                  <a:pt x="3105552" y="5542074"/>
                </a:cubicBezTo>
                <a:cubicBezTo>
                  <a:pt x="3115602" y="5592686"/>
                  <a:pt x="3135703" y="5592686"/>
                  <a:pt x="3155803" y="5592686"/>
                </a:cubicBezTo>
                <a:cubicBezTo>
                  <a:pt x="3175904" y="5592686"/>
                  <a:pt x="3196005" y="5542074"/>
                  <a:pt x="3216105" y="5542074"/>
                </a:cubicBezTo>
                <a:cubicBezTo>
                  <a:pt x="3246256" y="5542074"/>
                  <a:pt x="3266357" y="5567380"/>
                  <a:pt x="3296508" y="5592686"/>
                </a:cubicBezTo>
                <a:cubicBezTo>
                  <a:pt x="3326659" y="5643299"/>
                  <a:pt x="3336709" y="5567380"/>
                  <a:pt x="3356810" y="5567380"/>
                </a:cubicBezTo>
                <a:cubicBezTo>
                  <a:pt x="3386961" y="5542074"/>
                  <a:pt x="3447263" y="5795136"/>
                  <a:pt x="3467363" y="5845749"/>
                </a:cubicBezTo>
                <a:cubicBezTo>
                  <a:pt x="3477414" y="5871055"/>
                  <a:pt x="3497514" y="5896361"/>
                  <a:pt x="3517615" y="5921668"/>
                </a:cubicBezTo>
                <a:cubicBezTo>
                  <a:pt x="3537716" y="5946974"/>
                  <a:pt x="3567867" y="5946974"/>
                  <a:pt x="3587967" y="5972280"/>
                </a:cubicBezTo>
                <a:cubicBezTo>
                  <a:pt x="3628169" y="6048199"/>
                  <a:pt x="3618118" y="6174730"/>
                  <a:pt x="3658320" y="6225343"/>
                </a:cubicBezTo>
                <a:cubicBezTo>
                  <a:pt x="3678420" y="6250649"/>
                  <a:pt x="3698521" y="6250649"/>
                  <a:pt x="3728672" y="6275956"/>
                </a:cubicBezTo>
                <a:cubicBezTo>
                  <a:pt x="3748773" y="6301262"/>
                  <a:pt x="3768873" y="6351874"/>
                  <a:pt x="3788974" y="6402487"/>
                </a:cubicBezTo>
                <a:cubicBezTo>
                  <a:pt x="3788974" y="6427793"/>
                  <a:pt x="3788974" y="6453099"/>
                  <a:pt x="3799024" y="6453099"/>
                </a:cubicBezTo>
                <a:cubicBezTo>
                  <a:pt x="3849276" y="6503712"/>
                  <a:pt x="3889477" y="6554325"/>
                  <a:pt x="3929678" y="6630243"/>
                </a:cubicBezTo>
                <a:cubicBezTo>
                  <a:pt x="3979930" y="6680856"/>
                  <a:pt x="4020131" y="6680856"/>
                  <a:pt x="4070383" y="6706162"/>
                </a:cubicBezTo>
                <a:lnTo>
                  <a:pt x="4160836" y="6858000"/>
                </a:lnTo>
                <a:lnTo>
                  <a:pt x="4758792" y="685800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ge12b0d960b_0_137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48" name="Google Shape;148;ge12b0d960b_0_137"/>
          <p:cNvSpPr/>
          <p:nvPr/>
        </p:nvSpPr>
        <p:spPr>
          <a:xfrm>
            <a:off x="705521" y="2136474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A “global” root signature.</a:t>
            </a:r>
            <a:endParaRPr/>
          </a:p>
        </p:txBody>
      </p:sp>
      <p:sp>
        <p:nvSpPr>
          <p:cNvPr id="149" name="Google Shape;149;ge12b0d960b_0_137"/>
          <p:cNvSpPr/>
          <p:nvPr/>
        </p:nvSpPr>
        <p:spPr>
          <a:xfrm>
            <a:off x="705525" y="2743661"/>
            <a:ext cx="38919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single root signature for all shaders.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Assign register space per resource type.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Set up root constants.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Set up static samplers.</a:t>
            </a:r>
            <a:endParaRPr/>
          </a:p>
        </p:txBody>
      </p:sp>
      <p:pic>
        <p:nvPicPr>
          <p:cNvPr id="150" name="Google Shape;150;ge12b0d960b_0_1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00" y="825300"/>
            <a:ext cx="5865000" cy="26037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pic>
        <p:nvPicPr>
          <p:cNvPr id="151" name="Google Shape;151;ge12b0d960b_0_13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200" y="4385100"/>
            <a:ext cx="5865000" cy="21681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grpSp>
        <p:nvGrpSpPr>
          <p:cNvPr id="152" name="Google Shape;152;ge12b0d960b_0_137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53" name="Google Shape;153;ge12b0d960b_0_137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4" name="Google Shape;154;ge12b0d960b_0_137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5" name="Google Shape;155;ge12b0d960b_0_137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56" name="Google Shape;156;ge12b0d960b_0_137"/>
          <p:cNvSpPr/>
          <p:nvPr/>
        </p:nvSpPr>
        <p:spPr>
          <a:xfrm>
            <a:off x="6592448" y="304809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Shader model 6.5 or lower</a:t>
            </a:r>
            <a:endParaRPr sz="2400"/>
          </a:p>
        </p:txBody>
      </p:sp>
      <p:sp>
        <p:nvSpPr>
          <p:cNvPr id="157" name="Google Shape;157;ge12b0d960b_0_137"/>
          <p:cNvSpPr/>
          <p:nvPr/>
        </p:nvSpPr>
        <p:spPr>
          <a:xfrm>
            <a:off x="6592448" y="38353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Shader model 6.6+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8044170" y="-2"/>
            <a:ext cx="6096000" cy="6858003"/>
          </a:xfrm>
          <a:custGeom>
            <a:rect b="b" l="l" r="r" t="t"/>
            <a:pathLst>
              <a:path extrusionOk="0" h="6858003" w="6096000">
                <a:moveTo>
                  <a:pt x="3382210" y="0"/>
                </a:moveTo>
                <a:lnTo>
                  <a:pt x="4296614" y="0"/>
                </a:lnTo>
                <a:lnTo>
                  <a:pt x="4296614" y="3"/>
                </a:lnTo>
                <a:lnTo>
                  <a:pt x="6096000" y="3"/>
                </a:lnTo>
                <a:lnTo>
                  <a:pt x="6096000" y="6858003"/>
                </a:lnTo>
                <a:lnTo>
                  <a:pt x="4296614" y="6858003"/>
                </a:lnTo>
                <a:lnTo>
                  <a:pt x="3105150" y="6858003"/>
                </a:lnTo>
                <a:lnTo>
                  <a:pt x="1074187" y="6858003"/>
                </a:lnTo>
                <a:lnTo>
                  <a:pt x="1076167" y="6843839"/>
                </a:lnTo>
                <a:cubicBezTo>
                  <a:pt x="1079420" y="6798578"/>
                  <a:pt x="1074497" y="6753794"/>
                  <a:pt x="1071684" y="6708058"/>
                </a:cubicBezTo>
                <a:cubicBezTo>
                  <a:pt x="1067934" y="6694506"/>
                  <a:pt x="1056682" y="6679260"/>
                  <a:pt x="1071684" y="6665709"/>
                </a:cubicBezTo>
                <a:cubicBezTo>
                  <a:pt x="1073560" y="6665709"/>
                  <a:pt x="1073560" y="6664015"/>
                  <a:pt x="1075435" y="6664015"/>
                </a:cubicBezTo>
                <a:cubicBezTo>
                  <a:pt x="1073560" y="6662321"/>
                  <a:pt x="1071684" y="6662321"/>
                  <a:pt x="1071684" y="6660627"/>
                </a:cubicBezTo>
                <a:cubicBezTo>
                  <a:pt x="1071684" y="6658933"/>
                  <a:pt x="1071684" y="6658933"/>
                  <a:pt x="1071684" y="6658933"/>
                </a:cubicBezTo>
                <a:cubicBezTo>
                  <a:pt x="1067934" y="6657239"/>
                  <a:pt x="1066059" y="6658933"/>
                  <a:pt x="1062308" y="6660627"/>
                </a:cubicBezTo>
                <a:cubicBezTo>
                  <a:pt x="1052932" y="6665709"/>
                  <a:pt x="1051056" y="6660627"/>
                  <a:pt x="1052932" y="6653851"/>
                </a:cubicBezTo>
                <a:cubicBezTo>
                  <a:pt x="1056682" y="6647075"/>
                  <a:pt x="1060433" y="6641993"/>
                  <a:pt x="1064184" y="6635218"/>
                </a:cubicBezTo>
                <a:cubicBezTo>
                  <a:pt x="1062308" y="6631829"/>
                  <a:pt x="1060433" y="6628442"/>
                  <a:pt x="1056682" y="6625054"/>
                </a:cubicBezTo>
                <a:cubicBezTo>
                  <a:pt x="1051056" y="6616584"/>
                  <a:pt x="1043555" y="6611502"/>
                  <a:pt x="1037929" y="6603033"/>
                </a:cubicBezTo>
                <a:cubicBezTo>
                  <a:pt x="1028553" y="6591175"/>
                  <a:pt x="1028553" y="6575930"/>
                  <a:pt x="1028553" y="6562377"/>
                </a:cubicBezTo>
                <a:cubicBezTo>
                  <a:pt x="1028553" y="6555602"/>
                  <a:pt x="1028553" y="6548826"/>
                  <a:pt x="1030428" y="6540356"/>
                </a:cubicBezTo>
                <a:cubicBezTo>
                  <a:pt x="1013550" y="6518335"/>
                  <a:pt x="998548" y="6496314"/>
                  <a:pt x="983546" y="6474292"/>
                </a:cubicBezTo>
                <a:cubicBezTo>
                  <a:pt x="981670" y="6474292"/>
                  <a:pt x="979795" y="6474292"/>
                  <a:pt x="977920" y="6475986"/>
                </a:cubicBezTo>
                <a:cubicBezTo>
                  <a:pt x="951665" y="6474292"/>
                  <a:pt x="923536" y="6481068"/>
                  <a:pt x="899157" y="6460740"/>
                </a:cubicBezTo>
                <a:cubicBezTo>
                  <a:pt x="869152" y="6428555"/>
                  <a:pt x="835397" y="6398064"/>
                  <a:pt x="856025" y="6348939"/>
                </a:cubicBezTo>
                <a:cubicBezTo>
                  <a:pt x="846648" y="6348939"/>
                  <a:pt x="835397" y="6354021"/>
                  <a:pt x="827896" y="6345551"/>
                </a:cubicBezTo>
                <a:cubicBezTo>
                  <a:pt x="818519" y="6323530"/>
                  <a:pt x="796016" y="6320143"/>
                  <a:pt x="777262" y="6313366"/>
                </a:cubicBezTo>
                <a:cubicBezTo>
                  <a:pt x="762260" y="6308284"/>
                  <a:pt x="745382" y="6298120"/>
                  <a:pt x="758510" y="6287958"/>
                </a:cubicBezTo>
                <a:cubicBezTo>
                  <a:pt x="777262" y="6274405"/>
                  <a:pt x="749133" y="6233750"/>
                  <a:pt x="792265" y="6240527"/>
                </a:cubicBezTo>
                <a:cubicBezTo>
                  <a:pt x="794140" y="6235445"/>
                  <a:pt x="797891" y="6230363"/>
                  <a:pt x="803517" y="6228668"/>
                </a:cubicBezTo>
                <a:cubicBezTo>
                  <a:pt x="809142" y="6225281"/>
                  <a:pt x="814768" y="6221893"/>
                  <a:pt x="820394" y="6220199"/>
                </a:cubicBezTo>
                <a:cubicBezTo>
                  <a:pt x="822270" y="6218505"/>
                  <a:pt x="826020" y="6218505"/>
                  <a:pt x="827896" y="6216811"/>
                </a:cubicBezTo>
                <a:cubicBezTo>
                  <a:pt x="831646" y="6210035"/>
                  <a:pt x="841023" y="6204953"/>
                  <a:pt x="848524" y="6199872"/>
                </a:cubicBezTo>
                <a:cubicBezTo>
                  <a:pt x="848524" y="6198178"/>
                  <a:pt x="848524" y="6196483"/>
                  <a:pt x="850399" y="6196483"/>
                </a:cubicBezTo>
                <a:cubicBezTo>
                  <a:pt x="848524" y="6193096"/>
                  <a:pt x="846648" y="6191401"/>
                  <a:pt x="844773" y="6188014"/>
                </a:cubicBezTo>
                <a:cubicBezTo>
                  <a:pt x="839147" y="6179544"/>
                  <a:pt x="842898" y="6179544"/>
                  <a:pt x="848524" y="6179544"/>
                </a:cubicBezTo>
                <a:cubicBezTo>
                  <a:pt x="839147" y="6162605"/>
                  <a:pt x="842898" y="6149052"/>
                  <a:pt x="857900" y="6137195"/>
                </a:cubicBezTo>
                <a:cubicBezTo>
                  <a:pt x="857900" y="6135501"/>
                  <a:pt x="857900" y="6135501"/>
                  <a:pt x="857900" y="6135501"/>
                </a:cubicBezTo>
                <a:cubicBezTo>
                  <a:pt x="857900" y="6132113"/>
                  <a:pt x="857900" y="6130420"/>
                  <a:pt x="856025" y="6127031"/>
                </a:cubicBezTo>
                <a:cubicBezTo>
                  <a:pt x="856025" y="6125338"/>
                  <a:pt x="856025" y="6123644"/>
                  <a:pt x="854150" y="6120256"/>
                </a:cubicBezTo>
                <a:cubicBezTo>
                  <a:pt x="841023" y="6099928"/>
                  <a:pt x="812893" y="6082989"/>
                  <a:pt x="831646" y="6052497"/>
                </a:cubicBezTo>
                <a:cubicBezTo>
                  <a:pt x="833522" y="6050804"/>
                  <a:pt x="835397" y="6050804"/>
                  <a:pt x="837272" y="6050804"/>
                </a:cubicBezTo>
                <a:cubicBezTo>
                  <a:pt x="839147" y="6049110"/>
                  <a:pt x="839147" y="6045722"/>
                  <a:pt x="839147" y="6044028"/>
                </a:cubicBezTo>
                <a:cubicBezTo>
                  <a:pt x="841023" y="6044028"/>
                  <a:pt x="841023" y="6042334"/>
                  <a:pt x="841023" y="6042334"/>
                </a:cubicBezTo>
                <a:cubicBezTo>
                  <a:pt x="818519" y="6018619"/>
                  <a:pt x="831646" y="5991515"/>
                  <a:pt x="837272" y="5964412"/>
                </a:cubicBezTo>
                <a:cubicBezTo>
                  <a:pt x="839147" y="5954248"/>
                  <a:pt x="837272" y="5944085"/>
                  <a:pt x="826020" y="5939003"/>
                </a:cubicBezTo>
                <a:cubicBezTo>
                  <a:pt x="799766" y="5927145"/>
                  <a:pt x="782888" y="5903429"/>
                  <a:pt x="756634" y="5889878"/>
                </a:cubicBezTo>
                <a:cubicBezTo>
                  <a:pt x="726629" y="5869551"/>
                  <a:pt x="722879" y="5849223"/>
                  <a:pt x="754759" y="5827202"/>
                </a:cubicBezTo>
                <a:cubicBezTo>
                  <a:pt x="758510" y="5827202"/>
                  <a:pt x="760385" y="5825507"/>
                  <a:pt x="764135" y="5825507"/>
                </a:cubicBezTo>
                <a:cubicBezTo>
                  <a:pt x="758510" y="5806874"/>
                  <a:pt x="739756" y="5800099"/>
                  <a:pt x="721004" y="5789935"/>
                </a:cubicBezTo>
                <a:cubicBezTo>
                  <a:pt x="713502" y="5784853"/>
                  <a:pt x="711627" y="5779771"/>
                  <a:pt x="713502" y="5772996"/>
                </a:cubicBezTo>
                <a:cubicBezTo>
                  <a:pt x="700375" y="5783158"/>
                  <a:pt x="687248" y="5793322"/>
                  <a:pt x="668495" y="5783158"/>
                </a:cubicBezTo>
                <a:cubicBezTo>
                  <a:pt x="651617" y="5774689"/>
                  <a:pt x="647867" y="5757750"/>
                  <a:pt x="649742" y="5740810"/>
                </a:cubicBezTo>
                <a:cubicBezTo>
                  <a:pt x="647867" y="5740810"/>
                  <a:pt x="644116" y="5739116"/>
                  <a:pt x="642241" y="5737422"/>
                </a:cubicBezTo>
                <a:cubicBezTo>
                  <a:pt x="638490" y="5734034"/>
                  <a:pt x="634740" y="5730647"/>
                  <a:pt x="632864" y="5727258"/>
                </a:cubicBezTo>
                <a:cubicBezTo>
                  <a:pt x="634740" y="5725565"/>
                  <a:pt x="634740" y="5723870"/>
                  <a:pt x="634740" y="5722176"/>
                </a:cubicBezTo>
                <a:cubicBezTo>
                  <a:pt x="623488" y="5715401"/>
                  <a:pt x="617862" y="5701849"/>
                  <a:pt x="604735" y="5696767"/>
                </a:cubicBezTo>
                <a:cubicBezTo>
                  <a:pt x="606610" y="5696767"/>
                  <a:pt x="606610" y="5696767"/>
                  <a:pt x="606610" y="5696767"/>
                </a:cubicBezTo>
                <a:cubicBezTo>
                  <a:pt x="606610" y="5693380"/>
                  <a:pt x="606610" y="5691685"/>
                  <a:pt x="604735" y="5688298"/>
                </a:cubicBezTo>
                <a:cubicBezTo>
                  <a:pt x="597234" y="5683216"/>
                  <a:pt x="582231" y="5683216"/>
                  <a:pt x="585982" y="5673052"/>
                </a:cubicBezTo>
                <a:cubicBezTo>
                  <a:pt x="589732" y="5657806"/>
                  <a:pt x="600984" y="5645949"/>
                  <a:pt x="621612" y="5644254"/>
                </a:cubicBezTo>
                <a:cubicBezTo>
                  <a:pt x="625363" y="5645949"/>
                  <a:pt x="629114" y="5645949"/>
                  <a:pt x="632864" y="5645949"/>
                </a:cubicBezTo>
                <a:cubicBezTo>
                  <a:pt x="634740" y="5640867"/>
                  <a:pt x="636615" y="5634090"/>
                  <a:pt x="638490" y="5629009"/>
                </a:cubicBezTo>
                <a:cubicBezTo>
                  <a:pt x="638490" y="5627315"/>
                  <a:pt x="636615" y="5627315"/>
                  <a:pt x="634740" y="5625621"/>
                </a:cubicBezTo>
                <a:cubicBezTo>
                  <a:pt x="630989" y="5618846"/>
                  <a:pt x="625363" y="5610376"/>
                  <a:pt x="632864" y="5601905"/>
                </a:cubicBezTo>
                <a:cubicBezTo>
                  <a:pt x="636615" y="5593436"/>
                  <a:pt x="640366" y="5584966"/>
                  <a:pt x="645992" y="5576497"/>
                </a:cubicBezTo>
                <a:cubicBezTo>
                  <a:pt x="644116" y="5571415"/>
                  <a:pt x="644116" y="5566333"/>
                  <a:pt x="644116" y="5561251"/>
                </a:cubicBezTo>
                <a:cubicBezTo>
                  <a:pt x="645992" y="5557863"/>
                  <a:pt x="647867" y="5556169"/>
                  <a:pt x="651617" y="5554475"/>
                </a:cubicBezTo>
                <a:cubicBezTo>
                  <a:pt x="651617" y="5542617"/>
                  <a:pt x="651617" y="5529066"/>
                  <a:pt x="651617" y="5517208"/>
                </a:cubicBezTo>
                <a:cubicBezTo>
                  <a:pt x="653492" y="5513820"/>
                  <a:pt x="653492" y="5512126"/>
                  <a:pt x="653492" y="5508738"/>
                </a:cubicBezTo>
                <a:cubicBezTo>
                  <a:pt x="659118" y="5508738"/>
                  <a:pt x="664744" y="5507045"/>
                  <a:pt x="670370" y="5507045"/>
                </a:cubicBezTo>
                <a:cubicBezTo>
                  <a:pt x="670370" y="5505350"/>
                  <a:pt x="672246" y="5501963"/>
                  <a:pt x="672246" y="5500268"/>
                </a:cubicBezTo>
                <a:cubicBezTo>
                  <a:pt x="657243" y="5474859"/>
                  <a:pt x="638490" y="5454532"/>
                  <a:pt x="602860" y="5456226"/>
                </a:cubicBezTo>
                <a:cubicBezTo>
                  <a:pt x="591608" y="5456226"/>
                  <a:pt x="578480" y="5457919"/>
                  <a:pt x="578480" y="5442674"/>
                </a:cubicBezTo>
                <a:cubicBezTo>
                  <a:pt x="578480" y="5434205"/>
                  <a:pt x="587857" y="5432510"/>
                  <a:pt x="595358" y="5430816"/>
                </a:cubicBezTo>
                <a:cubicBezTo>
                  <a:pt x="610361" y="5434205"/>
                  <a:pt x="619737" y="5424041"/>
                  <a:pt x="632864" y="5422347"/>
                </a:cubicBezTo>
                <a:cubicBezTo>
                  <a:pt x="642241" y="5405407"/>
                  <a:pt x="657243" y="5395243"/>
                  <a:pt x="674121" y="5386774"/>
                </a:cubicBezTo>
                <a:cubicBezTo>
                  <a:pt x="655368" y="5383385"/>
                  <a:pt x="664744" y="5364753"/>
                  <a:pt x="660994" y="5354589"/>
                </a:cubicBezTo>
                <a:cubicBezTo>
                  <a:pt x="659118" y="5351200"/>
                  <a:pt x="659118" y="5349507"/>
                  <a:pt x="659118" y="5347813"/>
                </a:cubicBezTo>
                <a:cubicBezTo>
                  <a:pt x="647867" y="5342731"/>
                  <a:pt x="640366" y="5330873"/>
                  <a:pt x="625363" y="5332567"/>
                </a:cubicBezTo>
                <a:cubicBezTo>
                  <a:pt x="610361" y="5329179"/>
                  <a:pt x="604735" y="5324097"/>
                  <a:pt x="615986" y="5312240"/>
                </a:cubicBezTo>
                <a:cubicBezTo>
                  <a:pt x="617862" y="5310546"/>
                  <a:pt x="621612" y="5310546"/>
                  <a:pt x="623488" y="5310546"/>
                </a:cubicBezTo>
                <a:cubicBezTo>
                  <a:pt x="638490" y="5305464"/>
                  <a:pt x="657243" y="5305464"/>
                  <a:pt x="670370" y="5298688"/>
                </a:cubicBezTo>
                <a:cubicBezTo>
                  <a:pt x="674121" y="5293606"/>
                  <a:pt x="677872" y="5290219"/>
                  <a:pt x="683498" y="5286830"/>
                </a:cubicBezTo>
                <a:cubicBezTo>
                  <a:pt x="687248" y="5281748"/>
                  <a:pt x="689123" y="5274973"/>
                  <a:pt x="689123" y="5266503"/>
                </a:cubicBezTo>
                <a:cubicBezTo>
                  <a:pt x="698500" y="5252952"/>
                  <a:pt x="692874" y="5242788"/>
                  <a:pt x="679747" y="5232624"/>
                </a:cubicBezTo>
                <a:cubicBezTo>
                  <a:pt x="677872" y="5232624"/>
                  <a:pt x="675996" y="5232624"/>
                  <a:pt x="672246" y="5230930"/>
                </a:cubicBezTo>
                <a:cubicBezTo>
                  <a:pt x="666620" y="5225848"/>
                  <a:pt x="666620" y="5220767"/>
                  <a:pt x="672246" y="5215685"/>
                </a:cubicBezTo>
                <a:cubicBezTo>
                  <a:pt x="670370" y="5212296"/>
                  <a:pt x="670370" y="5212296"/>
                  <a:pt x="670370" y="5212296"/>
                </a:cubicBezTo>
                <a:cubicBezTo>
                  <a:pt x="683498" y="5205521"/>
                  <a:pt x="700375" y="5208908"/>
                  <a:pt x="715378" y="5205521"/>
                </a:cubicBezTo>
                <a:cubicBezTo>
                  <a:pt x="713502" y="5203826"/>
                  <a:pt x="711627" y="5200439"/>
                  <a:pt x="709752" y="5197051"/>
                </a:cubicBezTo>
                <a:cubicBezTo>
                  <a:pt x="707876" y="5191969"/>
                  <a:pt x="706001" y="5186887"/>
                  <a:pt x="702250" y="5183500"/>
                </a:cubicBezTo>
                <a:cubicBezTo>
                  <a:pt x="704126" y="5180111"/>
                  <a:pt x="704126" y="5176723"/>
                  <a:pt x="706001" y="5175029"/>
                </a:cubicBezTo>
                <a:cubicBezTo>
                  <a:pt x="696624" y="5171641"/>
                  <a:pt x="687248" y="5169947"/>
                  <a:pt x="681622" y="5163172"/>
                </a:cubicBezTo>
                <a:cubicBezTo>
                  <a:pt x="679747" y="5158090"/>
                  <a:pt x="679747" y="5153008"/>
                  <a:pt x="679747" y="5147926"/>
                </a:cubicBezTo>
                <a:cubicBezTo>
                  <a:pt x="666620" y="5144538"/>
                  <a:pt x="649742" y="5156395"/>
                  <a:pt x="642241" y="5137762"/>
                </a:cubicBezTo>
                <a:cubicBezTo>
                  <a:pt x="645992" y="5134374"/>
                  <a:pt x="647867" y="5132681"/>
                  <a:pt x="651617" y="5129292"/>
                </a:cubicBezTo>
                <a:cubicBezTo>
                  <a:pt x="655368" y="5129292"/>
                  <a:pt x="659118" y="5129292"/>
                  <a:pt x="662869" y="5129292"/>
                </a:cubicBezTo>
                <a:cubicBezTo>
                  <a:pt x="668495" y="5108966"/>
                  <a:pt x="632864" y="5100495"/>
                  <a:pt x="644116" y="5078474"/>
                </a:cubicBezTo>
                <a:cubicBezTo>
                  <a:pt x="655368" y="5068310"/>
                  <a:pt x="670370" y="5066617"/>
                  <a:pt x="683498" y="5068310"/>
                </a:cubicBezTo>
                <a:cubicBezTo>
                  <a:pt x="687248" y="5047983"/>
                  <a:pt x="645992" y="5058147"/>
                  <a:pt x="660994" y="5034432"/>
                </a:cubicBezTo>
                <a:cubicBezTo>
                  <a:pt x="672246" y="5027655"/>
                  <a:pt x="662869" y="5014104"/>
                  <a:pt x="670370" y="5005634"/>
                </a:cubicBezTo>
                <a:cubicBezTo>
                  <a:pt x="672246" y="5005634"/>
                  <a:pt x="672246" y="5005634"/>
                  <a:pt x="674121" y="5003940"/>
                </a:cubicBezTo>
                <a:cubicBezTo>
                  <a:pt x="675996" y="4998858"/>
                  <a:pt x="677872" y="4992083"/>
                  <a:pt x="679747" y="4985306"/>
                </a:cubicBezTo>
                <a:cubicBezTo>
                  <a:pt x="668495" y="4987001"/>
                  <a:pt x="660994" y="4978531"/>
                  <a:pt x="653492" y="4973449"/>
                </a:cubicBezTo>
                <a:cubicBezTo>
                  <a:pt x="651617" y="4975142"/>
                  <a:pt x="651617" y="4975142"/>
                  <a:pt x="651617" y="4975142"/>
                </a:cubicBezTo>
                <a:cubicBezTo>
                  <a:pt x="647867" y="4964979"/>
                  <a:pt x="647867" y="4956509"/>
                  <a:pt x="657243" y="4948039"/>
                </a:cubicBezTo>
                <a:cubicBezTo>
                  <a:pt x="668495" y="4937875"/>
                  <a:pt x="668495" y="4929406"/>
                  <a:pt x="651617" y="4924324"/>
                </a:cubicBezTo>
                <a:cubicBezTo>
                  <a:pt x="649742" y="4924324"/>
                  <a:pt x="645992" y="4924324"/>
                  <a:pt x="644116" y="4924324"/>
                </a:cubicBezTo>
                <a:cubicBezTo>
                  <a:pt x="644116" y="4924324"/>
                  <a:pt x="644116" y="4924324"/>
                  <a:pt x="642241" y="4922630"/>
                </a:cubicBezTo>
                <a:cubicBezTo>
                  <a:pt x="627238" y="4922630"/>
                  <a:pt x="612236" y="4922630"/>
                  <a:pt x="595358" y="4922630"/>
                </a:cubicBezTo>
                <a:cubicBezTo>
                  <a:pt x="599109" y="4897221"/>
                  <a:pt x="617862" y="4907385"/>
                  <a:pt x="634740" y="4905690"/>
                </a:cubicBezTo>
                <a:cubicBezTo>
                  <a:pt x="638490" y="4905690"/>
                  <a:pt x="644116" y="4903997"/>
                  <a:pt x="649742" y="4903997"/>
                </a:cubicBezTo>
                <a:cubicBezTo>
                  <a:pt x="660994" y="4883669"/>
                  <a:pt x="681622" y="4875200"/>
                  <a:pt x="702250" y="4866730"/>
                </a:cubicBezTo>
                <a:cubicBezTo>
                  <a:pt x="685373" y="4866730"/>
                  <a:pt x="668495" y="4863341"/>
                  <a:pt x="651617" y="4861648"/>
                </a:cubicBezTo>
                <a:cubicBezTo>
                  <a:pt x="649742" y="4863341"/>
                  <a:pt x="645992" y="4863341"/>
                  <a:pt x="644116" y="4863341"/>
                </a:cubicBezTo>
                <a:cubicBezTo>
                  <a:pt x="625363" y="4868423"/>
                  <a:pt x="615986" y="4866730"/>
                  <a:pt x="623488" y="4846402"/>
                </a:cubicBezTo>
                <a:cubicBezTo>
                  <a:pt x="623488" y="4844709"/>
                  <a:pt x="623488" y="4844709"/>
                  <a:pt x="623488" y="4844709"/>
                </a:cubicBezTo>
                <a:cubicBezTo>
                  <a:pt x="629114" y="4841320"/>
                  <a:pt x="636615" y="4839627"/>
                  <a:pt x="642241" y="4836238"/>
                </a:cubicBezTo>
                <a:cubicBezTo>
                  <a:pt x="651617" y="4829463"/>
                  <a:pt x="659118" y="4822687"/>
                  <a:pt x="664744" y="4812523"/>
                </a:cubicBezTo>
                <a:cubicBezTo>
                  <a:pt x="668495" y="4804053"/>
                  <a:pt x="672246" y="4793889"/>
                  <a:pt x="681622" y="4787114"/>
                </a:cubicBezTo>
                <a:cubicBezTo>
                  <a:pt x="689123" y="4783726"/>
                  <a:pt x="696624" y="4782032"/>
                  <a:pt x="706001" y="4783726"/>
                </a:cubicBezTo>
                <a:cubicBezTo>
                  <a:pt x="700375" y="4775256"/>
                  <a:pt x="689123" y="4773562"/>
                  <a:pt x="681622" y="4766786"/>
                </a:cubicBezTo>
                <a:cubicBezTo>
                  <a:pt x="677872" y="4766786"/>
                  <a:pt x="674121" y="4766786"/>
                  <a:pt x="672246" y="4766786"/>
                </a:cubicBezTo>
                <a:cubicBezTo>
                  <a:pt x="627238" y="4771868"/>
                  <a:pt x="619737" y="4758316"/>
                  <a:pt x="644116" y="4726131"/>
                </a:cubicBezTo>
                <a:cubicBezTo>
                  <a:pt x="645992" y="4726131"/>
                  <a:pt x="649742" y="4726131"/>
                  <a:pt x="653492" y="4724437"/>
                </a:cubicBezTo>
                <a:cubicBezTo>
                  <a:pt x="655368" y="4727826"/>
                  <a:pt x="659118" y="4729519"/>
                  <a:pt x="662869" y="4732908"/>
                </a:cubicBezTo>
                <a:cubicBezTo>
                  <a:pt x="668495" y="4732908"/>
                  <a:pt x="674121" y="4732908"/>
                  <a:pt x="681622" y="4732908"/>
                </a:cubicBezTo>
                <a:cubicBezTo>
                  <a:pt x="692874" y="4731213"/>
                  <a:pt x="707876" y="4736295"/>
                  <a:pt x="717253" y="4726131"/>
                </a:cubicBezTo>
                <a:cubicBezTo>
                  <a:pt x="700375" y="4724437"/>
                  <a:pt x="683498" y="4727826"/>
                  <a:pt x="668495" y="4717662"/>
                </a:cubicBezTo>
                <a:cubicBezTo>
                  <a:pt x="651617" y="4693946"/>
                  <a:pt x="675996" y="4695641"/>
                  <a:pt x="689123" y="4688864"/>
                </a:cubicBezTo>
                <a:cubicBezTo>
                  <a:pt x="696624" y="4687170"/>
                  <a:pt x="702250" y="4682089"/>
                  <a:pt x="709752" y="4680395"/>
                </a:cubicBezTo>
                <a:cubicBezTo>
                  <a:pt x="709752" y="4677007"/>
                  <a:pt x="711627" y="4675313"/>
                  <a:pt x="713502" y="4671925"/>
                </a:cubicBezTo>
                <a:cubicBezTo>
                  <a:pt x="704126" y="4677007"/>
                  <a:pt x="692874" y="4677007"/>
                  <a:pt x="683498" y="4677007"/>
                </a:cubicBezTo>
                <a:cubicBezTo>
                  <a:pt x="674121" y="4675313"/>
                  <a:pt x="668495" y="4671925"/>
                  <a:pt x="662869" y="4665149"/>
                </a:cubicBezTo>
                <a:cubicBezTo>
                  <a:pt x="657243" y="4661761"/>
                  <a:pt x="649742" y="4660067"/>
                  <a:pt x="642241" y="4656679"/>
                </a:cubicBezTo>
                <a:cubicBezTo>
                  <a:pt x="649742" y="4649904"/>
                  <a:pt x="655368" y="4643128"/>
                  <a:pt x="660994" y="4638046"/>
                </a:cubicBezTo>
                <a:cubicBezTo>
                  <a:pt x="664744" y="4638046"/>
                  <a:pt x="666620" y="4638046"/>
                  <a:pt x="670370" y="4636352"/>
                </a:cubicBezTo>
                <a:cubicBezTo>
                  <a:pt x="674121" y="4634658"/>
                  <a:pt x="679747" y="4634658"/>
                  <a:pt x="683498" y="4634658"/>
                </a:cubicBezTo>
                <a:cubicBezTo>
                  <a:pt x="685373" y="4634658"/>
                  <a:pt x="687248" y="4636352"/>
                  <a:pt x="689123" y="4636352"/>
                </a:cubicBezTo>
                <a:cubicBezTo>
                  <a:pt x="700375" y="4626189"/>
                  <a:pt x="704126" y="4616025"/>
                  <a:pt x="690998" y="4602473"/>
                </a:cubicBezTo>
                <a:cubicBezTo>
                  <a:pt x="685373" y="4599084"/>
                  <a:pt x="679747" y="4595697"/>
                  <a:pt x="674121" y="4594004"/>
                </a:cubicBezTo>
                <a:cubicBezTo>
                  <a:pt x="675996" y="4578758"/>
                  <a:pt x="689123" y="4575370"/>
                  <a:pt x="698500" y="4568594"/>
                </a:cubicBezTo>
                <a:cubicBezTo>
                  <a:pt x="698500" y="4553348"/>
                  <a:pt x="707876" y="4534714"/>
                  <a:pt x="683498" y="4526245"/>
                </a:cubicBezTo>
                <a:cubicBezTo>
                  <a:pt x="647867" y="4519470"/>
                  <a:pt x="647867" y="4519470"/>
                  <a:pt x="662869" y="4500836"/>
                </a:cubicBezTo>
                <a:cubicBezTo>
                  <a:pt x="677872" y="4478814"/>
                  <a:pt x="651617" y="4475426"/>
                  <a:pt x="642241" y="4465262"/>
                </a:cubicBezTo>
                <a:cubicBezTo>
                  <a:pt x="636615" y="4456793"/>
                  <a:pt x="625363" y="4451711"/>
                  <a:pt x="636615" y="4443241"/>
                </a:cubicBezTo>
                <a:cubicBezTo>
                  <a:pt x="634740" y="4439854"/>
                  <a:pt x="634740" y="4434772"/>
                  <a:pt x="636615" y="4431384"/>
                </a:cubicBezTo>
                <a:cubicBezTo>
                  <a:pt x="625363" y="4438159"/>
                  <a:pt x="612236" y="4436466"/>
                  <a:pt x="599109" y="4434772"/>
                </a:cubicBezTo>
                <a:cubicBezTo>
                  <a:pt x="591608" y="4433077"/>
                  <a:pt x="584106" y="4429690"/>
                  <a:pt x="580356" y="4424608"/>
                </a:cubicBezTo>
                <a:cubicBezTo>
                  <a:pt x="569104" y="4417832"/>
                  <a:pt x="559728" y="4411056"/>
                  <a:pt x="548476" y="4402587"/>
                </a:cubicBezTo>
                <a:cubicBezTo>
                  <a:pt x="548476" y="4404280"/>
                  <a:pt x="548476" y="4404280"/>
                  <a:pt x="548476" y="4404280"/>
                </a:cubicBezTo>
                <a:cubicBezTo>
                  <a:pt x="542850" y="4400892"/>
                  <a:pt x="539099" y="4399199"/>
                  <a:pt x="537224" y="4394117"/>
                </a:cubicBezTo>
                <a:cubicBezTo>
                  <a:pt x="535349" y="4392423"/>
                  <a:pt x="533474" y="4390728"/>
                  <a:pt x="531598" y="4389035"/>
                </a:cubicBezTo>
                <a:cubicBezTo>
                  <a:pt x="531598" y="4387341"/>
                  <a:pt x="531598" y="4385646"/>
                  <a:pt x="529723" y="4385646"/>
                </a:cubicBezTo>
                <a:cubicBezTo>
                  <a:pt x="525972" y="4375483"/>
                  <a:pt x="520346" y="4367013"/>
                  <a:pt x="531598" y="4358543"/>
                </a:cubicBezTo>
                <a:cubicBezTo>
                  <a:pt x="529723" y="4356850"/>
                  <a:pt x="527848" y="4353461"/>
                  <a:pt x="525972" y="4351768"/>
                </a:cubicBezTo>
                <a:cubicBezTo>
                  <a:pt x="525972" y="4350074"/>
                  <a:pt x="525972" y="4348379"/>
                  <a:pt x="527848" y="4346686"/>
                </a:cubicBezTo>
                <a:cubicBezTo>
                  <a:pt x="527848" y="4344992"/>
                  <a:pt x="529723" y="4343298"/>
                  <a:pt x="531598" y="4341604"/>
                </a:cubicBezTo>
                <a:cubicBezTo>
                  <a:pt x="533474" y="4338216"/>
                  <a:pt x="531598" y="4334828"/>
                  <a:pt x="527848" y="4331440"/>
                </a:cubicBezTo>
                <a:cubicBezTo>
                  <a:pt x="525972" y="4328052"/>
                  <a:pt x="524097" y="4324665"/>
                  <a:pt x="524097" y="4319583"/>
                </a:cubicBezTo>
                <a:cubicBezTo>
                  <a:pt x="520346" y="4319583"/>
                  <a:pt x="518471" y="4319583"/>
                  <a:pt x="516596" y="4316194"/>
                </a:cubicBezTo>
                <a:cubicBezTo>
                  <a:pt x="499718" y="4300949"/>
                  <a:pt x="482840" y="4287398"/>
                  <a:pt x="473464" y="4268764"/>
                </a:cubicBezTo>
                <a:cubicBezTo>
                  <a:pt x="473464" y="4267070"/>
                  <a:pt x="473464" y="4267070"/>
                  <a:pt x="473464" y="4267070"/>
                </a:cubicBezTo>
                <a:cubicBezTo>
                  <a:pt x="471589" y="4267070"/>
                  <a:pt x="471589" y="4268764"/>
                  <a:pt x="469713" y="4268764"/>
                </a:cubicBezTo>
                <a:cubicBezTo>
                  <a:pt x="467838" y="4267070"/>
                  <a:pt x="467838" y="4267070"/>
                  <a:pt x="467838" y="4267070"/>
                </a:cubicBezTo>
                <a:cubicBezTo>
                  <a:pt x="465963" y="4265376"/>
                  <a:pt x="465963" y="4263682"/>
                  <a:pt x="464087" y="4261988"/>
                </a:cubicBezTo>
                <a:cubicBezTo>
                  <a:pt x="465963" y="4258601"/>
                  <a:pt x="467838" y="4253519"/>
                  <a:pt x="462212" y="4250131"/>
                </a:cubicBezTo>
                <a:cubicBezTo>
                  <a:pt x="452836" y="4241660"/>
                  <a:pt x="449085" y="4224721"/>
                  <a:pt x="458462" y="4214557"/>
                </a:cubicBezTo>
                <a:cubicBezTo>
                  <a:pt x="465963" y="4207782"/>
                  <a:pt x="452836" y="4201006"/>
                  <a:pt x="460337" y="4194231"/>
                </a:cubicBezTo>
                <a:cubicBezTo>
                  <a:pt x="458462" y="4190843"/>
                  <a:pt x="456586" y="4187453"/>
                  <a:pt x="454711" y="4185761"/>
                </a:cubicBezTo>
                <a:cubicBezTo>
                  <a:pt x="450960" y="4182373"/>
                  <a:pt x="449085" y="4180679"/>
                  <a:pt x="445334" y="4177291"/>
                </a:cubicBezTo>
                <a:cubicBezTo>
                  <a:pt x="435958" y="4168820"/>
                  <a:pt x="434083" y="4162045"/>
                  <a:pt x="443459" y="4150187"/>
                </a:cubicBezTo>
                <a:cubicBezTo>
                  <a:pt x="449085" y="4143412"/>
                  <a:pt x="454711" y="4138330"/>
                  <a:pt x="456586" y="4129859"/>
                </a:cubicBezTo>
                <a:cubicBezTo>
                  <a:pt x="456586" y="4129859"/>
                  <a:pt x="458462" y="4129859"/>
                  <a:pt x="458462" y="4129859"/>
                </a:cubicBezTo>
                <a:cubicBezTo>
                  <a:pt x="464087" y="4124778"/>
                  <a:pt x="467838" y="4119695"/>
                  <a:pt x="464087" y="4112920"/>
                </a:cubicBezTo>
                <a:cubicBezTo>
                  <a:pt x="462212" y="4111227"/>
                  <a:pt x="462212" y="4106145"/>
                  <a:pt x="464087" y="4102757"/>
                </a:cubicBezTo>
                <a:cubicBezTo>
                  <a:pt x="467838" y="4092593"/>
                  <a:pt x="464087" y="4085817"/>
                  <a:pt x="452836" y="4080734"/>
                </a:cubicBezTo>
                <a:cubicBezTo>
                  <a:pt x="452836" y="4062102"/>
                  <a:pt x="445334" y="4043468"/>
                  <a:pt x="454711" y="4026529"/>
                </a:cubicBezTo>
                <a:cubicBezTo>
                  <a:pt x="450960" y="4023141"/>
                  <a:pt x="445334" y="4019754"/>
                  <a:pt x="441584" y="4016365"/>
                </a:cubicBezTo>
                <a:cubicBezTo>
                  <a:pt x="430332" y="4011282"/>
                  <a:pt x="426581" y="3999426"/>
                  <a:pt x="419080" y="3992649"/>
                </a:cubicBezTo>
                <a:cubicBezTo>
                  <a:pt x="417205" y="3990956"/>
                  <a:pt x="415330" y="3989262"/>
                  <a:pt x="413454" y="3985874"/>
                </a:cubicBezTo>
                <a:cubicBezTo>
                  <a:pt x="411579" y="3985874"/>
                  <a:pt x="411579" y="3985874"/>
                  <a:pt x="411579" y="3985874"/>
                </a:cubicBezTo>
                <a:cubicBezTo>
                  <a:pt x="404078" y="3975710"/>
                  <a:pt x="396577" y="3967241"/>
                  <a:pt x="389075" y="3957077"/>
                </a:cubicBezTo>
                <a:cubicBezTo>
                  <a:pt x="389075" y="3955383"/>
                  <a:pt x="389075" y="3953688"/>
                  <a:pt x="389075" y="3951995"/>
                </a:cubicBezTo>
                <a:cubicBezTo>
                  <a:pt x="385325" y="3945219"/>
                  <a:pt x="385325" y="3938443"/>
                  <a:pt x="392826" y="3935055"/>
                </a:cubicBezTo>
                <a:cubicBezTo>
                  <a:pt x="394701" y="3929974"/>
                  <a:pt x="396577" y="3924891"/>
                  <a:pt x="402202" y="3923196"/>
                </a:cubicBezTo>
                <a:cubicBezTo>
                  <a:pt x="402202" y="3921504"/>
                  <a:pt x="402202" y="3921504"/>
                  <a:pt x="404078" y="3919810"/>
                </a:cubicBezTo>
                <a:cubicBezTo>
                  <a:pt x="415330" y="3921504"/>
                  <a:pt x="417205" y="3916422"/>
                  <a:pt x="409704" y="3907953"/>
                </a:cubicBezTo>
                <a:cubicBezTo>
                  <a:pt x="405953" y="3901176"/>
                  <a:pt x="398452" y="3897789"/>
                  <a:pt x="390951" y="3894401"/>
                </a:cubicBezTo>
                <a:cubicBezTo>
                  <a:pt x="385325" y="3891012"/>
                  <a:pt x="379699" y="3887625"/>
                  <a:pt x="375948" y="3882543"/>
                </a:cubicBezTo>
                <a:cubicBezTo>
                  <a:pt x="374073" y="3882543"/>
                  <a:pt x="372198" y="3880850"/>
                  <a:pt x="368447" y="3880850"/>
                </a:cubicBezTo>
                <a:cubicBezTo>
                  <a:pt x="366572" y="3877461"/>
                  <a:pt x="366572" y="3875767"/>
                  <a:pt x="364696" y="3872379"/>
                </a:cubicBezTo>
                <a:cubicBezTo>
                  <a:pt x="364696" y="3872379"/>
                  <a:pt x="364696" y="3870686"/>
                  <a:pt x="364696" y="3870686"/>
                </a:cubicBezTo>
                <a:cubicBezTo>
                  <a:pt x="362821" y="3870686"/>
                  <a:pt x="362821" y="3870686"/>
                  <a:pt x="362821" y="3868991"/>
                </a:cubicBezTo>
                <a:cubicBezTo>
                  <a:pt x="360946" y="3855440"/>
                  <a:pt x="359071" y="3841888"/>
                  <a:pt x="357195" y="3828337"/>
                </a:cubicBezTo>
                <a:cubicBezTo>
                  <a:pt x="351569" y="3818173"/>
                  <a:pt x="355320" y="3806315"/>
                  <a:pt x="344068" y="3799539"/>
                </a:cubicBezTo>
                <a:cubicBezTo>
                  <a:pt x="340318" y="3794457"/>
                  <a:pt x="338442" y="3791070"/>
                  <a:pt x="336567" y="3787681"/>
                </a:cubicBezTo>
                <a:cubicBezTo>
                  <a:pt x="332816" y="3782600"/>
                  <a:pt x="334692" y="3777517"/>
                  <a:pt x="340318" y="3777517"/>
                </a:cubicBezTo>
                <a:cubicBezTo>
                  <a:pt x="355320" y="3779211"/>
                  <a:pt x="355320" y="3770742"/>
                  <a:pt x="355320" y="3762272"/>
                </a:cubicBezTo>
                <a:cubicBezTo>
                  <a:pt x="347819" y="3745333"/>
                  <a:pt x="336567" y="3731781"/>
                  <a:pt x="334692" y="3714841"/>
                </a:cubicBezTo>
                <a:cubicBezTo>
                  <a:pt x="332816" y="3704678"/>
                  <a:pt x="338442" y="3694514"/>
                  <a:pt x="329066" y="3686044"/>
                </a:cubicBezTo>
                <a:cubicBezTo>
                  <a:pt x="327190" y="3680962"/>
                  <a:pt x="323440" y="3675881"/>
                  <a:pt x="321565" y="3670798"/>
                </a:cubicBezTo>
                <a:cubicBezTo>
                  <a:pt x="319689" y="3670798"/>
                  <a:pt x="319689" y="3670798"/>
                  <a:pt x="319689" y="3670798"/>
                </a:cubicBezTo>
                <a:cubicBezTo>
                  <a:pt x="317814" y="3664023"/>
                  <a:pt x="312188" y="3658942"/>
                  <a:pt x="310313" y="3653860"/>
                </a:cubicBezTo>
                <a:cubicBezTo>
                  <a:pt x="310313" y="3652165"/>
                  <a:pt x="310313" y="3652165"/>
                  <a:pt x="310313" y="3652165"/>
                </a:cubicBezTo>
                <a:cubicBezTo>
                  <a:pt x="312188" y="3650470"/>
                  <a:pt x="312188" y="3650470"/>
                  <a:pt x="314063" y="3650470"/>
                </a:cubicBezTo>
                <a:cubicBezTo>
                  <a:pt x="319689" y="3642001"/>
                  <a:pt x="325315" y="3631837"/>
                  <a:pt x="323440" y="3619980"/>
                </a:cubicBezTo>
                <a:cubicBezTo>
                  <a:pt x="323440" y="3618286"/>
                  <a:pt x="323440" y="3614898"/>
                  <a:pt x="323440" y="3613204"/>
                </a:cubicBezTo>
                <a:cubicBezTo>
                  <a:pt x="323440" y="3611511"/>
                  <a:pt x="323440" y="3611511"/>
                  <a:pt x="323440" y="3609816"/>
                </a:cubicBezTo>
                <a:cubicBezTo>
                  <a:pt x="325315" y="3603040"/>
                  <a:pt x="334692" y="3596265"/>
                  <a:pt x="334692" y="3589489"/>
                </a:cubicBezTo>
                <a:cubicBezTo>
                  <a:pt x="330941" y="3582712"/>
                  <a:pt x="330941" y="3577631"/>
                  <a:pt x="330941" y="3570855"/>
                </a:cubicBezTo>
                <a:cubicBezTo>
                  <a:pt x="334692" y="3558998"/>
                  <a:pt x="330941" y="3543751"/>
                  <a:pt x="338442" y="3531895"/>
                </a:cubicBezTo>
                <a:cubicBezTo>
                  <a:pt x="338442" y="3528506"/>
                  <a:pt x="338442" y="3526813"/>
                  <a:pt x="338442" y="3525119"/>
                </a:cubicBezTo>
                <a:cubicBezTo>
                  <a:pt x="336567" y="3523424"/>
                  <a:pt x="336567" y="3523424"/>
                  <a:pt x="334692" y="3521731"/>
                </a:cubicBezTo>
                <a:cubicBezTo>
                  <a:pt x="332816" y="3509874"/>
                  <a:pt x="330941" y="3498015"/>
                  <a:pt x="338442" y="3487852"/>
                </a:cubicBezTo>
                <a:cubicBezTo>
                  <a:pt x="340318" y="3482770"/>
                  <a:pt x="344068" y="3477688"/>
                  <a:pt x="340318" y="3472607"/>
                </a:cubicBezTo>
                <a:cubicBezTo>
                  <a:pt x="336567" y="3469218"/>
                  <a:pt x="332816" y="3465830"/>
                  <a:pt x="330941" y="3462443"/>
                </a:cubicBezTo>
                <a:cubicBezTo>
                  <a:pt x="332816" y="3459054"/>
                  <a:pt x="332816" y="3455666"/>
                  <a:pt x="336567" y="3452279"/>
                </a:cubicBezTo>
                <a:cubicBezTo>
                  <a:pt x="344068" y="3443809"/>
                  <a:pt x="342193" y="3437033"/>
                  <a:pt x="330941" y="3431951"/>
                </a:cubicBezTo>
                <a:cubicBezTo>
                  <a:pt x="325315" y="3431951"/>
                  <a:pt x="323440" y="3423482"/>
                  <a:pt x="319689" y="3421787"/>
                </a:cubicBezTo>
                <a:cubicBezTo>
                  <a:pt x="317814" y="3420094"/>
                  <a:pt x="317814" y="3420094"/>
                  <a:pt x="317814" y="3418399"/>
                </a:cubicBezTo>
                <a:cubicBezTo>
                  <a:pt x="315939" y="3416705"/>
                  <a:pt x="312188" y="3415012"/>
                  <a:pt x="314063" y="3411624"/>
                </a:cubicBezTo>
                <a:cubicBezTo>
                  <a:pt x="304687" y="3404848"/>
                  <a:pt x="304687" y="3392991"/>
                  <a:pt x="300936" y="3382827"/>
                </a:cubicBezTo>
                <a:cubicBezTo>
                  <a:pt x="299061" y="3381132"/>
                  <a:pt x="297186" y="3379439"/>
                  <a:pt x="295310" y="3376049"/>
                </a:cubicBezTo>
                <a:cubicBezTo>
                  <a:pt x="291560" y="3377744"/>
                  <a:pt x="287809" y="3377744"/>
                  <a:pt x="284059" y="3377744"/>
                </a:cubicBezTo>
                <a:cubicBezTo>
                  <a:pt x="280308" y="3377744"/>
                  <a:pt x="278433" y="3376049"/>
                  <a:pt x="278433" y="3372663"/>
                </a:cubicBezTo>
                <a:cubicBezTo>
                  <a:pt x="274682" y="3367580"/>
                  <a:pt x="278433" y="3359112"/>
                  <a:pt x="272807" y="3354029"/>
                </a:cubicBezTo>
                <a:cubicBezTo>
                  <a:pt x="272807" y="3352335"/>
                  <a:pt x="272807" y="3352335"/>
                  <a:pt x="270931" y="3350642"/>
                </a:cubicBezTo>
                <a:cubicBezTo>
                  <a:pt x="270931" y="3348947"/>
                  <a:pt x="269056" y="3348947"/>
                  <a:pt x="269056" y="3347252"/>
                </a:cubicBezTo>
                <a:cubicBezTo>
                  <a:pt x="269056" y="3347252"/>
                  <a:pt x="269056" y="3347252"/>
                  <a:pt x="269056" y="3345560"/>
                </a:cubicBezTo>
                <a:cubicBezTo>
                  <a:pt x="259680" y="3345560"/>
                  <a:pt x="257804" y="3335396"/>
                  <a:pt x="252178" y="3330314"/>
                </a:cubicBezTo>
                <a:cubicBezTo>
                  <a:pt x="250303" y="3325232"/>
                  <a:pt x="246553" y="3320151"/>
                  <a:pt x="242802" y="3315068"/>
                </a:cubicBezTo>
                <a:cubicBezTo>
                  <a:pt x="235301" y="3308293"/>
                  <a:pt x="231550" y="3299822"/>
                  <a:pt x="225924" y="3291354"/>
                </a:cubicBezTo>
                <a:cubicBezTo>
                  <a:pt x="227800" y="3279495"/>
                  <a:pt x="235301" y="3267638"/>
                  <a:pt x="233425" y="3255780"/>
                </a:cubicBezTo>
                <a:cubicBezTo>
                  <a:pt x="233425" y="3249005"/>
                  <a:pt x="242802" y="3240533"/>
                  <a:pt x="252178" y="3237147"/>
                </a:cubicBezTo>
                <a:cubicBezTo>
                  <a:pt x="263430" y="3232064"/>
                  <a:pt x="267181" y="3221901"/>
                  <a:pt x="259680" y="3211737"/>
                </a:cubicBezTo>
                <a:cubicBezTo>
                  <a:pt x="255929" y="3206656"/>
                  <a:pt x="255929" y="3203268"/>
                  <a:pt x="254054" y="3198186"/>
                </a:cubicBezTo>
                <a:cubicBezTo>
                  <a:pt x="255929" y="3184634"/>
                  <a:pt x="259680" y="3171083"/>
                  <a:pt x="272807" y="3162612"/>
                </a:cubicBezTo>
                <a:cubicBezTo>
                  <a:pt x="274682" y="3159225"/>
                  <a:pt x="278433" y="3155837"/>
                  <a:pt x="284059" y="3152447"/>
                </a:cubicBezTo>
                <a:cubicBezTo>
                  <a:pt x="282183" y="3147367"/>
                  <a:pt x="282183" y="3140591"/>
                  <a:pt x="282183" y="3135509"/>
                </a:cubicBezTo>
                <a:cubicBezTo>
                  <a:pt x="278433" y="3132122"/>
                  <a:pt x="276557" y="3128734"/>
                  <a:pt x="280308" y="3123651"/>
                </a:cubicBezTo>
                <a:cubicBezTo>
                  <a:pt x="284059" y="3121958"/>
                  <a:pt x="284059" y="3116876"/>
                  <a:pt x="285934" y="3113487"/>
                </a:cubicBezTo>
                <a:cubicBezTo>
                  <a:pt x="285934" y="3113487"/>
                  <a:pt x="284059" y="3113487"/>
                  <a:pt x="284059" y="3111794"/>
                </a:cubicBezTo>
                <a:cubicBezTo>
                  <a:pt x="285934" y="3106713"/>
                  <a:pt x="285934" y="3103323"/>
                  <a:pt x="291560" y="3099937"/>
                </a:cubicBezTo>
                <a:cubicBezTo>
                  <a:pt x="299061" y="3094854"/>
                  <a:pt x="299061" y="3088078"/>
                  <a:pt x="300936" y="3081303"/>
                </a:cubicBezTo>
                <a:cubicBezTo>
                  <a:pt x="299061" y="3077916"/>
                  <a:pt x="299061" y="3072833"/>
                  <a:pt x="299061" y="3069446"/>
                </a:cubicBezTo>
                <a:cubicBezTo>
                  <a:pt x="293435" y="3066057"/>
                  <a:pt x="293435" y="3066057"/>
                  <a:pt x="293435" y="3066057"/>
                </a:cubicBezTo>
                <a:cubicBezTo>
                  <a:pt x="293435" y="3062669"/>
                  <a:pt x="293435" y="3059282"/>
                  <a:pt x="291560" y="3055893"/>
                </a:cubicBezTo>
                <a:cubicBezTo>
                  <a:pt x="289684" y="3054200"/>
                  <a:pt x="291560" y="3052506"/>
                  <a:pt x="291560" y="3050811"/>
                </a:cubicBezTo>
                <a:cubicBezTo>
                  <a:pt x="293435" y="3045729"/>
                  <a:pt x="293435" y="3038954"/>
                  <a:pt x="295310" y="3033872"/>
                </a:cubicBezTo>
                <a:cubicBezTo>
                  <a:pt x="299061" y="3023708"/>
                  <a:pt x="284059" y="3015239"/>
                  <a:pt x="289684" y="3003381"/>
                </a:cubicBezTo>
                <a:cubicBezTo>
                  <a:pt x="304687" y="2986441"/>
                  <a:pt x="342193" y="3018626"/>
                  <a:pt x="345943" y="2991523"/>
                </a:cubicBezTo>
                <a:cubicBezTo>
                  <a:pt x="349694" y="2966114"/>
                  <a:pt x="306562" y="2983053"/>
                  <a:pt x="295310" y="2966114"/>
                </a:cubicBezTo>
                <a:cubicBezTo>
                  <a:pt x="293435" y="2964420"/>
                  <a:pt x="291560" y="2961032"/>
                  <a:pt x="289684" y="2959338"/>
                </a:cubicBezTo>
                <a:cubicBezTo>
                  <a:pt x="327190" y="2954256"/>
                  <a:pt x="338442" y="2927153"/>
                  <a:pt x="345943" y="2898355"/>
                </a:cubicBezTo>
                <a:cubicBezTo>
                  <a:pt x="349694" y="2898355"/>
                  <a:pt x="351569" y="2898355"/>
                  <a:pt x="355320" y="2896662"/>
                </a:cubicBezTo>
                <a:cubicBezTo>
                  <a:pt x="334692" y="2864477"/>
                  <a:pt x="293435" y="2896662"/>
                  <a:pt x="270931" y="2872947"/>
                </a:cubicBezTo>
                <a:cubicBezTo>
                  <a:pt x="295310" y="2874641"/>
                  <a:pt x="300936" y="2850925"/>
                  <a:pt x="314063" y="2839066"/>
                </a:cubicBezTo>
                <a:cubicBezTo>
                  <a:pt x="310313" y="2833986"/>
                  <a:pt x="308437" y="2830597"/>
                  <a:pt x="306562" y="2823822"/>
                </a:cubicBezTo>
                <a:cubicBezTo>
                  <a:pt x="302812" y="2817046"/>
                  <a:pt x="297186" y="2811964"/>
                  <a:pt x="291560" y="2805189"/>
                </a:cubicBezTo>
                <a:cubicBezTo>
                  <a:pt x="287809" y="2803495"/>
                  <a:pt x="285934" y="2803495"/>
                  <a:pt x="282183" y="2803495"/>
                </a:cubicBezTo>
                <a:cubicBezTo>
                  <a:pt x="269056" y="2795025"/>
                  <a:pt x="267181" y="2783167"/>
                  <a:pt x="272807" y="2769616"/>
                </a:cubicBezTo>
                <a:cubicBezTo>
                  <a:pt x="284059" y="2752675"/>
                  <a:pt x="289684" y="2734043"/>
                  <a:pt x="278433" y="2717102"/>
                </a:cubicBezTo>
                <a:cubicBezTo>
                  <a:pt x="276557" y="2715409"/>
                  <a:pt x="274682" y="2713714"/>
                  <a:pt x="272807" y="2710327"/>
                </a:cubicBezTo>
                <a:cubicBezTo>
                  <a:pt x="274682" y="2710327"/>
                  <a:pt x="278433" y="2710327"/>
                  <a:pt x="280308" y="2710327"/>
                </a:cubicBezTo>
                <a:cubicBezTo>
                  <a:pt x="282183" y="2710327"/>
                  <a:pt x="282183" y="2710327"/>
                  <a:pt x="284059" y="2710327"/>
                </a:cubicBezTo>
                <a:cubicBezTo>
                  <a:pt x="299061" y="2691694"/>
                  <a:pt x="299061" y="2691694"/>
                  <a:pt x="299061" y="2691694"/>
                </a:cubicBezTo>
                <a:cubicBezTo>
                  <a:pt x="257804" y="2696776"/>
                  <a:pt x="257804" y="2696776"/>
                  <a:pt x="257804" y="2696776"/>
                </a:cubicBezTo>
                <a:cubicBezTo>
                  <a:pt x="257804" y="2690001"/>
                  <a:pt x="255929" y="2683222"/>
                  <a:pt x="263430" y="2678142"/>
                </a:cubicBezTo>
                <a:cubicBezTo>
                  <a:pt x="269056" y="2659508"/>
                  <a:pt x="280308" y="2640875"/>
                  <a:pt x="270931" y="2620547"/>
                </a:cubicBezTo>
                <a:cubicBezTo>
                  <a:pt x="257804" y="2615465"/>
                  <a:pt x="246553" y="2612078"/>
                  <a:pt x="263430" y="2598526"/>
                </a:cubicBezTo>
                <a:cubicBezTo>
                  <a:pt x="265306" y="2598526"/>
                  <a:pt x="263430" y="2595137"/>
                  <a:pt x="263430" y="2591750"/>
                </a:cubicBezTo>
                <a:cubicBezTo>
                  <a:pt x="272807" y="2581587"/>
                  <a:pt x="270931" y="2568035"/>
                  <a:pt x="265306" y="2556176"/>
                </a:cubicBezTo>
                <a:cubicBezTo>
                  <a:pt x="261555" y="2544320"/>
                  <a:pt x="265306" y="2539238"/>
                  <a:pt x="274682" y="2532462"/>
                </a:cubicBezTo>
                <a:cubicBezTo>
                  <a:pt x="270931" y="2529074"/>
                  <a:pt x="263430" y="2527379"/>
                  <a:pt x="265306" y="2520604"/>
                </a:cubicBezTo>
                <a:cubicBezTo>
                  <a:pt x="254054" y="2517215"/>
                  <a:pt x="269056" y="2510441"/>
                  <a:pt x="263430" y="2505358"/>
                </a:cubicBezTo>
                <a:cubicBezTo>
                  <a:pt x="255929" y="2500276"/>
                  <a:pt x="246553" y="2496889"/>
                  <a:pt x="244677" y="2486725"/>
                </a:cubicBezTo>
                <a:cubicBezTo>
                  <a:pt x="240927" y="2481643"/>
                  <a:pt x="240927" y="2476562"/>
                  <a:pt x="235301" y="2473173"/>
                </a:cubicBezTo>
                <a:cubicBezTo>
                  <a:pt x="233425" y="2473173"/>
                  <a:pt x="233425" y="2473173"/>
                  <a:pt x="231550" y="2473173"/>
                </a:cubicBezTo>
                <a:cubicBezTo>
                  <a:pt x="216548" y="2459621"/>
                  <a:pt x="214672" y="2446071"/>
                  <a:pt x="224049" y="2427437"/>
                </a:cubicBezTo>
                <a:cubicBezTo>
                  <a:pt x="229675" y="2418965"/>
                  <a:pt x="225924" y="2408803"/>
                  <a:pt x="214672" y="2403721"/>
                </a:cubicBezTo>
                <a:cubicBezTo>
                  <a:pt x="212797" y="2400333"/>
                  <a:pt x="210922" y="2396946"/>
                  <a:pt x="209047" y="2393557"/>
                </a:cubicBezTo>
                <a:cubicBezTo>
                  <a:pt x="207171" y="2391863"/>
                  <a:pt x="207171" y="2391863"/>
                  <a:pt x="207171" y="2390170"/>
                </a:cubicBezTo>
                <a:cubicBezTo>
                  <a:pt x="195919" y="2380006"/>
                  <a:pt x="188418" y="2366455"/>
                  <a:pt x="175291" y="2357985"/>
                </a:cubicBezTo>
                <a:cubicBezTo>
                  <a:pt x="164039" y="2352903"/>
                  <a:pt x="169665" y="2344434"/>
                  <a:pt x="169665" y="2337657"/>
                </a:cubicBezTo>
                <a:cubicBezTo>
                  <a:pt x="175291" y="2322411"/>
                  <a:pt x="164039" y="2315636"/>
                  <a:pt x="156538" y="2307166"/>
                </a:cubicBezTo>
                <a:cubicBezTo>
                  <a:pt x="141536" y="2297002"/>
                  <a:pt x="141536" y="2288533"/>
                  <a:pt x="154663" y="2276674"/>
                </a:cubicBezTo>
                <a:cubicBezTo>
                  <a:pt x="167790" y="2264817"/>
                  <a:pt x="184668" y="2254653"/>
                  <a:pt x="188418" y="2236020"/>
                </a:cubicBezTo>
                <a:cubicBezTo>
                  <a:pt x="188418" y="2232632"/>
                  <a:pt x="194044" y="2230938"/>
                  <a:pt x="197795" y="2229244"/>
                </a:cubicBezTo>
                <a:cubicBezTo>
                  <a:pt x="207171" y="2225856"/>
                  <a:pt x="216548" y="2225856"/>
                  <a:pt x="209047" y="2210611"/>
                </a:cubicBezTo>
                <a:cubicBezTo>
                  <a:pt x="201545" y="2200447"/>
                  <a:pt x="222174" y="2173344"/>
                  <a:pt x="237176" y="2171650"/>
                </a:cubicBezTo>
                <a:cubicBezTo>
                  <a:pt x="233425" y="2164874"/>
                  <a:pt x="242802" y="2158099"/>
                  <a:pt x="239051" y="2153016"/>
                </a:cubicBezTo>
                <a:cubicBezTo>
                  <a:pt x="235301" y="2144547"/>
                  <a:pt x="244677" y="2129301"/>
                  <a:pt x="224049" y="2125913"/>
                </a:cubicBezTo>
                <a:cubicBezTo>
                  <a:pt x="220298" y="2124219"/>
                  <a:pt x="212797" y="2112362"/>
                  <a:pt x="224049" y="2105586"/>
                </a:cubicBezTo>
                <a:cubicBezTo>
                  <a:pt x="227800" y="2103892"/>
                  <a:pt x="231550" y="2103892"/>
                  <a:pt x="235301" y="2103892"/>
                </a:cubicBezTo>
                <a:cubicBezTo>
                  <a:pt x="233425" y="2098810"/>
                  <a:pt x="235301" y="2095423"/>
                  <a:pt x="242802" y="2095423"/>
                </a:cubicBezTo>
                <a:cubicBezTo>
                  <a:pt x="250303" y="2076788"/>
                  <a:pt x="254054" y="2056460"/>
                  <a:pt x="270931" y="2041216"/>
                </a:cubicBezTo>
                <a:cubicBezTo>
                  <a:pt x="278433" y="2034440"/>
                  <a:pt x="267181" y="2024276"/>
                  <a:pt x="265306" y="2014112"/>
                </a:cubicBezTo>
                <a:cubicBezTo>
                  <a:pt x="265306" y="2009029"/>
                  <a:pt x="261555" y="2002255"/>
                  <a:pt x="259680" y="1997173"/>
                </a:cubicBezTo>
                <a:cubicBezTo>
                  <a:pt x="259680" y="1990396"/>
                  <a:pt x="257804" y="1985315"/>
                  <a:pt x="252178" y="1980232"/>
                </a:cubicBezTo>
                <a:cubicBezTo>
                  <a:pt x="244677" y="1976845"/>
                  <a:pt x="246553" y="1971763"/>
                  <a:pt x="250303" y="1966682"/>
                </a:cubicBezTo>
                <a:cubicBezTo>
                  <a:pt x="250303" y="1966682"/>
                  <a:pt x="248428" y="1966682"/>
                  <a:pt x="248428" y="1964988"/>
                </a:cubicBezTo>
                <a:cubicBezTo>
                  <a:pt x="244677" y="1959905"/>
                  <a:pt x="242802" y="1954824"/>
                  <a:pt x="244677" y="1949741"/>
                </a:cubicBezTo>
                <a:cubicBezTo>
                  <a:pt x="237176" y="1953130"/>
                  <a:pt x="233425" y="1946355"/>
                  <a:pt x="229675" y="1942967"/>
                </a:cubicBezTo>
                <a:cubicBezTo>
                  <a:pt x="222174" y="1939577"/>
                  <a:pt x="214672" y="1936191"/>
                  <a:pt x="222174" y="1927721"/>
                </a:cubicBezTo>
                <a:cubicBezTo>
                  <a:pt x="225924" y="1922638"/>
                  <a:pt x="224049" y="1915863"/>
                  <a:pt x="224049" y="1910780"/>
                </a:cubicBezTo>
                <a:cubicBezTo>
                  <a:pt x="233425" y="1902310"/>
                  <a:pt x="216548" y="1888760"/>
                  <a:pt x="231550" y="1880290"/>
                </a:cubicBezTo>
                <a:cubicBezTo>
                  <a:pt x="239051" y="1863350"/>
                  <a:pt x="263430" y="1854881"/>
                  <a:pt x="257804" y="1831166"/>
                </a:cubicBezTo>
                <a:cubicBezTo>
                  <a:pt x="263430" y="1831166"/>
                  <a:pt x="267181" y="1827777"/>
                  <a:pt x="267181" y="1822694"/>
                </a:cubicBezTo>
                <a:cubicBezTo>
                  <a:pt x="261555" y="1821002"/>
                  <a:pt x="255929" y="1817614"/>
                  <a:pt x="250303" y="1814225"/>
                </a:cubicBezTo>
                <a:cubicBezTo>
                  <a:pt x="242802" y="1815920"/>
                  <a:pt x="239051" y="1809144"/>
                  <a:pt x="233425" y="1805756"/>
                </a:cubicBezTo>
                <a:cubicBezTo>
                  <a:pt x="231550" y="1802369"/>
                  <a:pt x="229675" y="1798981"/>
                  <a:pt x="227800" y="1795592"/>
                </a:cubicBezTo>
                <a:cubicBezTo>
                  <a:pt x="227800" y="1793898"/>
                  <a:pt x="227800" y="1793898"/>
                  <a:pt x="227800" y="1792205"/>
                </a:cubicBezTo>
                <a:cubicBezTo>
                  <a:pt x="224049" y="1790510"/>
                  <a:pt x="222174" y="1787123"/>
                  <a:pt x="218423" y="1785428"/>
                </a:cubicBezTo>
                <a:cubicBezTo>
                  <a:pt x="210922" y="1782041"/>
                  <a:pt x="209047" y="1775264"/>
                  <a:pt x="212797" y="1768489"/>
                </a:cubicBezTo>
                <a:cubicBezTo>
                  <a:pt x="218423" y="1760020"/>
                  <a:pt x="239051" y="1761713"/>
                  <a:pt x="229675" y="1744773"/>
                </a:cubicBezTo>
                <a:cubicBezTo>
                  <a:pt x="235301" y="1734609"/>
                  <a:pt x="231550" y="1726139"/>
                  <a:pt x="225924" y="1715975"/>
                </a:cubicBezTo>
                <a:cubicBezTo>
                  <a:pt x="222174" y="1715975"/>
                  <a:pt x="220298" y="1714283"/>
                  <a:pt x="218423" y="1712589"/>
                </a:cubicBezTo>
                <a:cubicBezTo>
                  <a:pt x="205296" y="1704119"/>
                  <a:pt x="201545" y="1688873"/>
                  <a:pt x="194044" y="1677015"/>
                </a:cubicBezTo>
                <a:cubicBezTo>
                  <a:pt x="190294" y="1671934"/>
                  <a:pt x="188418" y="1665158"/>
                  <a:pt x="182792" y="1660076"/>
                </a:cubicBezTo>
                <a:cubicBezTo>
                  <a:pt x="180917" y="1660076"/>
                  <a:pt x="179042" y="1660076"/>
                  <a:pt x="177166" y="1660076"/>
                </a:cubicBezTo>
                <a:cubicBezTo>
                  <a:pt x="177166" y="1660076"/>
                  <a:pt x="175291" y="1658381"/>
                  <a:pt x="173416" y="1658381"/>
                </a:cubicBezTo>
                <a:cubicBezTo>
                  <a:pt x="177166" y="1639749"/>
                  <a:pt x="171541" y="1617726"/>
                  <a:pt x="194044" y="1605870"/>
                </a:cubicBezTo>
                <a:cubicBezTo>
                  <a:pt x="194044" y="1604176"/>
                  <a:pt x="194044" y="1602482"/>
                  <a:pt x="194044" y="1602482"/>
                </a:cubicBezTo>
                <a:cubicBezTo>
                  <a:pt x="199670" y="1600788"/>
                  <a:pt x="207171" y="1600788"/>
                  <a:pt x="212797" y="1599093"/>
                </a:cubicBezTo>
                <a:cubicBezTo>
                  <a:pt x="212797" y="1594012"/>
                  <a:pt x="214672" y="1588929"/>
                  <a:pt x="214672" y="1585543"/>
                </a:cubicBezTo>
                <a:cubicBezTo>
                  <a:pt x="235301" y="1575379"/>
                  <a:pt x="237176" y="1573685"/>
                  <a:pt x="224049" y="1555051"/>
                </a:cubicBezTo>
                <a:cubicBezTo>
                  <a:pt x="222174" y="1549968"/>
                  <a:pt x="222174" y="1543194"/>
                  <a:pt x="220298" y="1538112"/>
                </a:cubicBezTo>
                <a:cubicBezTo>
                  <a:pt x="218423" y="1538112"/>
                  <a:pt x="218423" y="1538112"/>
                  <a:pt x="216548" y="1538112"/>
                </a:cubicBezTo>
                <a:cubicBezTo>
                  <a:pt x="212797" y="1529641"/>
                  <a:pt x="218423" y="1526254"/>
                  <a:pt x="225924" y="1524560"/>
                </a:cubicBezTo>
                <a:cubicBezTo>
                  <a:pt x="225924" y="1522866"/>
                  <a:pt x="225924" y="1521171"/>
                  <a:pt x="225924" y="1519476"/>
                </a:cubicBezTo>
                <a:cubicBezTo>
                  <a:pt x="225924" y="1516091"/>
                  <a:pt x="225924" y="1514396"/>
                  <a:pt x="225924" y="1512702"/>
                </a:cubicBezTo>
                <a:cubicBezTo>
                  <a:pt x="225924" y="1512702"/>
                  <a:pt x="227800" y="1511008"/>
                  <a:pt x="227800" y="1511008"/>
                </a:cubicBezTo>
                <a:cubicBezTo>
                  <a:pt x="239051" y="1500844"/>
                  <a:pt x="250303" y="1492374"/>
                  <a:pt x="269056" y="1495762"/>
                </a:cubicBezTo>
                <a:cubicBezTo>
                  <a:pt x="278433" y="1495762"/>
                  <a:pt x="289684" y="1488986"/>
                  <a:pt x="278433" y="1477129"/>
                </a:cubicBezTo>
                <a:cubicBezTo>
                  <a:pt x="272807" y="1472046"/>
                  <a:pt x="274682" y="1461882"/>
                  <a:pt x="265306" y="1460190"/>
                </a:cubicBezTo>
                <a:cubicBezTo>
                  <a:pt x="259680" y="1448332"/>
                  <a:pt x="255929" y="1434780"/>
                  <a:pt x="240927" y="1428005"/>
                </a:cubicBezTo>
                <a:cubicBezTo>
                  <a:pt x="237176" y="1426311"/>
                  <a:pt x="235301" y="1426311"/>
                  <a:pt x="233425" y="1424616"/>
                </a:cubicBezTo>
                <a:cubicBezTo>
                  <a:pt x="216548" y="1421229"/>
                  <a:pt x="209047" y="1411065"/>
                  <a:pt x="205296" y="1399208"/>
                </a:cubicBezTo>
                <a:cubicBezTo>
                  <a:pt x="199670" y="1383961"/>
                  <a:pt x="180917" y="1377186"/>
                  <a:pt x="177166" y="1363634"/>
                </a:cubicBezTo>
                <a:cubicBezTo>
                  <a:pt x="186543" y="1353471"/>
                  <a:pt x="195919" y="1345000"/>
                  <a:pt x="184668" y="1331449"/>
                </a:cubicBezTo>
                <a:cubicBezTo>
                  <a:pt x="179042" y="1321286"/>
                  <a:pt x="190294" y="1317897"/>
                  <a:pt x="197795" y="1314510"/>
                </a:cubicBezTo>
                <a:cubicBezTo>
                  <a:pt x="201545" y="1307733"/>
                  <a:pt x="194044" y="1300958"/>
                  <a:pt x="199670" y="1295876"/>
                </a:cubicBezTo>
                <a:cubicBezTo>
                  <a:pt x="199670" y="1295876"/>
                  <a:pt x="197795" y="1295876"/>
                  <a:pt x="197795" y="1295876"/>
                </a:cubicBezTo>
                <a:cubicBezTo>
                  <a:pt x="195919" y="1295876"/>
                  <a:pt x="194044" y="1295876"/>
                  <a:pt x="190294" y="1295876"/>
                </a:cubicBezTo>
                <a:cubicBezTo>
                  <a:pt x="188418" y="1294181"/>
                  <a:pt x="177166" y="1290794"/>
                  <a:pt x="188418" y="1285712"/>
                </a:cubicBezTo>
                <a:cubicBezTo>
                  <a:pt x="184668" y="1284019"/>
                  <a:pt x="188418" y="1278937"/>
                  <a:pt x="184668" y="1275548"/>
                </a:cubicBezTo>
                <a:cubicBezTo>
                  <a:pt x="182792" y="1275548"/>
                  <a:pt x="180917" y="1275548"/>
                  <a:pt x="180917" y="1275548"/>
                </a:cubicBezTo>
                <a:cubicBezTo>
                  <a:pt x="180917" y="1275548"/>
                  <a:pt x="179042" y="1273855"/>
                  <a:pt x="179042" y="1273855"/>
                </a:cubicBezTo>
                <a:cubicBezTo>
                  <a:pt x="175291" y="1267079"/>
                  <a:pt x="179042" y="1263691"/>
                  <a:pt x="184668" y="1261997"/>
                </a:cubicBezTo>
                <a:cubicBezTo>
                  <a:pt x="190294" y="1258609"/>
                  <a:pt x="194044" y="1253527"/>
                  <a:pt x="188418" y="1250140"/>
                </a:cubicBezTo>
                <a:cubicBezTo>
                  <a:pt x="175291" y="1239976"/>
                  <a:pt x="173416" y="1221342"/>
                  <a:pt x="158413" y="1211178"/>
                </a:cubicBezTo>
                <a:cubicBezTo>
                  <a:pt x="156538" y="1209485"/>
                  <a:pt x="150912" y="1207791"/>
                  <a:pt x="150912" y="1204403"/>
                </a:cubicBezTo>
                <a:cubicBezTo>
                  <a:pt x="152788" y="1192545"/>
                  <a:pt x="141536" y="1182381"/>
                  <a:pt x="141536" y="1172217"/>
                </a:cubicBezTo>
                <a:cubicBezTo>
                  <a:pt x="143411" y="1156972"/>
                  <a:pt x="134035" y="1146808"/>
                  <a:pt x="124658" y="1134951"/>
                </a:cubicBezTo>
                <a:cubicBezTo>
                  <a:pt x="120907" y="1133257"/>
                  <a:pt x="111531" y="1134951"/>
                  <a:pt x="115282" y="1126480"/>
                </a:cubicBezTo>
                <a:cubicBezTo>
                  <a:pt x="115282" y="1126480"/>
                  <a:pt x="115282" y="1124787"/>
                  <a:pt x="115282" y="1124787"/>
                </a:cubicBezTo>
                <a:cubicBezTo>
                  <a:pt x="94653" y="1107846"/>
                  <a:pt x="75900" y="1089214"/>
                  <a:pt x="70274" y="1062110"/>
                </a:cubicBezTo>
                <a:cubicBezTo>
                  <a:pt x="70274" y="1058723"/>
                  <a:pt x="66524" y="1057028"/>
                  <a:pt x="62773" y="1055335"/>
                </a:cubicBezTo>
                <a:cubicBezTo>
                  <a:pt x="62773" y="1055335"/>
                  <a:pt x="60898" y="1053641"/>
                  <a:pt x="60898" y="1053641"/>
                </a:cubicBezTo>
                <a:cubicBezTo>
                  <a:pt x="49646" y="1048559"/>
                  <a:pt x="36519" y="1043477"/>
                  <a:pt x="23392" y="1038395"/>
                </a:cubicBezTo>
                <a:cubicBezTo>
                  <a:pt x="17766" y="1029925"/>
                  <a:pt x="15891" y="1019761"/>
                  <a:pt x="6514" y="1012986"/>
                </a:cubicBezTo>
                <a:cubicBezTo>
                  <a:pt x="888" y="1011292"/>
                  <a:pt x="2764" y="1002822"/>
                  <a:pt x="10265" y="1001129"/>
                </a:cubicBezTo>
                <a:cubicBezTo>
                  <a:pt x="10265" y="994352"/>
                  <a:pt x="4639" y="992658"/>
                  <a:pt x="2764" y="989271"/>
                </a:cubicBezTo>
                <a:cubicBezTo>
                  <a:pt x="-987" y="980801"/>
                  <a:pt x="-2862" y="972331"/>
                  <a:pt x="10265" y="968943"/>
                </a:cubicBezTo>
                <a:cubicBezTo>
                  <a:pt x="45895" y="962167"/>
                  <a:pt x="70274" y="940146"/>
                  <a:pt x="85277" y="911349"/>
                </a:cubicBezTo>
                <a:cubicBezTo>
                  <a:pt x="90903" y="901185"/>
                  <a:pt x="90903" y="889328"/>
                  <a:pt x="77776" y="882551"/>
                </a:cubicBezTo>
                <a:cubicBezTo>
                  <a:pt x="77776" y="884246"/>
                  <a:pt x="75900" y="884246"/>
                  <a:pt x="74025" y="882551"/>
                </a:cubicBezTo>
                <a:cubicBezTo>
                  <a:pt x="51521" y="877469"/>
                  <a:pt x="45895" y="869000"/>
                  <a:pt x="59023" y="852061"/>
                </a:cubicBezTo>
                <a:cubicBezTo>
                  <a:pt x="66524" y="848672"/>
                  <a:pt x="70274" y="843590"/>
                  <a:pt x="72150" y="833427"/>
                </a:cubicBezTo>
                <a:cubicBezTo>
                  <a:pt x="72150" y="826651"/>
                  <a:pt x="74025" y="819876"/>
                  <a:pt x="79651" y="813099"/>
                </a:cubicBezTo>
                <a:cubicBezTo>
                  <a:pt x="79651" y="813099"/>
                  <a:pt x="79651" y="811405"/>
                  <a:pt x="79651" y="809712"/>
                </a:cubicBezTo>
                <a:cubicBezTo>
                  <a:pt x="60898" y="792772"/>
                  <a:pt x="40270" y="775832"/>
                  <a:pt x="21517" y="757199"/>
                </a:cubicBezTo>
                <a:cubicBezTo>
                  <a:pt x="12140" y="750424"/>
                  <a:pt x="17766" y="733483"/>
                  <a:pt x="30893" y="725014"/>
                </a:cubicBezTo>
                <a:cubicBezTo>
                  <a:pt x="30893" y="718237"/>
                  <a:pt x="29018" y="709768"/>
                  <a:pt x="27142" y="701298"/>
                </a:cubicBezTo>
                <a:cubicBezTo>
                  <a:pt x="23392" y="701298"/>
                  <a:pt x="19641" y="699604"/>
                  <a:pt x="19641" y="694523"/>
                </a:cubicBezTo>
                <a:cubicBezTo>
                  <a:pt x="15891" y="689441"/>
                  <a:pt x="14015" y="684359"/>
                  <a:pt x="14015" y="677583"/>
                </a:cubicBezTo>
                <a:cubicBezTo>
                  <a:pt x="10265" y="665726"/>
                  <a:pt x="8389" y="652174"/>
                  <a:pt x="27142" y="647092"/>
                </a:cubicBezTo>
                <a:cubicBezTo>
                  <a:pt x="25267" y="643704"/>
                  <a:pt x="25267" y="640316"/>
                  <a:pt x="23392" y="635234"/>
                </a:cubicBezTo>
                <a:cubicBezTo>
                  <a:pt x="19641" y="630152"/>
                  <a:pt x="19641" y="623377"/>
                  <a:pt x="19641" y="618295"/>
                </a:cubicBezTo>
                <a:cubicBezTo>
                  <a:pt x="17766" y="601355"/>
                  <a:pt x="21517" y="584415"/>
                  <a:pt x="34644" y="567476"/>
                </a:cubicBezTo>
                <a:cubicBezTo>
                  <a:pt x="29018" y="511576"/>
                  <a:pt x="42145" y="453981"/>
                  <a:pt x="29018" y="396387"/>
                </a:cubicBezTo>
                <a:cubicBezTo>
                  <a:pt x="29018" y="377753"/>
                  <a:pt x="40270" y="367589"/>
                  <a:pt x="62773" y="369284"/>
                </a:cubicBezTo>
                <a:cubicBezTo>
                  <a:pt x="94653" y="370977"/>
                  <a:pt x="113406" y="354038"/>
                  <a:pt x="130284" y="333710"/>
                </a:cubicBezTo>
                <a:cubicBezTo>
                  <a:pt x="132159" y="333710"/>
                  <a:pt x="132159" y="332017"/>
                  <a:pt x="132159" y="332017"/>
                </a:cubicBezTo>
                <a:cubicBezTo>
                  <a:pt x="117157" y="323547"/>
                  <a:pt x="117157" y="311689"/>
                  <a:pt x="128409" y="301525"/>
                </a:cubicBezTo>
                <a:cubicBezTo>
                  <a:pt x="143411" y="287973"/>
                  <a:pt x="143411" y="271034"/>
                  <a:pt x="145286" y="254095"/>
                </a:cubicBezTo>
                <a:cubicBezTo>
                  <a:pt x="149037" y="249013"/>
                  <a:pt x="152788" y="243931"/>
                  <a:pt x="156538" y="237155"/>
                </a:cubicBezTo>
                <a:cubicBezTo>
                  <a:pt x="169665" y="237155"/>
                  <a:pt x="190294" y="247319"/>
                  <a:pt x="182792" y="221909"/>
                </a:cubicBezTo>
                <a:cubicBezTo>
                  <a:pt x="169665" y="176172"/>
                  <a:pt x="195919" y="184642"/>
                  <a:pt x="225924" y="194806"/>
                </a:cubicBezTo>
                <a:cubicBezTo>
                  <a:pt x="235301" y="181254"/>
                  <a:pt x="239051" y="162621"/>
                  <a:pt x="261555" y="160928"/>
                </a:cubicBezTo>
                <a:cubicBezTo>
                  <a:pt x="272807" y="152457"/>
                  <a:pt x="265306" y="133823"/>
                  <a:pt x="280308" y="127048"/>
                </a:cubicBezTo>
                <a:cubicBezTo>
                  <a:pt x="314063" y="115190"/>
                  <a:pt x="321565" y="96556"/>
                  <a:pt x="297186" y="66066"/>
                </a:cubicBezTo>
                <a:cubicBezTo>
                  <a:pt x="323440" y="64371"/>
                  <a:pt x="345943" y="74535"/>
                  <a:pt x="364696" y="66066"/>
                </a:cubicBezTo>
                <a:cubicBezTo>
                  <a:pt x="366572" y="64371"/>
                  <a:pt x="366572" y="64371"/>
                  <a:pt x="366572" y="64371"/>
                </a:cubicBezTo>
                <a:cubicBezTo>
                  <a:pt x="374073" y="59289"/>
                  <a:pt x="379699" y="54208"/>
                  <a:pt x="379699" y="44045"/>
                </a:cubicBezTo>
                <a:cubicBezTo>
                  <a:pt x="379699" y="44045"/>
                  <a:pt x="379699" y="44045"/>
                  <a:pt x="379699" y="42350"/>
                </a:cubicBezTo>
                <a:cubicBezTo>
                  <a:pt x="379699" y="42350"/>
                  <a:pt x="379699" y="40657"/>
                  <a:pt x="377824" y="40657"/>
                </a:cubicBezTo>
                <a:cubicBezTo>
                  <a:pt x="342193" y="42350"/>
                  <a:pt x="332816" y="25411"/>
                  <a:pt x="332816" y="1"/>
                </a:cubicBezTo>
                <a:cubicBezTo>
                  <a:pt x="2312428" y="1"/>
                  <a:pt x="3054784" y="1"/>
                  <a:pt x="3333166" y="1"/>
                </a:cubicBezTo>
                <a:lnTo>
                  <a:pt x="338221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>
              <a:solidFill>
                <a:srgbClr val="FFDB03"/>
              </a:solidFill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705526" y="213647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>
              <a:solidFill>
                <a:srgbClr val="FFDB03"/>
              </a:solidFill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705525" y="2743650"/>
            <a:ext cx="5036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</a:t>
            </a:r>
            <a:r>
              <a:rPr i="1" lang="en-US"/>
              <a:t>RenderResourceHandle </a:t>
            </a:r>
            <a:r>
              <a:rPr lang="en-US"/>
              <a:t>maps 1:1 to an index in our bindless descriptor heap.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RenderResourceHandle</a:t>
            </a:r>
            <a:r>
              <a:rPr lang="en-US"/>
              <a:t> is simply a uint32 but we are not using all 32 bits, unused bits can be used for validation purposes.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RenderResourceHandles </a:t>
            </a:r>
            <a:r>
              <a:rPr lang="en-US"/>
              <a:t>are </a:t>
            </a:r>
            <a:r>
              <a:rPr lang="en-US" u="sng"/>
              <a:t>exclusively</a:t>
            </a:r>
            <a:r>
              <a:rPr lang="en-US"/>
              <a:t> created during resource creation.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about SRV &amp; UAV as they are separate descriptors?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37" r="1037" t="0"/>
          <a:stretch/>
        </p:blipFill>
        <p:spPr>
          <a:xfrm>
            <a:off x="6818300" y="4048825"/>
            <a:ext cx="3752400" cy="21846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pic>
        <p:nvPicPr>
          <p:cNvPr id="167" name="Google Shape;167;p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9450" y="1020525"/>
            <a:ext cx="6059400" cy="19377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grpSp>
        <p:nvGrpSpPr>
          <p:cNvPr id="168" name="Google Shape;168;p5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69" name="Google Shape;169;p5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1" name="Google Shape;171;p5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7025898" y="5009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Cpu implementation</a:t>
            </a:r>
            <a:endParaRPr sz="2400"/>
          </a:p>
        </p:txBody>
      </p:sp>
      <p:sp>
        <p:nvSpPr>
          <p:cNvPr id="173" name="Google Shape;173;p5"/>
          <p:cNvSpPr/>
          <p:nvPr/>
        </p:nvSpPr>
        <p:spPr>
          <a:xfrm>
            <a:off x="6841248" y="35447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HLSL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2b0d960b_9_0"/>
          <p:cNvSpPr/>
          <p:nvPr/>
        </p:nvSpPr>
        <p:spPr>
          <a:xfrm flipH="1">
            <a:off x="6396125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ge12b0d960b_9_0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80" name="Google Shape;180;ge12b0d960b_9_0"/>
          <p:cNvSpPr/>
          <p:nvPr/>
        </p:nvSpPr>
        <p:spPr>
          <a:xfrm>
            <a:off x="705526" y="213647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/>
          </a:p>
        </p:txBody>
      </p:sp>
      <p:sp>
        <p:nvSpPr>
          <p:cNvPr id="181" name="Google Shape;181;ge12b0d960b_9_0"/>
          <p:cNvSpPr/>
          <p:nvPr/>
        </p:nvSpPr>
        <p:spPr>
          <a:xfrm>
            <a:off x="705525" y="2743650"/>
            <a:ext cx="5036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Introduction of </a:t>
            </a:r>
            <a:r>
              <a:rPr i="1" lang="en-US"/>
              <a:t>RenderResourceHandlePair</a:t>
            </a:r>
            <a:endParaRPr i="1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SRV &amp; UAV descriptors are assumed at index 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[n], [n+1]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(sub)resource has a </a:t>
            </a:r>
            <a:r>
              <a:rPr i="1" lang="en-US"/>
              <a:t>RenderResourceHandlePair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e12b0d960b_9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225" y="1766800"/>
            <a:ext cx="6237900" cy="36318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grpSp>
        <p:nvGrpSpPr>
          <p:cNvPr id="183" name="Google Shape;183;ge12b0d960b_9_0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84" name="Google Shape;184;ge12b0d960b_9_0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5" name="Google Shape;185;ge12b0d960b_9_0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6" name="Google Shape;186;ge12b0d960b_9_0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87" name="Google Shape;187;ge12b0d960b_9_0"/>
          <p:cNvSpPr/>
          <p:nvPr/>
        </p:nvSpPr>
        <p:spPr>
          <a:xfrm>
            <a:off x="7069473" y="1289709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implementation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2b0d960b_11_0"/>
          <p:cNvSpPr/>
          <p:nvPr/>
        </p:nvSpPr>
        <p:spPr>
          <a:xfrm flipH="1" rot="10800000">
            <a:off x="5555504" y="-3"/>
            <a:ext cx="7484804" cy="6858001"/>
          </a:xfrm>
          <a:custGeom>
            <a:rect b="b" l="l" r="r" t="t"/>
            <a:pathLst>
              <a:path extrusionOk="0" h="6858001" w="9595902">
                <a:moveTo>
                  <a:pt x="7604390" y="2622594"/>
                </a:moveTo>
                <a:lnTo>
                  <a:pt x="7605937" y="2606547"/>
                </a:lnTo>
                <a:lnTo>
                  <a:pt x="7575786" y="2530629"/>
                </a:lnTo>
                <a:cubicBezTo>
                  <a:pt x="7576624" y="2534847"/>
                  <a:pt x="7585418" y="2563316"/>
                  <a:pt x="7594630" y="2592313"/>
                </a:cubicBezTo>
                <a:close/>
                <a:moveTo>
                  <a:pt x="7615123" y="2658149"/>
                </a:moveTo>
                <a:cubicBezTo>
                  <a:pt x="7616615" y="2660324"/>
                  <a:pt x="7617243" y="2660324"/>
                  <a:pt x="7615987" y="2657160"/>
                </a:cubicBezTo>
                <a:cubicBezTo>
                  <a:pt x="7614731" y="2653997"/>
                  <a:pt x="7611695" y="2645034"/>
                  <a:pt x="7607821" y="2633238"/>
                </a:cubicBezTo>
                <a:lnTo>
                  <a:pt x="7604390" y="2622594"/>
                </a:lnTo>
                <a:lnTo>
                  <a:pt x="7603974" y="2626911"/>
                </a:lnTo>
                <a:cubicBezTo>
                  <a:pt x="7605701" y="2640751"/>
                  <a:pt x="7612140" y="2653799"/>
                  <a:pt x="7615123" y="2658149"/>
                </a:cubicBezTo>
                <a:close/>
                <a:moveTo>
                  <a:pt x="1991512" y="4235408"/>
                </a:moveTo>
                <a:lnTo>
                  <a:pt x="1991928" y="4231090"/>
                </a:lnTo>
                <a:cubicBezTo>
                  <a:pt x="1989337" y="4210331"/>
                  <a:pt x="1976146" y="4191351"/>
                  <a:pt x="1979915" y="4200841"/>
                </a:cubicBezTo>
                <a:cubicBezTo>
                  <a:pt x="1981171" y="4204004"/>
                  <a:pt x="1984207" y="4212967"/>
                  <a:pt x="1988081" y="4224763"/>
                </a:cubicBezTo>
                <a:close/>
                <a:moveTo>
                  <a:pt x="2020116" y="4327372"/>
                </a:moveTo>
                <a:cubicBezTo>
                  <a:pt x="2019278" y="4323155"/>
                  <a:pt x="2010484" y="4294685"/>
                  <a:pt x="2001272" y="4265688"/>
                </a:cubicBezTo>
                <a:lnTo>
                  <a:pt x="1991512" y="4235408"/>
                </a:lnTo>
                <a:lnTo>
                  <a:pt x="1989965" y="4251454"/>
                </a:lnTo>
                <a:close/>
                <a:moveTo>
                  <a:pt x="4758792" y="6858001"/>
                </a:moveTo>
                <a:lnTo>
                  <a:pt x="9595902" y="6858001"/>
                </a:lnTo>
                <a:lnTo>
                  <a:pt x="9565751" y="6807389"/>
                </a:lnTo>
                <a:cubicBezTo>
                  <a:pt x="9525549" y="6731470"/>
                  <a:pt x="9485348" y="6630245"/>
                  <a:pt x="9465247" y="6529020"/>
                </a:cubicBezTo>
                <a:cubicBezTo>
                  <a:pt x="9445147" y="6427795"/>
                  <a:pt x="9425046" y="6225344"/>
                  <a:pt x="9364744" y="6275957"/>
                </a:cubicBezTo>
                <a:cubicBezTo>
                  <a:pt x="9354694" y="6200038"/>
                  <a:pt x="9334593" y="6124119"/>
                  <a:pt x="9304442" y="6098813"/>
                </a:cubicBezTo>
                <a:cubicBezTo>
                  <a:pt x="9284342" y="6073507"/>
                  <a:pt x="9264241" y="6073507"/>
                  <a:pt x="9244140" y="6073507"/>
                </a:cubicBezTo>
                <a:cubicBezTo>
                  <a:pt x="9213989" y="6073507"/>
                  <a:pt x="9213989" y="6073507"/>
                  <a:pt x="9203939" y="6022894"/>
                </a:cubicBezTo>
                <a:cubicBezTo>
                  <a:pt x="9193889" y="5972282"/>
                  <a:pt x="9193889" y="5921669"/>
                  <a:pt x="9183838" y="5896363"/>
                </a:cubicBezTo>
                <a:cubicBezTo>
                  <a:pt x="9183838" y="5871057"/>
                  <a:pt x="9173788" y="5871057"/>
                  <a:pt x="9163738" y="5871057"/>
                </a:cubicBezTo>
                <a:cubicBezTo>
                  <a:pt x="9083335" y="5946975"/>
                  <a:pt x="9103436" y="5668606"/>
                  <a:pt x="9063234" y="5592688"/>
                </a:cubicBezTo>
                <a:cubicBezTo>
                  <a:pt x="9043134" y="5542075"/>
                  <a:pt x="9023033" y="5542075"/>
                  <a:pt x="9002932" y="5592688"/>
                </a:cubicBezTo>
                <a:cubicBezTo>
                  <a:pt x="8952681" y="5567381"/>
                  <a:pt x="8962731" y="5491463"/>
                  <a:pt x="8932580" y="5415544"/>
                </a:cubicBezTo>
                <a:cubicBezTo>
                  <a:pt x="8912479" y="5364931"/>
                  <a:pt x="8892379" y="5364931"/>
                  <a:pt x="8882328" y="5339625"/>
                </a:cubicBezTo>
                <a:cubicBezTo>
                  <a:pt x="8852177" y="5263706"/>
                  <a:pt x="8842127" y="5162481"/>
                  <a:pt x="8801926" y="5137175"/>
                </a:cubicBezTo>
                <a:cubicBezTo>
                  <a:pt x="8801926" y="5137175"/>
                  <a:pt x="8791876" y="5137175"/>
                  <a:pt x="8781825" y="5162481"/>
                </a:cubicBezTo>
                <a:lnTo>
                  <a:pt x="8741624" y="5162481"/>
                </a:lnTo>
                <a:lnTo>
                  <a:pt x="8711473" y="5086562"/>
                </a:lnTo>
                <a:cubicBezTo>
                  <a:pt x="8711473" y="5061256"/>
                  <a:pt x="8701423" y="5061256"/>
                  <a:pt x="8701423" y="5061256"/>
                </a:cubicBezTo>
                <a:cubicBezTo>
                  <a:pt x="8681322" y="5010643"/>
                  <a:pt x="8661221" y="4985337"/>
                  <a:pt x="8641121" y="4985337"/>
                </a:cubicBezTo>
                <a:cubicBezTo>
                  <a:pt x="8610970" y="4960031"/>
                  <a:pt x="8590869" y="4960031"/>
                  <a:pt x="8560718" y="4884112"/>
                </a:cubicBezTo>
                <a:cubicBezTo>
                  <a:pt x="8550667" y="4833499"/>
                  <a:pt x="8550667" y="4808193"/>
                  <a:pt x="8530567" y="4757581"/>
                </a:cubicBezTo>
                <a:cubicBezTo>
                  <a:pt x="8510466" y="4706968"/>
                  <a:pt x="8480315" y="4706968"/>
                  <a:pt x="8450164" y="4706968"/>
                </a:cubicBezTo>
                <a:cubicBezTo>
                  <a:pt x="8420013" y="4681662"/>
                  <a:pt x="8399913" y="4656355"/>
                  <a:pt x="8379812" y="4605743"/>
                </a:cubicBezTo>
                <a:cubicBezTo>
                  <a:pt x="8369762" y="4555130"/>
                  <a:pt x="8369762" y="4529824"/>
                  <a:pt x="8349661" y="4529824"/>
                </a:cubicBezTo>
                <a:cubicBezTo>
                  <a:pt x="8339611" y="4504518"/>
                  <a:pt x="8329560" y="4529824"/>
                  <a:pt x="8319510" y="4529824"/>
                </a:cubicBezTo>
                <a:cubicBezTo>
                  <a:pt x="8279309" y="4580437"/>
                  <a:pt x="8239107" y="4555130"/>
                  <a:pt x="8219007" y="4428599"/>
                </a:cubicBezTo>
                <a:cubicBezTo>
                  <a:pt x="8208957" y="4377986"/>
                  <a:pt x="8208957" y="4302068"/>
                  <a:pt x="8178805" y="4276761"/>
                </a:cubicBezTo>
                <a:cubicBezTo>
                  <a:pt x="8118503" y="4200843"/>
                  <a:pt x="8078302" y="4150230"/>
                  <a:pt x="8058201" y="3973086"/>
                </a:cubicBezTo>
                <a:cubicBezTo>
                  <a:pt x="8048151" y="3922473"/>
                  <a:pt x="8038101" y="3846555"/>
                  <a:pt x="8018000" y="3846555"/>
                </a:cubicBezTo>
                <a:cubicBezTo>
                  <a:pt x="8007950" y="3745330"/>
                  <a:pt x="7997899" y="3618798"/>
                  <a:pt x="7967749" y="3568186"/>
                </a:cubicBezTo>
                <a:cubicBezTo>
                  <a:pt x="7937597" y="3492267"/>
                  <a:pt x="7907447" y="3517573"/>
                  <a:pt x="7887346" y="3416348"/>
                </a:cubicBezTo>
                <a:cubicBezTo>
                  <a:pt x="7877295" y="3391042"/>
                  <a:pt x="7887346" y="3340429"/>
                  <a:pt x="7867245" y="3315123"/>
                </a:cubicBezTo>
                <a:cubicBezTo>
                  <a:pt x="7857195" y="3289817"/>
                  <a:pt x="7847145" y="3289817"/>
                  <a:pt x="7837094" y="3289817"/>
                </a:cubicBezTo>
                <a:cubicBezTo>
                  <a:pt x="7816993" y="3264510"/>
                  <a:pt x="7796893" y="3289817"/>
                  <a:pt x="7776792" y="3264510"/>
                </a:cubicBezTo>
                <a:cubicBezTo>
                  <a:pt x="7756692" y="3239204"/>
                  <a:pt x="7736591" y="3188592"/>
                  <a:pt x="7726541" y="3137979"/>
                </a:cubicBezTo>
                <a:cubicBezTo>
                  <a:pt x="7696390" y="3036754"/>
                  <a:pt x="7676289" y="2910223"/>
                  <a:pt x="7646138" y="2808998"/>
                </a:cubicBezTo>
                <a:cubicBezTo>
                  <a:pt x="7626037" y="2707772"/>
                  <a:pt x="7605937" y="2657160"/>
                  <a:pt x="7575786" y="2581241"/>
                </a:cubicBezTo>
                <a:cubicBezTo>
                  <a:pt x="7535585" y="2480016"/>
                  <a:pt x="7485333" y="2454710"/>
                  <a:pt x="7445131" y="2353485"/>
                </a:cubicBezTo>
                <a:cubicBezTo>
                  <a:pt x="7396554" y="2273349"/>
                  <a:pt x="7319502" y="2163688"/>
                  <a:pt x="7284326" y="2100422"/>
                </a:cubicBezTo>
                <a:cubicBezTo>
                  <a:pt x="7264226" y="2049809"/>
                  <a:pt x="7254175" y="1999197"/>
                  <a:pt x="7234075" y="1973890"/>
                </a:cubicBezTo>
                <a:cubicBezTo>
                  <a:pt x="7203924" y="1948584"/>
                  <a:pt x="7183823" y="1973890"/>
                  <a:pt x="7153672" y="1923278"/>
                </a:cubicBezTo>
                <a:cubicBezTo>
                  <a:pt x="7143622" y="1897972"/>
                  <a:pt x="7133571" y="1847359"/>
                  <a:pt x="7113471" y="1847359"/>
                </a:cubicBezTo>
                <a:cubicBezTo>
                  <a:pt x="7103420" y="1822053"/>
                  <a:pt x="7103420" y="1822053"/>
                  <a:pt x="7093370" y="1822053"/>
                </a:cubicBezTo>
                <a:lnTo>
                  <a:pt x="7083320" y="1822053"/>
                </a:lnTo>
                <a:cubicBezTo>
                  <a:pt x="7063219" y="1822053"/>
                  <a:pt x="7063219" y="1796747"/>
                  <a:pt x="7053169" y="1771440"/>
                </a:cubicBezTo>
                <a:cubicBezTo>
                  <a:pt x="7033068" y="1720828"/>
                  <a:pt x="7023018" y="1670215"/>
                  <a:pt x="7002917" y="1644909"/>
                </a:cubicBezTo>
                <a:cubicBezTo>
                  <a:pt x="6972766" y="1619603"/>
                  <a:pt x="6932565" y="1619603"/>
                  <a:pt x="6902414" y="1594296"/>
                </a:cubicBezTo>
                <a:cubicBezTo>
                  <a:pt x="6882313" y="1568990"/>
                  <a:pt x="6872263" y="1543684"/>
                  <a:pt x="6862213" y="1493071"/>
                </a:cubicBezTo>
                <a:cubicBezTo>
                  <a:pt x="6852162" y="1467765"/>
                  <a:pt x="6842112" y="1417152"/>
                  <a:pt x="6832061" y="1417152"/>
                </a:cubicBezTo>
                <a:cubicBezTo>
                  <a:pt x="6811961" y="1391846"/>
                  <a:pt x="6781810" y="1417152"/>
                  <a:pt x="6761709" y="1442459"/>
                </a:cubicBezTo>
                <a:cubicBezTo>
                  <a:pt x="6711458" y="1493071"/>
                  <a:pt x="6661206" y="1518378"/>
                  <a:pt x="6600904" y="1493071"/>
                </a:cubicBezTo>
                <a:cubicBezTo>
                  <a:pt x="6580803" y="1493071"/>
                  <a:pt x="6550652" y="1493071"/>
                  <a:pt x="6530552" y="1467765"/>
                </a:cubicBezTo>
                <a:cubicBezTo>
                  <a:pt x="6510451" y="1442459"/>
                  <a:pt x="6510451" y="1366540"/>
                  <a:pt x="6490350" y="1315927"/>
                </a:cubicBezTo>
                <a:cubicBezTo>
                  <a:pt x="6480300" y="1265315"/>
                  <a:pt x="6460199" y="1265315"/>
                  <a:pt x="6440099" y="1265315"/>
                </a:cubicBezTo>
                <a:cubicBezTo>
                  <a:pt x="6419998" y="1265315"/>
                  <a:pt x="6399897" y="1315927"/>
                  <a:pt x="6379797" y="1315927"/>
                </a:cubicBezTo>
                <a:cubicBezTo>
                  <a:pt x="6349646" y="1315927"/>
                  <a:pt x="6329545" y="1290621"/>
                  <a:pt x="6299394" y="1265315"/>
                </a:cubicBezTo>
                <a:cubicBezTo>
                  <a:pt x="6269243" y="1214702"/>
                  <a:pt x="6259193" y="1290621"/>
                  <a:pt x="6239092" y="1290621"/>
                </a:cubicBezTo>
                <a:cubicBezTo>
                  <a:pt x="6208941" y="1315927"/>
                  <a:pt x="6148639" y="1062865"/>
                  <a:pt x="6128539" y="1012252"/>
                </a:cubicBezTo>
                <a:cubicBezTo>
                  <a:pt x="6118488" y="986946"/>
                  <a:pt x="6098388" y="961640"/>
                  <a:pt x="6078287" y="936333"/>
                </a:cubicBezTo>
                <a:cubicBezTo>
                  <a:pt x="6058186" y="911027"/>
                  <a:pt x="6028035" y="911027"/>
                  <a:pt x="6007935" y="885721"/>
                </a:cubicBezTo>
                <a:cubicBezTo>
                  <a:pt x="5967733" y="809802"/>
                  <a:pt x="5977784" y="683271"/>
                  <a:pt x="5937582" y="632658"/>
                </a:cubicBezTo>
                <a:cubicBezTo>
                  <a:pt x="5917482" y="607352"/>
                  <a:pt x="5897381" y="607352"/>
                  <a:pt x="5867230" y="582045"/>
                </a:cubicBezTo>
                <a:cubicBezTo>
                  <a:pt x="5847129" y="556739"/>
                  <a:pt x="5827029" y="506127"/>
                  <a:pt x="5806928" y="455514"/>
                </a:cubicBezTo>
                <a:cubicBezTo>
                  <a:pt x="5806928" y="430208"/>
                  <a:pt x="5806928" y="404902"/>
                  <a:pt x="5796878" y="404902"/>
                </a:cubicBezTo>
                <a:cubicBezTo>
                  <a:pt x="5746626" y="354289"/>
                  <a:pt x="5706425" y="303676"/>
                  <a:pt x="5666224" y="227758"/>
                </a:cubicBezTo>
                <a:cubicBezTo>
                  <a:pt x="5615972" y="177145"/>
                  <a:pt x="5575771" y="177145"/>
                  <a:pt x="5525519" y="151839"/>
                </a:cubicBezTo>
                <a:lnTo>
                  <a:pt x="5435066" y="1"/>
                </a:lnTo>
                <a:lnTo>
                  <a:pt x="4837110" y="1"/>
                </a:lnTo>
                <a:lnTo>
                  <a:pt x="4837110" y="0"/>
                </a:lnTo>
                <a:lnTo>
                  <a:pt x="0" y="0"/>
                </a:lnTo>
                <a:lnTo>
                  <a:pt x="30151" y="50612"/>
                </a:lnTo>
                <a:cubicBezTo>
                  <a:pt x="70353" y="126531"/>
                  <a:pt x="110554" y="227756"/>
                  <a:pt x="130655" y="328981"/>
                </a:cubicBezTo>
                <a:cubicBezTo>
                  <a:pt x="150755" y="430206"/>
                  <a:pt x="170856" y="632657"/>
                  <a:pt x="231158" y="582044"/>
                </a:cubicBezTo>
                <a:cubicBezTo>
                  <a:pt x="241208" y="657963"/>
                  <a:pt x="261309" y="733882"/>
                  <a:pt x="291460" y="759188"/>
                </a:cubicBezTo>
                <a:cubicBezTo>
                  <a:pt x="311560" y="784494"/>
                  <a:pt x="331661" y="784494"/>
                  <a:pt x="351762" y="784494"/>
                </a:cubicBezTo>
                <a:cubicBezTo>
                  <a:pt x="381913" y="784494"/>
                  <a:pt x="381913" y="784494"/>
                  <a:pt x="391963" y="835107"/>
                </a:cubicBezTo>
                <a:cubicBezTo>
                  <a:pt x="402013" y="885719"/>
                  <a:pt x="402013" y="936332"/>
                  <a:pt x="412064" y="961638"/>
                </a:cubicBezTo>
                <a:cubicBezTo>
                  <a:pt x="412064" y="986944"/>
                  <a:pt x="422114" y="986944"/>
                  <a:pt x="432164" y="986944"/>
                </a:cubicBezTo>
                <a:cubicBezTo>
                  <a:pt x="512567" y="911026"/>
                  <a:pt x="492466" y="1189395"/>
                  <a:pt x="532668" y="1265313"/>
                </a:cubicBezTo>
                <a:cubicBezTo>
                  <a:pt x="552768" y="1315926"/>
                  <a:pt x="572869" y="1315926"/>
                  <a:pt x="592970" y="1265313"/>
                </a:cubicBezTo>
                <a:cubicBezTo>
                  <a:pt x="643221" y="1290620"/>
                  <a:pt x="633171" y="1366538"/>
                  <a:pt x="663322" y="1442457"/>
                </a:cubicBezTo>
                <a:cubicBezTo>
                  <a:pt x="683423" y="1493070"/>
                  <a:pt x="703523" y="1493070"/>
                  <a:pt x="713574" y="1518376"/>
                </a:cubicBezTo>
                <a:cubicBezTo>
                  <a:pt x="743725" y="1594295"/>
                  <a:pt x="753775" y="1695520"/>
                  <a:pt x="793976" y="1720826"/>
                </a:cubicBezTo>
                <a:cubicBezTo>
                  <a:pt x="793976" y="1720826"/>
                  <a:pt x="804026" y="1720826"/>
                  <a:pt x="814077" y="1695520"/>
                </a:cubicBezTo>
                <a:lnTo>
                  <a:pt x="854278" y="1695520"/>
                </a:lnTo>
                <a:lnTo>
                  <a:pt x="884429" y="1771439"/>
                </a:lnTo>
                <a:cubicBezTo>
                  <a:pt x="884429" y="1796745"/>
                  <a:pt x="894479" y="1796745"/>
                  <a:pt x="894479" y="1796745"/>
                </a:cubicBezTo>
                <a:cubicBezTo>
                  <a:pt x="914580" y="1847358"/>
                  <a:pt x="934681" y="1872664"/>
                  <a:pt x="954781" y="1872664"/>
                </a:cubicBezTo>
                <a:cubicBezTo>
                  <a:pt x="984932" y="1897970"/>
                  <a:pt x="1005033" y="1897970"/>
                  <a:pt x="1035184" y="1973889"/>
                </a:cubicBezTo>
                <a:cubicBezTo>
                  <a:pt x="1045235" y="2024502"/>
                  <a:pt x="1045235" y="2049808"/>
                  <a:pt x="1065335" y="2100420"/>
                </a:cubicBezTo>
                <a:cubicBezTo>
                  <a:pt x="1085436" y="2151033"/>
                  <a:pt x="1115587" y="2151033"/>
                  <a:pt x="1145738" y="2151033"/>
                </a:cubicBezTo>
                <a:cubicBezTo>
                  <a:pt x="1175889" y="2176339"/>
                  <a:pt x="1195989" y="2201646"/>
                  <a:pt x="1216090" y="2252258"/>
                </a:cubicBezTo>
                <a:cubicBezTo>
                  <a:pt x="1226140" y="2302871"/>
                  <a:pt x="1226140" y="2328177"/>
                  <a:pt x="1246241" y="2328177"/>
                </a:cubicBezTo>
                <a:cubicBezTo>
                  <a:pt x="1256291" y="2353483"/>
                  <a:pt x="1266342" y="2328177"/>
                  <a:pt x="1276392" y="2328177"/>
                </a:cubicBezTo>
                <a:cubicBezTo>
                  <a:pt x="1316593" y="2277564"/>
                  <a:pt x="1356795" y="2302871"/>
                  <a:pt x="1376895" y="2429402"/>
                </a:cubicBezTo>
                <a:cubicBezTo>
                  <a:pt x="1386945" y="2480015"/>
                  <a:pt x="1386945" y="2555933"/>
                  <a:pt x="1417097" y="2581240"/>
                </a:cubicBezTo>
                <a:cubicBezTo>
                  <a:pt x="1477399" y="2657158"/>
                  <a:pt x="1517600" y="2707771"/>
                  <a:pt x="1537701" y="2884915"/>
                </a:cubicBezTo>
                <a:cubicBezTo>
                  <a:pt x="1547751" y="2935528"/>
                  <a:pt x="1557801" y="3011446"/>
                  <a:pt x="1577902" y="3011446"/>
                </a:cubicBezTo>
                <a:cubicBezTo>
                  <a:pt x="1587952" y="3112671"/>
                  <a:pt x="1598003" y="3239203"/>
                  <a:pt x="1628153" y="3289815"/>
                </a:cubicBezTo>
                <a:cubicBezTo>
                  <a:pt x="1658305" y="3365734"/>
                  <a:pt x="1688455" y="3340428"/>
                  <a:pt x="1708556" y="3441653"/>
                </a:cubicBezTo>
                <a:cubicBezTo>
                  <a:pt x="1718607" y="3466959"/>
                  <a:pt x="1708556" y="3517572"/>
                  <a:pt x="1728657" y="3542878"/>
                </a:cubicBezTo>
                <a:cubicBezTo>
                  <a:pt x="1738707" y="3568184"/>
                  <a:pt x="1748757" y="3568184"/>
                  <a:pt x="1758808" y="3568184"/>
                </a:cubicBezTo>
                <a:cubicBezTo>
                  <a:pt x="1778909" y="3593491"/>
                  <a:pt x="1799009" y="3568184"/>
                  <a:pt x="1819110" y="3593491"/>
                </a:cubicBezTo>
                <a:cubicBezTo>
                  <a:pt x="1839210" y="3618797"/>
                  <a:pt x="1859311" y="3669409"/>
                  <a:pt x="1869361" y="3720022"/>
                </a:cubicBezTo>
                <a:cubicBezTo>
                  <a:pt x="1899512" y="3821247"/>
                  <a:pt x="1919613" y="3947778"/>
                  <a:pt x="1949764" y="4049003"/>
                </a:cubicBezTo>
                <a:cubicBezTo>
                  <a:pt x="1969865" y="4150229"/>
                  <a:pt x="1989965" y="4200841"/>
                  <a:pt x="2020116" y="4276760"/>
                </a:cubicBezTo>
                <a:cubicBezTo>
                  <a:pt x="2060317" y="4377985"/>
                  <a:pt x="2110569" y="4403291"/>
                  <a:pt x="2150771" y="4504516"/>
                </a:cubicBezTo>
                <a:cubicBezTo>
                  <a:pt x="2199348" y="4584652"/>
                  <a:pt x="2276400" y="4694313"/>
                  <a:pt x="2311576" y="4757579"/>
                </a:cubicBezTo>
                <a:cubicBezTo>
                  <a:pt x="2331676" y="4808192"/>
                  <a:pt x="2341727" y="4858804"/>
                  <a:pt x="2361827" y="4884111"/>
                </a:cubicBezTo>
                <a:cubicBezTo>
                  <a:pt x="2391978" y="4909417"/>
                  <a:pt x="2412079" y="4884111"/>
                  <a:pt x="2442230" y="4934723"/>
                </a:cubicBezTo>
                <a:cubicBezTo>
                  <a:pt x="2452280" y="4960029"/>
                  <a:pt x="2462331" y="5010642"/>
                  <a:pt x="2482431" y="5010642"/>
                </a:cubicBezTo>
                <a:cubicBezTo>
                  <a:pt x="2492482" y="5035948"/>
                  <a:pt x="2492482" y="5035948"/>
                  <a:pt x="2502532" y="5035948"/>
                </a:cubicBezTo>
                <a:lnTo>
                  <a:pt x="2512582" y="5035948"/>
                </a:lnTo>
                <a:cubicBezTo>
                  <a:pt x="2532683" y="5035948"/>
                  <a:pt x="2532683" y="5061254"/>
                  <a:pt x="2542733" y="5086561"/>
                </a:cubicBezTo>
                <a:cubicBezTo>
                  <a:pt x="2562834" y="5137173"/>
                  <a:pt x="2572884" y="5187786"/>
                  <a:pt x="2592985" y="5213092"/>
                </a:cubicBezTo>
                <a:cubicBezTo>
                  <a:pt x="2623136" y="5238398"/>
                  <a:pt x="2663337" y="5238398"/>
                  <a:pt x="2693488" y="5263705"/>
                </a:cubicBezTo>
                <a:cubicBezTo>
                  <a:pt x="2713589" y="5289011"/>
                  <a:pt x="2723639" y="5314317"/>
                  <a:pt x="2733689" y="5364930"/>
                </a:cubicBezTo>
                <a:cubicBezTo>
                  <a:pt x="2743740" y="5390236"/>
                  <a:pt x="2753790" y="5440849"/>
                  <a:pt x="2763841" y="5440849"/>
                </a:cubicBezTo>
                <a:cubicBezTo>
                  <a:pt x="2783941" y="5466155"/>
                  <a:pt x="2814092" y="5440849"/>
                  <a:pt x="2834193" y="5415542"/>
                </a:cubicBezTo>
                <a:cubicBezTo>
                  <a:pt x="2884444" y="5364930"/>
                  <a:pt x="2934696" y="5339623"/>
                  <a:pt x="2994998" y="5364930"/>
                </a:cubicBezTo>
                <a:cubicBezTo>
                  <a:pt x="3015099" y="5364930"/>
                  <a:pt x="3045250" y="5364930"/>
                  <a:pt x="3065350" y="5390236"/>
                </a:cubicBezTo>
                <a:cubicBezTo>
                  <a:pt x="3085451" y="5415542"/>
                  <a:pt x="3085451" y="5491461"/>
                  <a:pt x="3105552" y="5542074"/>
                </a:cubicBezTo>
                <a:cubicBezTo>
                  <a:pt x="3115602" y="5592686"/>
                  <a:pt x="3135703" y="5592686"/>
                  <a:pt x="3155803" y="5592686"/>
                </a:cubicBezTo>
                <a:cubicBezTo>
                  <a:pt x="3175904" y="5592686"/>
                  <a:pt x="3196005" y="5542074"/>
                  <a:pt x="3216105" y="5542074"/>
                </a:cubicBezTo>
                <a:cubicBezTo>
                  <a:pt x="3246256" y="5542074"/>
                  <a:pt x="3266357" y="5567380"/>
                  <a:pt x="3296508" y="5592686"/>
                </a:cubicBezTo>
                <a:cubicBezTo>
                  <a:pt x="3326659" y="5643299"/>
                  <a:pt x="3336709" y="5567380"/>
                  <a:pt x="3356810" y="5567380"/>
                </a:cubicBezTo>
                <a:cubicBezTo>
                  <a:pt x="3386961" y="5542074"/>
                  <a:pt x="3447263" y="5795136"/>
                  <a:pt x="3467363" y="5845749"/>
                </a:cubicBezTo>
                <a:cubicBezTo>
                  <a:pt x="3477414" y="5871055"/>
                  <a:pt x="3497514" y="5896361"/>
                  <a:pt x="3517615" y="5921668"/>
                </a:cubicBezTo>
                <a:cubicBezTo>
                  <a:pt x="3537716" y="5946974"/>
                  <a:pt x="3567867" y="5946974"/>
                  <a:pt x="3587967" y="5972280"/>
                </a:cubicBezTo>
                <a:cubicBezTo>
                  <a:pt x="3628169" y="6048199"/>
                  <a:pt x="3618118" y="6174730"/>
                  <a:pt x="3658320" y="6225343"/>
                </a:cubicBezTo>
                <a:cubicBezTo>
                  <a:pt x="3678420" y="6250649"/>
                  <a:pt x="3698521" y="6250649"/>
                  <a:pt x="3728672" y="6275956"/>
                </a:cubicBezTo>
                <a:cubicBezTo>
                  <a:pt x="3748773" y="6301262"/>
                  <a:pt x="3768873" y="6351874"/>
                  <a:pt x="3788974" y="6402487"/>
                </a:cubicBezTo>
                <a:cubicBezTo>
                  <a:pt x="3788974" y="6427793"/>
                  <a:pt x="3788974" y="6453099"/>
                  <a:pt x="3799024" y="6453099"/>
                </a:cubicBezTo>
                <a:cubicBezTo>
                  <a:pt x="3849276" y="6503712"/>
                  <a:pt x="3889477" y="6554325"/>
                  <a:pt x="3929678" y="6630243"/>
                </a:cubicBezTo>
                <a:cubicBezTo>
                  <a:pt x="3979930" y="6680856"/>
                  <a:pt x="4020131" y="6680856"/>
                  <a:pt x="4070383" y="6706162"/>
                </a:cubicBezTo>
                <a:lnTo>
                  <a:pt x="4160836" y="6858000"/>
                </a:lnTo>
                <a:lnTo>
                  <a:pt x="4758792" y="685800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ge12b0d960b_11_0"/>
          <p:cNvSpPr/>
          <p:nvPr/>
        </p:nvSpPr>
        <p:spPr>
          <a:xfrm>
            <a:off x="705525" y="2775225"/>
            <a:ext cx="5036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resource has a </a:t>
            </a:r>
            <a:r>
              <a:rPr i="1" lang="en-US"/>
              <a:t>RenderResourceHandlePair</a:t>
            </a:r>
            <a:r>
              <a:rPr lang="en-US"/>
              <a:t>, additionally Render targets/Depth stencils may have additional RTV / DSV handles in their according heap types. </a:t>
            </a:r>
            <a:endParaRPr i="1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 the views once during resource creation.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ge12b0d960b_11_0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95" name="Google Shape;195;ge12b0d960b_11_0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6" name="Google Shape;196;ge12b0d960b_11_0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7" name="Google Shape;197;ge12b0d960b_11_0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98" name="Google Shape;198;ge12b0d960b_11_0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99" name="Google Shape;199;ge12b0d960b_11_0"/>
          <p:cNvSpPr/>
          <p:nvPr/>
        </p:nvSpPr>
        <p:spPr>
          <a:xfrm>
            <a:off x="705526" y="213647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/>
          </a:p>
        </p:txBody>
      </p:sp>
      <p:pic>
        <p:nvPicPr>
          <p:cNvPr id="200" name="Google Shape;200;ge12b0d960b_1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225" y="1823700"/>
            <a:ext cx="6185126" cy="3210600"/>
          </a:xfrm>
          <a:prstGeom prst="rect">
            <a:avLst/>
          </a:prstGeom>
          <a:noFill/>
          <a:ln>
            <a:noFill/>
          </a:ln>
          <a:effectLst>
            <a:outerShdw blurRad="585788" rotWithShape="0" algn="bl">
              <a:srgbClr val="000000">
                <a:alpha val="50000"/>
              </a:srgbClr>
            </a:outerShdw>
          </a:effectLst>
        </p:spPr>
      </p:pic>
      <p:sp>
        <p:nvSpPr>
          <p:cNvPr id="201" name="Google Shape;201;ge12b0d960b_11_0"/>
          <p:cNvSpPr/>
          <p:nvPr/>
        </p:nvSpPr>
        <p:spPr>
          <a:xfrm>
            <a:off x="6813687" y="1331250"/>
            <a:ext cx="4042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Views created during resource init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2020-12-03T17:36:14Z</dcterms:created>
  <dc:creator>mh3046307@gmail.com</dc:creator>
</cp:coreProperties>
</file>