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237B-BB4C-4E28-A63D-FEA0BD722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1666A-C3AB-452D-89EA-DA08C3092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CB44D-05A3-4C51-B264-DD959CBC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C6E-2C3D-43D6-9A59-1000497014F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7C75-F63A-4B86-9B19-7D8C8A61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1BD05-F966-4C2A-9CEB-C256B1A9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5A9-F146-4D1E-A369-BB8747B5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2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DD40-277D-462B-83B7-159EC9A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64476-A9ED-451F-91BF-BD1C84A1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0CF86-FCCC-465D-9E9C-1DDECE1E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C6E-2C3D-43D6-9A59-1000497014F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15B80-9F91-43A4-9824-170FB145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45F74-C968-4260-B011-8A210B80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5A9-F146-4D1E-A369-BB8747B5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2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2DDC7-619D-4B96-981A-36530F4C3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83325-0AC1-4C1C-BE8F-990E1AC66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3897C-11B7-4D01-B330-38DE5F3F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C6E-2C3D-43D6-9A59-1000497014F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E42B1-6D9F-4034-B2D8-D1160C85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7E321-83CE-43C2-8B68-79CB5446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5A9-F146-4D1E-A369-BB8747B5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7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A1BE-7793-48E6-969F-F8AC053E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37457-BE61-482B-A19D-D799579C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E7833-AF01-4AD1-AEE0-3FA5CCEE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C6E-2C3D-43D6-9A59-1000497014F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DB8C-FBC4-4AD8-A9DA-03F05CC6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587BD-AD5A-4AE5-AB3D-56BF5884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5A9-F146-4D1E-A369-BB8747B5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0242-FB12-4FDB-B79C-BC99CCE6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D195E-E7F6-4280-974A-3BA6F79C7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B7396-B0CA-4404-A8D2-57DFF284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C6E-2C3D-43D6-9A59-1000497014F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50BCE-C584-404A-83B3-9AC7B0FB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85C47-F7E2-4057-913B-D99332CF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5A9-F146-4D1E-A369-BB8747B5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0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AC1C-DD7C-419A-A17F-3B966178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B99E-88CE-4B9E-AD71-E591CEC7F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2805C-6AEE-4562-9B65-8E241C9FA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24508-1683-4FA5-8BE6-A840F01E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C6E-2C3D-43D6-9A59-1000497014F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F17B1-72A3-4147-878D-1AE07479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024D3-8EC0-428E-B17A-AB9AAF9E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5A9-F146-4D1E-A369-BB8747B5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4717-D6B3-4F73-A23A-8C18951B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D6CFD-C915-4C21-BFBC-86AAB66E4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3AFE3-8F12-4D26-9A86-43653CEAB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13426-A207-4B5F-9734-22A0BB8BE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6B31B-2B87-48B2-BD27-37CE4A03B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90D9D-85CA-4831-ADB6-43870E60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C6E-2C3D-43D6-9A59-1000497014F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A7809-6300-4193-8F62-ED471711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83B46-4418-447B-9188-6E8779AA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5A9-F146-4D1E-A369-BB8747B5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5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F784-C609-47ED-8AE9-B9C07C33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97048-C361-4B6F-B00C-1437E22E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C6E-2C3D-43D6-9A59-1000497014F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A6267-F830-4347-B6D9-2310D68B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40D99-9F99-4563-BD49-7EF243FC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5A9-F146-4D1E-A369-BB8747B5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9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C48B4-D28D-4889-9ABA-73D13A29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C6E-2C3D-43D6-9A59-1000497014F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9BCFF-57F1-406C-816B-7822211E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30FB4-EBB4-42DA-8166-FA4073AA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5A9-F146-4D1E-A369-BB8747B5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26EB-4580-4865-8BAB-CFC6DF69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9F150-5C90-41B2-9B8B-52404AC3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40280-C930-4AA8-B0CB-4EE271F4D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7166A-5787-485C-988F-EF620A7E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C6E-2C3D-43D6-9A59-1000497014F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72FD9-71C7-4D1F-97D7-3252B4EA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91AC3-244E-4665-B266-E9DD0B7F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5A9-F146-4D1E-A369-BB8747B5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8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D7C3-1F59-47CE-839B-B70558EC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F6F1A-4DA0-472C-AAC5-7FD7763DB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B461B-BD64-461F-837B-266CF1B5E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E7CE0-7C92-4232-8E1A-7851D1FF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C6E-2C3D-43D6-9A59-1000497014F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4CCFF-E6FB-47EB-B9C7-41D3AE29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93447-188A-4733-A549-868D51E0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5A9-F146-4D1E-A369-BB8747B5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4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A2E54-3369-4574-8B6B-E4ED592E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765BA-C498-4535-8522-AD4634644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A1B9E-A4DB-4957-AD76-CC6FD9DE8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C6E-2C3D-43D6-9A59-1000497014F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87579-74E8-494B-BB8A-9B8625B45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0FC36-6D01-4276-A08B-96FDD02C7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E5A9-F146-4D1E-A369-BB8747B5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9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opperz92.blogspot.com/2012_02_01_archive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62CD43E-459B-4CBD-8FAD-763AFED97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42386" y="482600"/>
            <a:ext cx="8107228" cy="2009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4A78BA-B5AA-41CC-8A55-780AF270BB58}"/>
              </a:ext>
            </a:extLst>
          </p:cNvPr>
          <p:cNvSpPr txBox="1"/>
          <p:nvPr/>
        </p:nvSpPr>
        <p:spPr>
          <a:xfrm>
            <a:off x="2042386" y="2492375"/>
            <a:ext cx="4053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Bernard MT Condensed" panose="02050806060905020404" pitchFamily="18" charset="0"/>
              </a:rPr>
              <a:t>Pentacle Amulet Winner</a:t>
            </a:r>
          </a:p>
          <a:p>
            <a:r>
              <a:rPr lang="en-US" sz="2400" b="1" dirty="0">
                <a:solidFill>
                  <a:srgbClr val="C00000"/>
                </a:solidFill>
                <a:latin typeface="Bernard MT Condensed" panose="02050806060905020404" pitchFamily="18" charset="0"/>
              </a:rPr>
              <a:t>3D Printed Skull Winner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F7292-8410-42DC-BF85-B2425B1F41C3}"/>
              </a:ext>
            </a:extLst>
          </p:cNvPr>
          <p:cNvSpPr txBox="1"/>
          <p:nvPr/>
        </p:nvSpPr>
        <p:spPr>
          <a:xfrm>
            <a:off x="6096000" y="2492375"/>
            <a:ext cx="4053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00B0F0"/>
                </a:solidFill>
              </a:rPr>
              <a:t>Jason Boldt</a:t>
            </a:r>
          </a:p>
          <a:p>
            <a:pPr algn="r"/>
            <a:r>
              <a:rPr lang="en-US" sz="2400" dirty="0">
                <a:solidFill>
                  <a:srgbClr val="C00000"/>
                </a:solidFill>
              </a:rPr>
              <a:t> Alexandria Perel Sams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2780C-9263-4E2E-BF14-0CFD8F345BE6}"/>
              </a:ext>
            </a:extLst>
          </p:cNvPr>
          <p:cNvSpPr txBox="1"/>
          <p:nvPr/>
        </p:nvSpPr>
        <p:spPr>
          <a:xfrm>
            <a:off x="4069193" y="3323372"/>
            <a:ext cx="405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</a:rPr>
              <a:t>Bonus!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D1A6B-9EDC-4043-A98D-281687DAED71}"/>
              </a:ext>
            </a:extLst>
          </p:cNvPr>
          <p:cNvSpPr txBox="1"/>
          <p:nvPr/>
        </p:nvSpPr>
        <p:spPr>
          <a:xfrm>
            <a:off x="2042386" y="3969703"/>
            <a:ext cx="4053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Bernard MT Condensed" panose="02050806060905020404" pitchFamily="18" charset="0"/>
              </a:rPr>
              <a:t>Painted VW Beetle Winner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315DA-A8A5-4604-89F8-E7C3A824198B}"/>
              </a:ext>
            </a:extLst>
          </p:cNvPr>
          <p:cNvSpPr txBox="1"/>
          <p:nvPr/>
        </p:nvSpPr>
        <p:spPr>
          <a:xfrm>
            <a:off x="6096000" y="3969703"/>
            <a:ext cx="4053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 </a:t>
            </a:r>
            <a:r>
              <a:rPr lang="en-US" sz="2400" dirty="0">
                <a:solidFill>
                  <a:srgbClr val="002060"/>
                </a:solidFill>
              </a:rPr>
              <a:t>Jordan Edmonds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4E97EB-ED20-4E46-AD5F-7FB522CB520A}"/>
              </a:ext>
            </a:extLst>
          </p:cNvPr>
          <p:cNvSpPr txBox="1"/>
          <p:nvPr/>
        </p:nvSpPr>
        <p:spPr>
          <a:xfrm>
            <a:off x="2042386" y="4502150"/>
            <a:ext cx="810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D15716-867B-41C4-8C4A-46E2CF1F4036}"/>
              </a:ext>
            </a:extLst>
          </p:cNvPr>
          <p:cNvSpPr txBox="1"/>
          <p:nvPr/>
        </p:nvSpPr>
        <p:spPr>
          <a:xfrm>
            <a:off x="2159000" y="4610100"/>
            <a:ext cx="7990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 won the Amulet or the Skull, please send me your address so I send you your prize!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If you won the Painted VW Beetle, please send JessicaBrooks FarrarGrotton your address so they can send you your prize!</a:t>
            </a:r>
          </a:p>
        </p:txBody>
      </p:sp>
    </p:spTree>
    <p:extLst>
      <p:ext uri="{BB962C8B-B14F-4D97-AF65-F5344CB8AC3E}">
        <p14:creationId xmlns:p14="http://schemas.microsoft.com/office/powerpoint/2010/main" val="170046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Bernard MT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Roell</dc:creator>
  <cp:lastModifiedBy>Travis Roell</cp:lastModifiedBy>
  <cp:revision>5</cp:revision>
  <dcterms:created xsi:type="dcterms:W3CDTF">2019-12-26T21:11:49Z</dcterms:created>
  <dcterms:modified xsi:type="dcterms:W3CDTF">2019-12-26T21:50:15Z</dcterms:modified>
</cp:coreProperties>
</file>