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4EB1-90DA-D14D-BABE-26A9B1E5B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9D01-E81E-8C47-AC4B-E42B765D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06BB-6C4C-0341-8E7C-60AD15C6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B6C0-9E1E-9546-B922-960CB983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D439-2F10-B847-BC40-10D0FB01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ED5C-3BE0-BE4C-B7F6-B4CE2530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521E-157C-5E46-B26B-83C9BC82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AFC-8C40-854A-9C05-56C3AEB2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ADC8B-8F82-0C4C-8456-DBEFDF5D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602B-DA4B-6C44-A4CC-7D4E6369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42838-7F3B-7B46-8FFD-C590C376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CEEF0-FDAE-BB46-BE1A-67A77BDDD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6029-2320-C241-A550-6B35F1EC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82C97-C0BA-2743-8593-8B15619C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3F65-0012-3443-A89E-23342EC5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DDC1-81B0-A442-B62E-5709E197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AA90-AC2C-2149-8DC1-D4631EC5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05CA-BD2C-7942-88FC-0FC6687F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EA48-CFCD-D74E-8FAB-176C2783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E861-CDA8-A14E-8852-3DF58457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56C3-BEF4-BC4B-8EA3-949D4BA4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F83D-A6AA-0140-8366-8E793931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F90C-46E8-044E-9EF6-12B31B85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5ECA-B1D3-8F49-80D7-04EE3088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89EE-7FE9-884B-A9C2-3E999F1F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A151-BE4F-3047-88D1-FB4CE84C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7556-442F-6F45-9D94-78A078732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29880-3046-CF4A-A12D-3DCD04FD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DE5E9-0BC6-B54C-9023-01E30566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655E-B57F-B540-AC2F-AFE830CA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4331-A35B-404D-8075-4B1CD13C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93A-A60D-3847-AC37-0DCBB190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AC94B-082A-BB4E-BBCF-5DBF84ED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15D14-C738-7144-A92A-7BB96F0F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C5725-C307-3C4D-A246-C70DAA4EF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65380-401D-4E4C-B53F-EABB79467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2CA8-B4BA-E04B-8F03-BCA88486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3B883-895B-E645-8945-E2BC9C76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4C331-B925-854A-8DD6-04990A14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01E6-9408-684B-82CB-E976F639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8883D-24C1-A143-89DA-EB44D9F3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0514-9AEC-4249-B5D4-AF5B37E6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1358A-9B59-094E-AB16-00D8F1D9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6D272-63C2-114B-B4CE-3342FE72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13E95-E27C-B241-928C-2DAA174D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5C798-8379-AF4E-A7EE-356CB47F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6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5117-C6A9-7641-A6D5-A227F3E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4157-95E7-8B4A-B2B2-70AA5F93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612A-2E36-6149-80DE-2C5D6B79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E90B-FEA3-9341-A799-CAEF3611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A7F7-B164-D945-83CD-03F6E08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90FA-52C4-E344-8CDE-6B4D5E0A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E670-B2EC-9A42-B39B-39E30918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79F51-6B30-1A4C-8269-94F972E77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5CC4-1B50-F949-B46C-A7CA499D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FB0AF-9384-C14B-9888-E8434B0A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41893-B6F1-B943-88E6-BD7923AB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11C6-B3AC-C44C-AAA0-A580658C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47405-8558-CE49-94F3-5509A47C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A792-3E58-2E43-8D1B-EE5404B4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36B40-A5EA-6B4F-8B10-9B1CA724A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7E4C-1D42-2B43-BCFE-C94B97F598E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AA7B-B554-A243-8FE0-4EE616A7C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5D41-BD9D-174A-AECA-94B06F784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7F37-46EA-DA41-8248-114507A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6F16-9AA9-2643-AA23-7446EF447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Sea-Ice with </a:t>
            </a:r>
            <a:r>
              <a:rPr lang="en-US" dirty="0" err="1"/>
              <a:t>Peridynamics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1F3F-65A6-1B4E-A7B1-29F848342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LT Travis J. Davis</a:t>
            </a:r>
          </a:p>
        </p:txBody>
      </p:sp>
    </p:spTree>
    <p:extLst>
      <p:ext uri="{BB962C8B-B14F-4D97-AF65-F5344CB8AC3E}">
        <p14:creationId xmlns:p14="http://schemas.microsoft.com/office/powerpoint/2010/main" val="140402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1C6A-6DB1-864D-A9A2-6934D62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DFC1-5C99-9944-B1EC-3F1D36E6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Discrete Element Theory</a:t>
            </a:r>
          </a:p>
          <a:p>
            <a:pPr lvl="1"/>
            <a:r>
              <a:rPr lang="en-US" dirty="0"/>
              <a:t>Computational Limitations</a:t>
            </a:r>
          </a:p>
          <a:p>
            <a:pPr lvl="2"/>
            <a:r>
              <a:rPr lang="en-US" dirty="0"/>
              <a:t>Scale of Elements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Need to parameterize material characteristics of 2-D elements</a:t>
            </a:r>
          </a:p>
          <a:p>
            <a:pPr lvl="2"/>
            <a:r>
              <a:rPr lang="en-US" dirty="0"/>
              <a:t>They will yield and change shape</a:t>
            </a:r>
          </a:p>
          <a:p>
            <a:pPr lvl="2"/>
            <a:r>
              <a:rPr lang="en-US" dirty="0"/>
              <a:t>Hopkins Contact Parameterization</a:t>
            </a:r>
          </a:p>
          <a:p>
            <a:pPr lvl="1"/>
            <a:r>
              <a:rPr lang="en-US" dirty="0"/>
              <a:t>Single Element Material Testing: Uniaxial, Shear, </a:t>
            </a:r>
            <a:r>
              <a:rPr lang="en-US" dirty="0" err="1"/>
              <a:t>Cantileaver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Two Element Contact Trials</a:t>
            </a:r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Stress/Strain Curves for single element tests.</a:t>
            </a:r>
          </a:p>
          <a:p>
            <a:pPr lvl="1"/>
            <a:r>
              <a:rPr lang="en-US" dirty="0"/>
              <a:t>Hopkins lookup tables for element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Modeling Sea-Ice with Peridynamics</vt:lpstr>
      <vt:lpstr>Outline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Sea-Ice with Peridynamics</dc:title>
  <dc:creator>Davis, Travis (LT)</dc:creator>
  <cp:lastModifiedBy>Davis, Travis (LT)</cp:lastModifiedBy>
  <cp:revision>2</cp:revision>
  <dcterms:created xsi:type="dcterms:W3CDTF">2018-07-09T15:06:31Z</dcterms:created>
  <dcterms:modified xsi:type="dcterms:W3CDTF">2018-07-10T16:06:33Z</dcterms:modified>
</cp:coreProperties>
</file>