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BB34A-1B8F-4B38-A0E0-D652EB236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F1BAF-3BB2-4CC8-8A30-59B25D12A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E250E-083E-49FB-A9BB-E39E45BE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A95BD-7894-4C59-9D69-BFC80A47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4C8A2-21E5-4FDB-ACF2-4A1E5C2F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8F80-11D9-486F-B867-BAACF2CC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1B228-6C3C-49A2-B707-3C567F69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0C751-9D16-4641-ACDD-C8B74AD2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EFEBA-4500-4B4C-8272-CC409532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8C3CE-95A2-48F2-AE48-3DC9EA20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2AC8A-45B0-4339-83D5-937F1ED0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3AE8E-5E98-4851-8FFF-1E9BC226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4AD44-5FEA-40A7-8ADF-A4B6FBF4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B7B2-7364-47F6-862C-7F2B962E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7FFFA-EF3B-4B24-B21E-ACAC108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1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6CDC3-184F-4BB0-A7A4-0B96ABE0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EF4B6-4392-452C-9503-01952044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E26FC-C3FC-4FFA-A845-E9888E90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CFA45-8010-4997-81DD-46D2768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57B82-FDDA-47D4-8B2A-3007CC3F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441E7-86F1-4029-8751-D60AC649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860AA-F8FF-4321-91FF-2C0D29AB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375F4-774C-4E4B-AE5E-1E83A734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D9158-3573-4B9C-99F2-FCF3FBA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4314A-412A-4818-B3BD-A4994FE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8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0A6AC-E2E9-46CA-90A8-3E470955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D4DA5-14DA-4715-BFF3-F860BB47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8A8EA-95CD-4A7E-8C12-8B39199B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E1CDE-718B-4846-9921-2C30882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50688-7FF0-45AA-83E2-C84A2CCA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EF06C-4AB5-4741-914E-FBED5716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5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1A35-3614-405B-86FB-94FCFD5D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A9C0D-D4D6-45A1-A6EB-C6407C6F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B6D88-6AC6-473A-A896-890DC833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27FB8-2FC0-4CCC-B836-AE6C42556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9DA31-1927-4E68-8255-92B2AD580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B92AB5-DC31-4A0D-9D94-B21F1251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019B6-9259-482F-B45E-F7C98D3A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5429B9-D1A9-463E-B0ED-491DF4A0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49C6B-9F9F-42AE-B528-13A16639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CF644-595A-4EFF-9B55-259DEEF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1A7D7-D21F-4D1A-961C-9D9DB9DC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E3890-57D7-4959-97DA-613BA6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5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DE61F-CD58-44BE-978F-6BE11728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E8DF9-5537-420A-8033-0A37398F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75DF6-64AE-422D-A896-B5B9DB7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BAFE1-07A0-46FD-85E8-2FDFE553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9FA71-B8E1-4E6F-BAF2-7B2E1F22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A287C-067E-4C68-B239-D6E1D8B5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1A206-D5BE-4D75-93A1-6CD01733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15F69-E70A-4971-930D-FC90D402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49686-29A6-4C97-9E22-9F869B3F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150F6-97A3-4A40-B10B-6E28C97D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9E826-114E-4A6D-8EAE-A15500E8E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26028-C989-47D1-919B-AA3C9CC57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1B557-6F90-4C99-82BD-FC95D8DB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C2050-2FDD-488C-9644-A58E7452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E7991-F069-4231-860E-75DB674E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C02765-5E2A-4B41-BC20-16980553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11278-D54A-4A76-8340-DA0DAE88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0DBE-4475-4A16-B834-1F5B43491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AF23-C43B-4972-B50F-8F18A58A2F9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59D08-9B25-42EE-B917-C20BE1F8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93F62-20B8-4F4F-A70F-4C620F483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D984-D0AC-422E-98B1-3853A6F47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6C00A58-3F14-4881-9AF4-A43F47E0AC43}"/>
              </a:ext>
            </a:extLst>
          </p:cNvPr>
          <p:cNvSpPr/>
          <p:nvPr/>
        </p:nvSpPr>
        <p:spPr>
          <a:xfrm>
            <a:off x="1442302" y="1498862"/>
            <a:ext cx="1527142" cy="1432874"/>
          </a:xfrm>
          <a:prstGeom prst="roundRect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主机（</a:t>
            </a:r>
            <a:r>
              <a:rPr lang="en-US" altLang="zh-CN" b="1" dirty="0">
                <a:solidFill>
                  <a:schemeClr val="tx1"/>
                </a:solidFill>
              </a:rPr>
              <a:t>Master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F88E76-9C43-40FD-AA92-0CBF4FACD705}"/>
              </a:ext>
            </a:extLst>
          </p:cNvPr>
          <p:cNvSpPr/>
          <p:nvPr/>
        </p:nvSpPr>
        <p:spPr>
          <a:xfrm>
            <a:off x="3706306" y="1687398"/>
            <a:ext cx="1527142" cy="1244338"/>
          </a:xfrm>
          <a:prstGeom prst="roundRect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从机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Slave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ID=1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81899D-A1A6-4997-9AF2-968869BB88C9}"/>
              </a:ext>
            </a:extLst>
          </p:cNvPr>
          <p:cNvSpPr/>
          <p:nvPr/>
        </p:nvSpPr>
        <p:spPr>
          <a:xfrm>
            <a:off x="5542958" y="1687398"/>
            <a:ext cx="1527142" cy="1244338"/>
          </a:xfrm>
          <a:prstGeom prst="roundRect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从机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Slave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ID=2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210C49A-D3A7-40D3-B72F-8C2549292BA3}"/>
              </a:ext>
            </a:extLst>
          </p:cNvPr>
          <p:cNvSpPr/>
          <p:nvPr/>
        </p:nvSpPr>
        <p:spPr>
          <a:xfrm>
            <a:off x="7385904" y="1687398"/>
            <a:ext cx="1527142" cy="1244338"/>
          </a:xfrm>
          <a:prstGeom prst="roundRect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从机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Slave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ID=3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0DA8F0-DB0F-49DE-8988-56FD84407FE4}"/>
              </a:ext>
            </a:extLst>
          </p:cNvPr>
          <p:cNvSpPr/>
          <p:nvPr/>
        </p:nvSpPr>
        <p:spPr>
          <a:xfrm>
            <a:off x="9222556" y="1687398"/>
            <a:ext cx="1527142" cy="1244338"/>
          </a:xfrm>
          <a:prstGeom prst="roundRect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从机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Slave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ID=4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C14CDD-E53A-45F7-97EC-439A39453CAD}"/>
              </a:ext>
            </a:extLst>
          </p:cNvPr>
          <p:cNvCxnSpPr/>
          <p:nvPr/>
        </p:nvCxnSpPr>
        <p:spPr>
          <a:xfrm>
            <a:off x="1197204" y="3617536"/>
            <a:ext cx="994527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ADA454-F8D3-46FD-AA7F-9B374D62B90E}"/>
              </a:ext>
            </a:extLst>
          </p:cNvPr>
          <p:cNvCxnSpPr/>
          <p:nvPr/>
        </p:nvCxnSpPr>
        <p:spPr>
          <a:xfrm>
            <a:off x="1197204" y="3996179"/>
            <a:ext cx="994527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CA5C005-18CA-41FC-BFE4-B41F92E51999}"/>
              </a:ext>
            </a:extLst>
          </p:cNvPr>
          <p:cNvCxnSpPr>
            <a:cxnSpLocks/>
          </p:cNvCxnSpPr>
          <p:nvPr/>
        </p:nvCxnSpPr>
        <p:spPr>
          <a:xfrm flipV="1">
            <a:off x="1838227" y="2931736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D193CC9-C8A0-4BA8-8E2C-50028625B30C}"/>
              </a:ext>
            </a:extLst>
          </p:cNvPr>
          <p:cNvCxnSpPr>
            <a:cxnSpLocks/>
          </p:cNvCxnSpPr>
          <p:nvPr/>
        </p:nvCxnSpPr>
        <p:spPr>
          <a:xfrm flipV="1">
            <a:off x="4262487" y="2931736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EA9E41-414A-4D4D-AF77-28F050AF21F9}"/>
              </a:ext>
            </a:extLst>
          </p:cNvPr>
          <p:cNvCxnSpPr>
            <a:cxnSpLocks/>
          </p:cNvCxnSpPr>
          <p:nvPr/>
        </p:nvCxnSpPr>
        <p:spPr>
          <a:xfrm flipV="1">
            <a:off x="6096000" y="2931736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F7AD5E-B226-4F25-8E58-29E9FF44A22C}"/>
              </a:ext>
            </a:extLst>
          </p:cNvPr>
          <p:cNvCxnSpPr>
            <a:cxnSpLocks/>
          </p:cNvCxnSpPr>
          <p:nvPr/>
        </p:nvCxnSpPr>
        <p:spPr>
          <a:xfrm flipV="1">
            <a:off x="7957794" y="2931736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6589A23-7353-41DD-9923-D6D0AE9934A2}"/>
              </a:ext>
            </a:extLst>
          </p:cNvPr>
          <p:cNvCxnSpPr>
            <a:cxnSpLocks/>
          </p:cNvCxnSpPr>
          <p:nvPr/>
        </p:nvCxnSpPr>
        <p:spPr>
          <a:xfrm flipV="1">
            <a:off x="9786594" y="2931736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9A10695-7DCF-4D50-920D-9E51A3131110}"/>
              </a:ext>
            </a:extLst>
          </p:cNvPr>
          <p:cNvCxnSpPr>
            <a:cxnSpLocks/>
          </p:cNvCxnSpPr>
          <p:nvPr/>
        </p:nvCxnSpPr>
        <p:spPr>
          <a:xfrm flipV="1">
            <a:off x="2450969" y="2931737"/>
            <a:ext cx="0" cy="10644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D99A25B-032A-4FA5-B019-015EF0DC9447}"/>
              </a:ext>
            </a:extLst>
          </p:cNvPr>
          <p:cNvCxnSpPr>
            <a:cxnSpLocks/>
          </p:cNvCxnSpPr>
          <p:nvPr/>
        </p:nvCxnSpPr>
        <p:spPr>
          <a:xfrm flipV="1">
            <a:off x="4630131" y="2931737"/>
            <a:ext cx="0" cy="10644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EEE7246-C465-4697-AE44-CFBC0C8EA4BE}"/>
              </a:ext>
            </a:extLst>
          </p:cNvPr>
          <p:cNvCxnSpPr>
            <a:cxnSpLocks/>
          </p:cNvCxnSpPr>
          <p:nvPr/>
        </p:nvCxnSpPr>
        <p:spPr>
          <a:xfrm flipV="1">
            <a:off x="6468358" y="2931737"/>
            <a:ext cx="0" cy="10644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3804266-0B04-4201-B06E-FD98B9B00E6D}"/>
              </a:ext>
            </a:extLst>
          </p:cNvPr>
          <p:cNvCxnSpPr>
            <a:cxnSpLocks/>
          </p:cNvCxnSpPr>
          <p:nvPr/>
        </p:nvCxnSpPr>
        <p:spPr>
          <a:xfrm flipV="1">
            <a:off x="8325439" y="2931737"/>
            <a:ext cx="0" cy="10644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65E61FF-F84A-41C4-99FA-7FF43B409E86}"/>
              </a:ext>
            </a:extLst>
          </p:cNvPr>
          <p:cNvCxnSpPr>
            <a:cxnSpLocks/>
          </p:cNvCxnSpPr>
          <p:nvPr/>
        </p:nvCxnSpPr>
        <p:spPr>
          <a:xfrm flipV="1">
            <a:off x="10107105" y="2931737"/>
            <a:ext cx="0" cy="10644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E70D1A8-D7EF-4609-B909-2F42F1D98589}"/>
              </a:ext>
            </a:extLst>
          </p:cNvPr>
          <p:cNvSpPr txBox="1"/>
          <p:nvPr/>
        </p:nvSpPr>
        <p:spPr>
          <a:xfrm>
            <a:off x="1121790" y="3308808"/>
            <a:ext cx="39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95CF03-95A4-4F87-9603-9BE358EF6462}"/>
              </a:ext>
            </a:extLst>
          </p:cNvPr>
          <p:cNvSpPr txBox="1"/>
          <p:nvPr/>
        </p:nvSpPr>
        <p:spPr>
          <a:xfrm>
            <a:off x="1129647" y="3677747"/>
            <a:ext cx="39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4F8F82-51AD-4D1F-876C-A9F594A22B01}"/>
              </a:ext>
            </a:extLst>
          </p:cNvPr>
          <p:cNvSpPr txBox="1"/>
          <p:nvPr/>
        </p:nvSpPr>
        <p:spPr>
          <a:xfrm>
            <a:off x="3225538" y="4020473"/>
            <a:ext cx="287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两线制</a:t>
            </a:r>
            <a:r>
              <a:rPr lang="en-US" altLang="zh-CN" b="1" dirty="0"/>
              <a:t>RS485</a:t>
            </a:r>
            <a:r>
              <a:rPr lang="zh-CN" altLang="en-US" b="1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421232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42F6A3-F319-42D9-A38E-F0E05D600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39437"/>
              </p:ext>
            </p:extLst>
          </p:nvPr>
        </p:nvGraphicFramePr>
        <p:xfrm>
          <a:off x="1315453" y="719666"/>
          <a:ext cx="884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92">
                  <a:extLst>
                    <a:ext uri="{9D8B030D-6E8A-4147-A177-3AD203B41FA5}">
                      <a16:colId xmlns:a16="http://schemas.microsoft.com/office/drawing/2014/main" val="345865028"/>
                    </a:ext>
                  </a:extLst>
                </a:gridCol>
                <a:gridCol w="1474092">
                  <a:extLst>
                    <a:ext uri="{9D8B030D-6E8A-4147-A177-3AD203B41FA5}">
                      <a16:colId xmlns:a16="http://schemas.microsoft.com/office/drawing/2014/main" val="2007069190"/>
                    </a:ext>
                  </a:extLst>
                </a:gridCol>
                <a:gridCol w="1474092">
                  <a:extLst>
                    <a:ext uri="{9D8B030D-6E8A-4147-A177-3AD203B41FA5}">
                      <a16:colId xmlns:a16="http://schemas.microsoft.com/office/drawing/2014/main" val="1026977516"/>
                    </a:ext>
                  </a:extLst>
                </a:gridCol>
                <a:gridCol w="1474092">
                  <a:extLst>
                    <a:ext uri="{9D8B030D-6E8A-4147-A177-3AD203B41FA5}">
                      <a16:colId xmlns:a16="http://schemas.microsoft.com/office/drawing/2014/main" val="570663909"/>
                    </a:ext>
                  </a:extLst>
                </a:gridCol>
                <a:gridCol w="1474092">
                  <a:extLst>
                    <a:ext uri="{9D8B030D-6E8A-4147-A177-3AD203B41FA5}">
                      <a16:colId xmlns:a16="http://schemas.microsoft.com/office/drawing/2014/main" val="970293196"/>
                    </a:ext>
                  </a:extLst>
                </a:gridCol>
                <a:gridCol w="1474092">
                  <a:extLst>
                    <a:ext uri="{9D8B030D-6E8A-4147-A177-3AD203B41FA5}">
                      <a16:colId xmlns:a16="http://schemas.microsoft.com/office/drawing/2014/main" val="1417030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错误校验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9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≥4</a:t>
                      </a:r>
                      <a:r>
                        <a:rPr lang="zh-CN" altLang="en-US" dirty="0"/>
                        <a:t>字节时间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CRC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≥4</a:t>
                      </a:r>
                      <a:r>
                        <a:rPr lang="zh-CN" altLang="en-US" dirty="0"/>
                        <a:t>字节时间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8209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2AE2D86-5B11-4E37-AB01-C897D6B8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40290"/>
              </p:ext>
            </p:extLst>
          </p:nvPr>
        </p:nvGraphicFramePr>
        <p:xfrm>
          <a:off x="786062" y="2436171"/>
          <a:ext cx="1105301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69">
                  <a:extLst>
                    <a:ext uri="{9D8B030D-6E8A-4147-A177-3AD203B41FA5}">
                      <a16:colId xmlns:a16="http://schemas.microsoft.com/office/drawing/2014/main" val="1169143365"/>
                    </a:ext>
                  </a:extLst>
                </a:gridCol>
                <a:gridCol w="1842169">
                  <a:extLst>
                    <a:ext uri="{9D8B030D-6E8A-4147-A177-3AD203B41FA5}">
                      <a16:colId xmlns:a16="http://schemas.microsoft.com/office/drawing/2014/main" val="2322754136"/>
                    </a:ext>
                  </a:extLst>
                </a:gridCol>
                <a:gridCol w="1842169">
                  <a:extLst>
                    <a:ext uri="{9D8B030D-6E8A-4147-A177-3AD203B41FA5}">
                      <a16:colId xmlns:a16="http://schemas.microsoft.com/office/drawing/2014/main" val="1413132271"/>
                    </a:ext>
                  </a:extLst>
                </a:gridCol>
                <a:gridCol w="1842169">
                  <a:extLst>
                    <a:ext uri="{9D8B030D-6E8A-4147-A177-3AD203B41FA5}">
                      <a16:colId xmlns:a16="http://schemas.microsoft.com/office/drawing/2014/main" val="2420491361"/>
                    </a:ext>
                  </a:extLst>
                </a:gridCol>
                <a:gridCol w="1842169">
                  <a:extLst>
                    <a:ext uri="{9D8B030D-6E8A-4147-A177-3AD203B41FA5}">
                      <a16:colId xmlns:a16="http://schemas.microsoft.com/office/drawing/2014/main" val="1057963177"/>
                    </a:ext>
                  </a:extLst>
                </a:gridCol>
                <a:gridCol w="1842169">
                  <a:extLst>
                    <a:ext uri="{9D8B030D-6E8A-4147-A177-3AD203B41FA5}">
                      <a16:colId xmlns:a16="http://schemas.microsoft.com/office/drawing/2014/main" val="105653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CRC</a:t>
                      </a:r>
                      <a:r>
                        <a:rPr lang="zh-CN" altLang="en-US" dirty="0"/>
                        <a:t>校验码低位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CRC</a:t>
                      </a:r>
                      <a:r>
                        <a:rPr lang="zh-CN" altLang="en-US" dirty="0"/>
                        <a:t>校验码高位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26743"/>
                  </a:ext>
                </a:extLst>
              </a:tr>
              <a:tr h="337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4588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E7CF83-881F-49FA-92FD-768C2E01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16693"/>
              </p:ext>
            </p:extLst>
          </p:nvPr>
        </p:nvGraphicFramePr>
        <p:xfrm>
          <a:off x="786061" y="3796145"/>
          <a:ext cx="110530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02">
                  <a:extLst>
                    <a:ext uri="{9D8B030D-6E8A-4147-A177-3AD203B41FA5}">
                      <a16:colId xmlns:a16="http://schemas.microsoft.com/office/drawing/2014/main" val="1169143365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2322754136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1413132271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2420491361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1057963177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1056534159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2237081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校验码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2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458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3F42246-C676-4662-AC28-570FC091DC18}"/>
              </a:ext>
            </a:extLst>
          </p:cNvPr>
          <p:cNvSpPr txBox="1"/>
          <p:nvPr/>
        </p:nvSpPr>
        <p:spPr>
          <a:xfrm>
            <a:off x="786061" y="2066839"/>
            <a:ext cx="1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主机问询帧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3CB2A8-9634-45EF-AD5C-F33685FA09C4}"/>
              </a:ext>
            </a:extLst>
          </p:cNvPr>
          <p:cNvSpPr txBox="1"/>
          <p:nvPr/>
        </p:nvSpPr>
        <p:spPr>
          <a:xfrm>
            <a:off x="712218" y="3457939"/>
            <a:ext cx="1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从机应答帧</a:t>
            </a:r>
          </a:p>
        </p:txBody>
      </p:sp>
    </p:spTree>
    <p:extLst>
      <p:ext uri="{BB962C8B-B14F-4D97-AF65-F5344CB8AC3E}">
        <p14:creationId xmlns:p14="http://schemas.microsoft.com/office/powerpoint/2010/main" val="26354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C9CB00-6669-4EB0-923C-309F8C25119C}"/>
              </a:ext>
            </a:extLst>
          </p:cNvPr>
          <p:cNvSpPr/>
          <p:nvPr/>
        </p:nvSpPr>
        <p:spPr>
          <a:xfrm>
            <a:off x="383402" y="967912"/>
            <a:ext cx="1507958" cy="478054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8C509-FC99-4BF2-BE10-C60CFDE94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r="23684"/>
          <a:stretch/>
        </p:blipFill>
        <p:spPr bwMode="auto">
          <a:xfrm>
            <a:off x="463616" y="1241008"/>
            <a:ext cx="1347537" cy="13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0BBBFB-F7D9-4242-943B-2362A2E70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r="23684"/>
          <a:stretch/>
        </p:blipFill>
        <p:spPr bwMode="auto">
          <a:xfrm>
            <a:off x="463615" y="2762666"/>
            <a:ext cx="1347537" cy="13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477F53-CE1D-438C-A7B2-C1E1FCD6B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r="23684"/>
          <a:stretch/>
        </p:blipFill>
        <p:spPr bwMode="auto">
          <a:xfrm>
            <a:off x="463613" y="4214770"/>
            <a:ext cx="1347537" cy="13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C0030C-9118-4761-9031-C438CC854948}"/>
              </a:ext>
            </a:extLst>
          </p:cNvPr>
          <p:cNvSpPr txBox="1"/>
          <p:nvPr/>
        </p:nvSpPr>
        <p:spPr>
          <a:xfrm>
            <a:off x="475638" y="5763455"/>
            <a:ext cx="155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终端设备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EE05F0-6120-44AA-9471-37A40B820263}"/>
              </a:ext>
            </a:extLst>
          </p:cNvPr>
          <p:cNvSpPr/>
          <p:nvPr/>
        </p:nvSpPr>
        <p:spPr>
          <a:xfrm>
            <a:off x="3025606" y="1961147"/>
            <a:ext cx="1997246" cy="2630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48FB54-ECE2-4F57-9244-EADDDEA099F2}"/>
              </a:ext>
            </a:extLst>
          </p:cNvPr>
          <p:cNvSpPr txBox="1"/>
          <p:nvPr/>
        </p:nvSpPr>
        <p:spPr>
          <a:xfrm>
            <a:off x="3025606" y="2728234"/>
            <a:ext cx="199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IoTDA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接入服务器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66C208-12E1-49CE-B046-2F69D9423B88}"/>
              </a:ext>
            </a:extLst>
          </p:cNvPr>
          <p:cNvCxnSpPr>
            <a:cxnSpLocks/>
          </p:cNvCxnSpPr>
          <p:nvPr/>
        </p:nvCxnSpPr>
        <p:spPr>
          <a:xfrm flipV="1">
            <a:off x="2000046" y="3276600"/>
            <a:ext cx="91687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2F5177F-4F24-414A-B910-FCEB6C2C076D}"/>
              </a:ext>
            </a:extLst>
          </p:cNvPr>
          <p:cNvSpPr txBox="1"/>
          <p:nvPr/>
        </p:nvSpPr>
        <p:spPr>
          <a:xfrm>
            <a:off x="1861713" y="2726711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CoAP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885C2F-1762-46AB-BF56-CD2B8F33D84A}"/>
              </a:ext>
            </a:extLst>
          </p:cNvPr>
          <p:cNvSpPr txBox="1"/>
          <p:nvPr/>
        </p:nvSpPr>
        <p:spPr>
          <a:xfrm>
            <a:off x="6254611" y="2766892"/>
            <a:ext cx="199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DIS</a:t>
            </a:r>
          </a:p>
          <a:p>
            <a:pPr algn="ctr"/>
            <a:r>
              <a:rPr lang="zh-CN" altLang="en-US" sz="2800" b="1" dirty="0">
                <a:solidFill>
                  <a:schemeClr val="accent1"/>
                </a:solidFill>
              </a:rPr>
              <a:t>数据流管道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4A9ADF9-9630-4B5B-A887-67DB7FA27E4B}"/>
              </a:ext>
            </a:extLst>
          </p:cNvPr>
          <p:cNvCxnSpPr>
            <a:cxnSpLocks/>
          </p:cNvCxnSpPr>
          <p:nvPr/>
        </p:nvCxnSpPr>
        <p:spPr>
          <a:xfrm>
            <a:off x="6232893" y="2785268"/>
            <a:ext cx="2018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2ABB79-7839-4FB2-A460-F5206B9772CE}"/>
              </a:ext>
            </a:extLst>
          </p:cNvPr>
          <p:cNvCxnSpPr>
            <a:cxnSpLocks/>
          </p:cNvCxnSpPr>
          <p:nvPr/>
        </p:nvCxnSpPr>
        <p:spPr>
          <a:xfrm>
            <a:off x="6232893" y="3753653"/>
            <a:ext cx="2018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30B1952-582F-4F7D-AA07-5A4275921791}"/>
              </a:ext>
            </a:extLst>
          </p:cNvPr>
          <p:cNvSpPr/>
          <p:nvPr/>
        </p:nvSpPr>
        <p:spPr>
          <a:xfrm>
            <a:off x="6096000" y="2646159"/>
            <a:ext cx="136893" cy="12423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2CDD50-FDA4-4200-90D2-2E25F71C3E68}"/>
              </a:ext>
            </a:extLst>
          </p:cNvPr>
          <p:cNvSpPr/>
          <p:nvPr/>
        </p:nvSpPr>
        <p:spPr>
          <a:xfrm>
            <a:off x="8273575" y="2620693"/>
            <a:ext cx="136893" cy="12423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F930B9-93ED-4F90-9018-162804BF1FB3}"/>
              </a:ext>
            </a:extLst>
          </p:cNvPr>
          <p:cNvCxnSpPr>
            <a:cxnSpLocks/>
          </p:cNvCxnSpPr>
          <p:nvPr/>
        </p:nvCxnSpPr>
        <p:spPr>
          <a:xfrm flipV="1">
            <a:off x="5144935" y="3358185"/>
            <a:ext cx="91687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07809AA-43D4-4F24-9C93-ABA4AADA0733}"/>
              </a:ext>
            </a:extLst>
          </p:cNvPr>
          <p:cNvSpPr txBox="1"/>
          <p:nvPr/>
        </p:nvSpPr>
        <p:spPr>
          <a:xfrm>
            <a:off x="5055804" y="2785268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HTTP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C8F3DC-1520-49CB-82AE-AB069C5D17E4}"/>
              </a:ext>
            </a:extLst>
          </p:cNvPr>
          <p:cNvSpPr txBox="1"/>
          <p:nvPr/>
        </p:nvSpPr>
        <p:spPr>
          <a:xfrm>
            <a:off x="8444023" y="2750523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HTTP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44F9D9-2273-4950-BB7E-4398E4B6F05D}"/>
              </a:ext>
            </a:extLst>
          </p:cNvPr>
          <p:cNvCxnSpPr>
            <a:cxnSpLocks/>
          </p:cNvCxnSpPr>
          <p:nvPr/>
        </p:nvCxnSpPr>
        <p:spPr>
          <a:xfrm flipV="1">
            <a:off x="8518654" y="3323439"/>
            <a:ext cx="91687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D262D10-D2E2-4E3A-9FBD-1277534B5F5A}"/>
              </a:ext>
            </a:extLst>
          </p:cNvPr>
          <p:cNvSpPr/>
          <p:nvPr/>
        </p:nvSpPr>
        <p:spPr>
          <a:xfrm>
            <a:off x="9435528" y="2373176"/>
            <a:ext cx="2373070" cy="180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联接管理系统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主程序</a:t>
            </a:r>
          </a:p>
        </p:txBody>
      </p:sp>
    </p:spTree>
    <p:extLst>
      <p:ext uri="{BB962C8B-B14F-4D97-AF65-F5344CB8AC3E}">
        <p14:creationId xmlns:p14="http://schemas.microsoft.com/office/powerpoint/2010/main" val="35732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148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Garcia</dc:creator>
  <cp:lastModifiedBy>Garcia</cp:lastModifiedBy>
  <cp:revision>7</cp:revision>
  <dcterms:created xsi:type="dcterms:W3CDTF">2021-04-20T05:45:28Z</dcterms:created>
  <dcterms:modified xsi:type="dcterms:W3CDTF">2021-04-20T12:00:43Z</dcterms:modified>
</cp:coreProperties>
</file>