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2E38-F247-BFC4-61D9-5560785EE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C7A98-CFA3-DF41-AB11-48DAF1724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A55D-3CC7-FDCD-5580-92766C10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05F8-0975-4858-9C88-D64F986EE9F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F2CD-E9C7-A1E7-680F-624A09D8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DA13D-B577-C484-FA85-B726E47F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1827-37A8-47AB-A9B2-574C6860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A4BF-509E-0AE9-5D21-94D7A40F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4667D-382C-A064-9846-3472769D7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7270F-AFA0-A337-6530-30DF9384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05F8-0975-4858-9C88-D64F986EE9F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E7E1-06F4-CE2E-DBA3-7E7033F9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98DFF-4343-7515-14E3-8E986585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1827-37A8-47AB-A9B2-574C6860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7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46696-5F71-B2CE-0BB5-8B63106E6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2A7CA-EC87-A1B2-C7A4-D7F4CC695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13EF-60C5-8EE9-E265-3F2D8584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05F8-0975-4858-9C88-D64F986EE9F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8AFD-F113-907C-E1B6-30983BDA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9F1A-EBC0-BF6C-4697-F77FBE7A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1827-37A8-47AB-A9B2-574C6860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5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E5A0-74A2-08A1-ED1B-FB93A63E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A5A9E-4059-A12B-EA77-C62F942E9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DB99-272F-F159-52FB-4C205AD8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05F8-0975-4858-9C88-D64F986EE9F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7AA9-E4CE-9937-235A-3DEEB0DE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DB789-13E6-EF5B-2D70-903F14C7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1827-37A8-47AB-A9B2-574C6860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7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23CC-AD65-DABE-6B29-23E6921B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2B8E6-4FFB-6117-6B92-654B963B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CEDA0-C065-1519-806D-5A86F845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05F8-0975-4858-9C88-D64F986EE9F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1162-D05F-DA2D-62FB-601D2002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AD054-998E-9E43-4990-53B7548D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1827-37A8-47AB-A9B2-574C6860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FFA1-E9D9-5FA0-BCEE-4E50FFC7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D6D7-E39C-1965-05B2-E22EFD9F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5535B-4DBC-CF9F-8D11-D01D9B281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1614-AFA4-DF01-13B1-172C120C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05F8-0975-4858-9C88-D64F986EE9F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141FA-0E1D-40EF-0096-3E39B0DC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24F03-71F8-C002-B72F-2397BD8E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1827-37A8-47AB-A9B2-574C6860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69D-878A-2FBA-6B78-12219975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FEE9-1824-D2BA-0325-FA2A35266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91215-5E07-7507-5FEF-8A03889F4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CA84A-1089-88C9-568B-C6ADEA7BC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364C5-0611-8F35-8A2F-1F8C4F90F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596E-D998-2C89-5EAB-967B8493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05F8-0975-4858-9C88-D64F986EE9F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E3C55-023D-AAEE-2D1E-CFCA9412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88266-CBF6-5BA9-0D77-B9258EB9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1827-37A8-47AB-A9B2-574C6860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7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B7F1-FD52-0185-39D2-40F21538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B6074-3CEC-2445-E436-4D5358E7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05F8-0975-4858-9C88-D64F986EE9F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5EFBA-41BA-2D70-02A0-65F36B1F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5A67F-49FB-78B6-E6A6-978146C8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1827-37A8-47AB-A9B2-574C6860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8A318-16A7-D185-4080-F6956D8D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05F8-0975-4858-9C88-D64F986EE9F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6D75C-3650-1AB1-9052-D1339CDB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03B87-FE16-0B27-D07C-2865656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1827-37A8-47AB-A9B2-574C6860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4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A595-C793-1C27-AA46-159EFBC2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5DD8F-E4C2-A591-61ED-F844A134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1018C-E2BB-8F38-3B4F-340B36CDA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6DD9D-9843-5E07-4E2E-B268786E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05F8-0975-4858-9C88-D64F986EE9F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85D9E-3E1C-2071-B642-4D54A564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3088C-2CD1-DEB3-6EF5-2BE8ACFD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1827-37A8-47AB-A9B2-574C6860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8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953A-17BA-6885-F6BD-6C899BE7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E6E51-7CB6-E776-E394-CD6704BFA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ABC70-D4ED-C639-7FA8-4048EBB7D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39EA7-614E-3120-9183-3C2E3682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05F8-0975-4858-9C88-D64F986EE9F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DC16B-F916-E350-75B9-42E570C1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DCD24-C42C-6725-92AD-D006C701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1827-37A8-47AB-A9B2-574C6860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D2205-0F52-4A18-1317-917CCEC8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94E7D-86E9-1B08-C63D-6EAF428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2712-A4AD-DA64-BD6C-0ABFF9E39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705F8-0975-4858-9C88-D64F986EE9F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77B3C-613D-0E88-65FE-E4D97772F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475D-9928-2BF0-927E-44916A56D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01827-37A8-47AB-A9B2-574C6860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4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F24A6B-CE1D-9618-2228-821F6E30C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95275"/>
            <a:ext cx="74104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0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BC652-37B9-F30D-8FB0-EBD9E9AAE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619125"/>
            <a:ext cx="90011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travisbowry@gmail.com</dc:creator>
  <cp:lastModifiedBy>travisbowry@gmail.com</cp:lastModifiedBy>
  <cp:revision>1</cp:revision>
  <dcterms:created xsi:type="dcterms:W3CDTF">2023-04-02T23:15:23Z</dcterms:created>
  <dcterms:modified xsi:type="dcterms:W3CDTF">2023-04-02T23:27:40Z</dcterms:modified>
</cp:coreProperties>
</file>