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0AEC-E78E-4591-BECA-8D8E70DB7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FA30C-6702-4240-877C-93F33C885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D9D97-8646-4A8B-81CD-FA116A66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D13-88A3-486C-9022-51555E3B058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57F61-3FDB-4529-8F70-BE541A06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4132-2E22-4724-922B-069DDF5C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A1-35AE-454B-83E7-78165442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8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03DA-793B-4F03-B4FC-0A9125F2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B726-36DF-4C98-8D63-46FB4D75A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FE85-A413-430E-BC4E-90D6588A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D13-88A3-486C-9022-51555E3B058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F21D3-1CA9-4AF2-92EB-EDC3F900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6832E-AAE9-48F1-B7B2-465FD183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A1-35AE-454B-83E7-78165442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4A0A1-3812-4EFB-B470-5E1BB9915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2D6FF-9C73-4262-A523-6D7AEFC14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9E7AE-1E55-440C-8818-50EE8A1A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D13-88A3-486C-9022-51555E3B058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B30E-94AD-45DC-8EAD-07A1E178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03502-8E61-4C28-9C0F-DCA02240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A1-35AE-454B-83E7-78165442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A2D2-E95E-4012-B831-50366C52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E2CB-29CA-4E24-B821-107641F1F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9079-74C5-4001-9E5D-FEEBC3D1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D13-88A3-486C-9022-51555E3B058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56ACF-5E4B-4A1A-95B8-D0F7DE10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55EC9-F7AD-4B20-BFA0-13AB6B3D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A1-35AE-454B-83E7-78165442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7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5035-0150-4FC7-AA9D-D608A66C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6A730-12E5-44A0-86DB-CE248B00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2763-9104-450F-8817-D249EEA3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D13-88A3-486C-9022-51555E3B058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1218A-F110-4056-BDE6-60B2384A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C4C9-FD7E-4E45-895D-365A1C02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A1-35AE-454B-83E7-78165442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3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B02A-EE0F-43FA-BA4C-C608BC60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7FD0-F565-40B9-86DC-95970BEB9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DACAC-F1DE-4533-AF37-D54279B82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3EA11-42B1-4BB0-999A-95391857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D13-88A3-486C-9022-51555E3B058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7376-0A72-4F6B-8B7A-219C05E6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15BE4-56D7-4F1D-B065-E767B955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A1-35AE-454B-83E7-78165442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09EA-7C78-4AAE-B3F8-03DD8510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DDC0C-6EF8-4B59-A10A-64C752C0E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DB7A7-3355-4A31-8768-AFF620B99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1159D-89F7-419D-9C93-570A0D1E0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3BF58-67FB-47DD-93DA-20E86978C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4E416-3EBE-4BA7-8742-657AE8AD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D13-88A3-486C-9022-51555E3B058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5A571-10FD-483C-BF53-4DF85463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0B982-73D6-40E4-8CFC-F0676A3B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A1-35AE-454B-83E7-78165442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3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D6A2-1831-4B17-8383-5B210B91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74CEB-2BC5-45FA-A897-3164AE6C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D13-88A3-486C-9022-51555E3B058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FF2B9-1A74-4E23-A748-B354B7CF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A28F4-13F3-4BEF-8E7C-4A723ABE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A1-35AE-454B-83E7-78165442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7C3FB-8998-4510-A56A-5482C306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D13-88A3-486C-9022-51555E3B058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4046F-9062-44FC-9991-3A6903FA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68FB9-AE01-4339-92D0-2494699B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A1-35AE-454B-83E7-78165442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7D56-A47D-4238-B08A-A8A45B6A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37B8-F4F7-45D9-ACFC-3F57381E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32D18-2940-451B-ACEC-8F139C87C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94578-0DFA-4852-9291-CD929511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D13-88A3-486C-9022-51555E3B058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868DB-A260-4733-BA12-8AC829A4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70A8F-E9FF-4485-8A0A-E574E3D7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A1-35AE-454B-83E7-78165442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5EF5-819A-4C85-963E-16D0B823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0AD9C-24A4-4AFA-AC41-983A9808B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2D088-1040-49B5-B9F8-7C672C3CC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BF5DE-B645-423E-A471-C54869E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D13-88A3-486C-9022-51555E3B058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68AAD-2D99-4528-AE02-2A516BD1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53F10-8C93-4D3D-ADC0-D15AAC79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A1-35AE-454B-83E7-78165442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5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3C43F-5049-448A-B0E5-B128EA30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B6247-8C5D-4595-B3B1-395DD32F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A85C-1B2F-4653-8AC4-2EF6E5194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5D13-88A3-486C-9022-51555E3B058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404F-D310-4CCB-BDC6-07682762A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4599-075B-4138-96F1-7AF665CD8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9E8A1-35AE-454B-83E7-78165442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7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3295AA-0C91-4AF9-95F1-2AB6D895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62" y="1014412"/>
            <a:ext cx="44100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1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Domain Student</dc:creator>
  <cp:lastModifiedBy>Domain Student</cp:lastModifiedBy>
  <cp:revision>1</cp:revision>
  <dcterms:created xsi:type="dcterms:W3CDTF">2023-04-17T15:24:33Z</dcterms:created>
  <dcterms:modified xsi:type="dcterms:W3CDTF">2023-04-17T15:24:56Z</dcterms:modified>
</cp:coreProperties>
</file>