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20A5-44A6-193C-3041-5EA6FE3F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364D4-EEB2-62E1-1514-07695F3E5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40A1-9247-860B-3142-97C6E7F6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2B70-C55F-B4CF-2015-813B26ED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BDFB-8F21-D97F-DE53-CE324C23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5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E9BE-E830-F210-C485-1F8DFB1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AD15A-906D-6D39-B64B-FB62A81B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F778-B703-13AC-32C3-8AC70DF0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6555-58CF-D278-3087-5766381E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8FAA-F0D8-03E1-BFBE-95DC5A18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F5777-00D9-0C26-31BC-F64AF3E0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28C06-4C58-146C-9E94-2252E01E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09CE-FD19-617E-C236-AE77027D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DFEF-232D-00D6-2B6C-07DE3719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CD38-24BF-577E-1A43-9A2E6EF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5FED-C836-7A76-A984-EB8459E4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3096-1D98-2B1E-C77A-F230CDE9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3357-9C4A-DB94-8D83-7F5311F5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98F1-7E09-6A56-9D40-05D8C23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1794-DAE8-3AF9-3E85-409842C1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B41-3445-2DFE-9CE1-5BEC824D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9DDF0-EF10-2B18-6148-12FAE565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AE5F-A4C5-B71C-2C10-BB7FC467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0C9A-86EC-A0E6-0B9D-54EA38CE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B248-0F6A-4813-06E1-A8013AA9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A99E-A5C7-B4FF-A5ED-73912564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C48F-3FED-6028-0DAB-050E46AA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E9B3-8EDB-8B69-C5BC-4DE3DD8A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D99AE-29B2-050A-4616-686E0146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EEFC-CF06-40DF-354E-E177ADE1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01B06-6FE4-5A50-2381-CDCA9EB4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FA33-DC90-D97E-E01C-4A06A609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20B4-38B6-D022-74B8-E5D1D277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689D-CAFE-DF64-8F56-ACD55A6A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231EE-95D9-4458-BEE7-82B4D47E4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087B7-34D9-C2EF-1CD1-323DE7A32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DEED3-3456-3A05-386F-5BF7822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CC627-7454-E995-6F79-29CEA0B7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EAB69-EB63-EB34-E735-B3F35EEA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8DBA-DED7-95CB-4E01-62A0FEAF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B24E-D639-BA1C-4ACA-19E92643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2EC12-130B-A5BF-52A2-81A3A2B8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0E6F-8697-2CF7-A43B-3F83F4FA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1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6BB3A-952C-C6AE-2A88-846C9424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9B8FC-0757-1CB0-4D32-40F5774C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1BA6C-E1BF-BEF2-C9CF-C4403EFE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EB6-AD95-FF0B-E3A0-3F5B0A22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2694-00D4-1C7D-7B56-15B433FB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8C9CB-0F98-0C2E-B6D6-14D450A1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0C09-3ABA-A677-B6DD-FDCA04D0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4FBE1-0752-EF3C-9FB4-368FDADD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95A4-29F5-3C00-38C7-4A8CF8B3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EF46-2887-BFF8-F3BD-961947AD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2DD4-7C1A-6CE0-FD96-DA9775D5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E1C4-5971-C9C7-159D-4C468BF9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41D2-909F-36CD-8635-7A4C589E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3B6E-4679-0124-BA9E-391656E9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510C-6435-DA00-F794-26208D1C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3E55A-5892-9824-9C17-2BA5EF40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8DC6-C857-D0E9-9E23-5C281421B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73D9-965D-7E5C-BE39-317C452C9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89136-CAE1-4D4D-9487-F7D5FD76054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349F-D4BE-F458-9222-8A62EB1A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BC67-5349-B236-3242-5E89695B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0EB8-A9D6-47A8-BF95-B2389193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5B8D6-9C7F-1F4A-F5B5-613374E0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04787"/>
            <a:ext cx="73628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7B762-970D-7A8A-DE99-318BE5D1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1" y="334560"/>
            <a:ext cx="6613864" cy="65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travisbowry@gmail.com</dc:creator>
  <cp:lastModifiedBy>travisbowry@gmail.com</cp:lastModifiedBy>
  <cp:revision>1</cp:revision>
  <dcterms:created xsi:type="dcterms:W3CDTF">2023-04-23T23:10:15Z</dcterms:created>
  <dcterms:modified xsi:type="dcterms:W3CDTF">2023-04-23T23:13:01Z</dcterms:modified>
</cp:coreProperties>
</file>