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93FC-82AC-48F9-707F-16683B8BD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EC90F-4885-DDFA-B48C-DF1BF0EBE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7F0C4-E55B-329A-AC97-88CE9492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7478-7EAF-4FA1-8043-E630D15CC03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9E70C-B379-54F8-4D61-7C0F074BB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417CE-A650-5D42-BD8D-B5F5F110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E08B-6720-469F-B314-A4F46346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2721-70D4-7F9C-D741-431C6222A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2ACD8-BE20-B79E-587A-501A2FB73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E85E7-EE21-E3DF-31C5-E72E6E54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7478-7EAF-4FA1-8043-E630D15CC03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84DA7-181E-212A-E4C4-542AA169B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BA5F6-B99A-A9AB-D678-EDE716ED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E08B-6720-469F-B314-A4F46346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2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4A8DF-51DD-D627-EF1A-ED3182904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B9BD9-EC12-EDB6-E639-D2B832DAA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82D74-42E7-EBBF-3F95-98CBF848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7478-7EAF-4FA1-8043-E630D15CC03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5735A-EC20-1EDA-635C-7DA5A696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F1310-5A08-B04A-EAB4-9419A0EB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E08B-6720-469F-B314-A4F46346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6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88316-27AC-3D30-3698-3A76A0D6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9DE2F-8BE2-E80B-B4AE-CCC24A7FD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F6464-97C1-6E07-8480-D7214F350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7478-7EAF-4FA1-8043-E630D15CC03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1FDB3-982F-95F0-91DD-2E91AAFE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85CE1-B83B-3E1E-49D1-3BFF24E65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E08B-6720-469F-B314-A4F46346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7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F97FA-F623-681D-1053-9243FE21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C0707-480F-1580-3A9A-EA186445C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19278-8F40-E275-B9BA-35B7CB7D6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7478-7EAF-4FA1-8043-E630D15CC03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97B20-EF0D-EF4F-A1DE-A8B246B42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3ECFC-8EBA-36F0-74C2-65134603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E08B-6720-469F-B314-A4F46346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8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8CA95-5859-A28E-1971-16E992170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C399-0187-928D-4ACC-27E7A48AB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FC6C6-481E-F563-CF09-263BCD61E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18F2B-5527-055C-F117-1BFBD59C5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7478-7EAF-4FA1-8043-E630D15CC03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DBE23-DB3D-FFD9-52CD-7AF5822D9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046D7-9193-B4C4-F4C3-FD630320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E08B-6720-469F-B314-A4F46346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7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DE889-8CFB-544E-90E5-BC82D098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EC388-F33E-638A-570A-CA52C581F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498E2-9194-7284-B23B-F80088BB1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50AEE-C662-7422-1D77-69C671A2C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856775-683F-C600-2E5D-02163F455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ABF6C5-0EBD-0D93-4CBA-A9AC7FA57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7478-7EAF-4FA1-8043-E630D15CC03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47C5F8-E79B-FB96-0A53-FBA21EF15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8467F-7EB9-9D7F-12BE-DBEF3D1E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E08B-6720-469F-B314-A4F46346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4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BEC4F-CDF9-CA61-B282-4870F0C4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B17BD-DDD9-0CC1-F059-23467588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7478-7EAF-4FA1-8043-E630D15CC03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B80D7-F861-7638-20E2-A72E179F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4F893A-BAA0-D1EC-A713-DA5B91D7E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E08B-6720-469F-B314-A4F46346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4FC10-709C-CF9C-15A1-2544DBD6B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7478-7EAF-4FA1-8043-E630D15CC03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5123F-2163-2C13-9A4A-CA26C068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BA1CF-0265-CAB2-4BA6-AE4F1F24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E08B-6720-469F-B314-A4F46346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C2BA8-369C-027C-BD5F-EC4E6E8DB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AB8D8-8E0C-0C1C-DF93-57302AB5C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FC999-D505-F385-6783-8C36A5B51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EBC7C-2F50-F788-7F11-8DBCBB16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7478-7EAF-4FA1-8043-E630D15CC03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B0ED6-0D57-F4FC-9F18-89816924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475D2-2FE1-5DBA-A704-05A9FFA8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E08B-6720-469F-B314-A4F46346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8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11A45-9474-95E9-1031-59C9EBE6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95DB3-0519-E614-B11C-FE04211C9A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22D12-B15E-B32F-F3A3-E97CEEDBD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50A74-6E29-9538-BFD2-8BE7A32C4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7478-7EAF-4FA1-8043-E630D15CC03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A1AD7-4700-D15D-551D-35D570EC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01E0A-A7DD-BE95-7A17-4BFC0B6C8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E08B-6720-469F-B314-A4F46346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2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80D46-2858-9393-9FF0-DCF7E5178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C1EC7-63F1-38B9-D017-76373C09F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35EEA-6DCE-8478-BAC2-201CB3B74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E7478-7EAF-4FA1-8043-E630D15CC03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5F317-E2E1-8BDC-42CB-18AF49924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1AC47-2881-8D9E-7880-52EB53081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1E08B-6720-469F-B314-A4F46346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3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D0107A-7138-8E9F-6B0E-1D762BD83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212" y="171450"/>
            <a:ext cx="4981575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96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4DCC77-88EF-3010-E6B0-9815C6CAA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2" y="133350"/>
            <a:ext cx="6810375" cy="6591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6DB036-5D03-67C5-81AD-79F6CF073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247650"/>
            <a:ext cx="653415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23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travisbowry@gmail.com</dc:creator>
  <cp:lastModifiedBy>travisbowry@gmail.com</cp:lastModifiedBy>
  <cp:revision>1</cp:revision>
  <dcterms:created xsi:type="dcterms:W3CDTF">2023-04-30T21:13:53Z</dcterms:created>
  <dcterms:modified xsi:type="dcterms:W3CDTF">2023-04-30T21:18:59Z</dcterms:modified>
</cp:coreProperties>
</file>