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7120-AD96-3BC3-BEF6-47B8F4534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E96E9-E6AB-325C-259B-B18E862F8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5FA3-04DC-9B62-7666-7324CA55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DFAB-B521-4147-BBED-64645EDD4E2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D4A52-CE0D-F395-D28F-28DCD76B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9BA40-E60D-2515-DDF0-A63EF9D1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3676-0315-41AB-9331-05CBBD0E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0383-AE7B-D540-07B4-4D98AE5B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A0C3B-A718-0AFA-5E65-4CF195A9C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8CB3A-2564-2D71-C0EF-1B8C7699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DFAB-B521-4147-BBED-64645EDD4E2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E1BD-B108-4A6F-C919-1D11A6C1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4A749-B74A-26C4-BBD2-CE3E4552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3676-0315-41AB-9331-05CBBD0E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BA3D2-966C-5DC6-0F08-183932818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E3D41-423A-093E-B67D-41A10E6FD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F2226-01CC-5B0A-5EC7-526EC67A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DFAB-B521-4147-BBED-64645EDD4E2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660D-4D82-65FD-EB28-A6FC938C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0AAB-303A-AEF8-3D1F-9AA490A3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3676-0315-41AB-9331-05CBBD0E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11EF-6354-BF74-CA51-1FA27FA1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B3C6-45B7-6E69-BAC6-EF656C6C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1E0F-AC15-A0B5-A0C6-CD59109C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DFAB-B521-4147-BBED-64645EDD4E2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3161-B134-EF38-B755-365FAF0D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534E-6A4A-BDC6-AA8C-1616EBBB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3676-0315-41AB-9331-05CBBD0E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E042-86CB-2CA1-D7BE-D7321255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45007-E4E6-4E9B-1FFD-1D99E733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E7616-9469-2EAD-9506-F23EE21A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DFAB-B521-4147-BBED-64645EDD4E2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88B6-A422-6239-E146-BACBC6D4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2999-33C1-84F1-C845-D4FE4FD5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3676-0315-41AB-9331-05CBBD0E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7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5F54-8E0B-A257-4ACA-8C74AF34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0BA6-5620-9EF4-AEE9-8018F0C83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6E429-64BC-5DFA-E079-39CCBB900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BCCF8-66FD-C97C-1DB0-23A631B6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DFAB-B521-4147-BBED-64645EDD4E2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D26F0-67B7-1632-A15C-DD4D61E6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B0B2A-13C6-5490-5B4D-E81E8306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3676-0315-41AB-9331-05CBBD0E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7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D00D-B8AD-4BD8-D50B-9E91613F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E99A-9A29-58B0-9D4A-2925BBFE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A9C38-2C60-00D4-C3BD-87CA33ACB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3454E-86A8-B7A4-AD29-BA100DEC7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946BA-17E3-10C8-CD5E-B3C1F1FC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88F23-4F69-5734-A1AC-46B6D87F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DFAB-B521-4147-BBED-64645EDD4E2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84B1B-C0CD-D9A1-9501-29FBF944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1B694-C1C3-F406-78F2-43544FF4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3676-0315-41AB-9331-05CBBD0E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BCF8-2208-95D2-8D72-A789EF04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32ED4-2A36-79F5-989B-610D2065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DFAB-B521-4147-BBED-64645EDD4E2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CEE52-20C9-4BD4-C8EC-D703FE25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8C222-3968-76CE-D9C7-8BB72EC8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3676-0315-41AB-9331-05CBBD0E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FA547-825F-BC0D-B13A-F9F08F02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DFAB-B521-4147-BBED-64645EDD4E2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9B5E3-3F9B-6851-A3DD-869AD1F3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41A-50FF-C3A0-27AA-5E7C59AC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3676-0315-41AB-9331-05CBBD0E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EB11-DBA6-3D05-93B9-74BAB0FC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6BA2-B675-C7CF-9733-51CEECE2E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3A296-4B79-D4E5-155D-D0CA7CCD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92D5F-9790-3C64-2015-2B8EBBAD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DFAB-B521-4147-BBED-64645EDD4E2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995A0-9D9A-608D-FAD1-4A4B96A4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C5B99-B2FD-7BA5-65D6-63B01689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3676-0315-41AB-9331-05CBBD0E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5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FC2A-3029-B9BA-9631-DF1CF3B9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9E828-5705-0B67-B870-F3493AACF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0A701-9431-D4B5-1B3B-9889BAC46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FDCC6-7DD4-8B35-1BC1-73820AE7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DFAB-B521-4147-BBED-64645EDD4E2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23B02-FCA2-0F2E-BB65-AFE4DD38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198B0-AA78-FF69-DB48-0E8CA704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3676-0315-41AB-9331-05CBBD0E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FD46F-03CD-D054-FD36-5FE5EE99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DF91C-61B1-46A6-3812-DBB5E5D86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DF05E-E5EC-F7D8-3146-77F5C62E8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2DFAB-B521-4147-BBED-64645EDD4E2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D03A9-D3A3-48A7-0316-D756D7CC7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BB72-F641-A35C-FC3F-DBE4008CC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B3676-0315-41AB-9331-05CBBD0E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F171C-6BA2-7F11-11AE-767AB1C43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4762"/>
            <a:ext cx="566737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0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94C131-6480-E5CC-B970-BA338AD6E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61925"/>
            <a:ext cx="8772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travisbowry@gmail.com</dc:creator>
  <cp:lastModifiedBy>travisbowry@gmail.com</cp:lastModifiedBy>
  <cp:revision>2</cp:revision>
  <dcterms:created xsi:type="dcterms:W3CDTF">2023-03-26T22:32:31Z</dcterms:created>
  <dcterms:modified xsi:type="dcterms:W3CDTF">2023-03-26T23:41:19Z</dcterms:modified>
</cp:coreProperties>
</file>