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E6F-49C0-5A12-5080-14CD0A6D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560-D273-CAE0-DAA7-F8E54EC6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0CA5-C019-D5E8-6A03-3ABC5FA6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E155-D8FF-762E-0357-D42280C7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0790-2DF5-BBC3-BFDC-04EA7887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034B-DE12-D003-A526-D00F6A8A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B9DFF-0100-C440-26E3-7272B378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494B-89D5-32BA-908B-5BDA94F9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EBE8-1085-07D4-7704-4251705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8765-6080-CA2C-51ED-D15E75F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23502-C539-793D-59DF-A7B676678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C12CC-B165-1101-6022-2BC0D362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B154-3912-71F8-5B40-E150AF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6089-8C89-84F7-D5F7-9343F9CA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991A-D532-ADB7-D3C3-80B275EF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904-733D-D75B-7098-AB3CF1EE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9E46-0D08-50A4-79C1-CC41D578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1CC-64F8-1BE6-7127-B9E67B41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5EEF-AF6E-9578-B92A-9F86656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2FC6-E8A5-F031-5D00-880A457B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67D8-6932-8779-7386-9F9D391F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5A74-2CAE-2D1D-9D88-2A3EC724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61B3-F1EB-7605-7A43-FF6E4BA4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1E17-3DCC-E0A8-A49F-C2D6DEDC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B8A5-2077-DD30-FF82-C0FA4C5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6D62-D13C-CEDF-D54F-81099155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5DF6-26E2-F11A-B455-990426134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D910D-5648-4D8F-1473-DE578A08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2E54-0812-9A5C-F62A-8FA9D23F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13E0-1C9F-2ABE-2F65-0153D980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1C7B5-D7B4-756D-F155-0650516C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2565-ECCF-C42C-2B68-B6FE0D48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A6EA-575D-2428-A813-D3B34C04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3633C-FEAB-CE82-B75E-D0515747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62D50-8DD8-B85D-E690-12F451C27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33A5-A7A7-1077-2398-2D85CA83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C9EFE-D60C-A120-2029-652220BA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5AC6A-1967-C899-20EF-EB85DCB5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A43B-8480-F541-0CC2-139CD853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E758-721C-3619-EE78-ABB64ED7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65C79-9071-5FCA-38BF-3BA37B68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7026-3927-EA4E-F7AA-9BFAF027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A6F53-04EF-5CF2-50A1-40D84F1C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A2EAA-BDC2-1E3C-64BF-44EBCAA0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61AD-660F-7744-9E63-3509103B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0A78-C717-509F-119E-2203BC2B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9BA6-A4E9-C69D-2896-3F11504C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6EAD-1477-834D-D657-1B916C0F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DE00-336E-B702-C0F4-DD9F6E3F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A33FF-7B4C-3575-2B5B-CCCA3C70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C8907-1F60-3F78-970C-A9A811AA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143F-5BD3-B853-C29F-63481FDB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E8B2-48F4-0886-0A42-50B174E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C8D35-07E5-5930-221B-EEB5D747C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BF97-9E1C-325E-517B-C4AB45D4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C42D-5C78-2BDE-561F-D76C461B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239F-AADF-E0E7-67F8-205562F4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0C98-D324-BC6E-CA5B-227DA214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4449E-4BD1-7FC3-D137-FA00B16F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63DF-657A-3B0F-F6D3-834C2794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FBF1-5A64-FA16-ADCE-6E81B48B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C969-DEF3-40F2-95F7-3611C7A6BD4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C162-2956-ACBA-A2E0-64DB6DE6A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579A-0E5E-C74F-0314-C80EBB59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179E-C6F6-46D3-B4E7-4FD881F5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F9877-D36B-7575-7636-46BE31FD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85" y="0"/>
            <a:ext cx="587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451A3E-E756-0EBF-F2B3-6FB44058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80987"/>
            <a:ext cx="8343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1</cp:revision>
  <dcterms:created xsi:type="dcterms:W3CDTF">2023-03-19T22:53:14Z</dcterms:created>
  <dcterms:modified xsi:type="dcterms:W3CDTF">2023-03-19T22:54:27Z</dcterms:modified>
</cp:coreProperties>
</file>