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2BD0-5FD1-00AB-CEB7-56F3B41B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4454E-E171-A3E9-D2F9-A603D341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A56C-A347-1CCC-E2B5-8C00C2B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ACA1-46CF-1029-4407-55595DE0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AE24-858A-528F-787C-8DCD6D4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419-BC18-818A-38A8-DC0AC47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3EDC-DF32-C0EC-288C-97C935A7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8790-4A2B-906F-3F90-346E3B5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2D76-E61A-A3C6-1181-C852DA3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1093-6FCD-938D-CDA1-BD81214B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3B105-8548-5DFB-2FCD-38DCCD90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D661-8CDE-0165-6688-6F3A8AC3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A31A-59B5-46D7-5E9B-4BE10C0F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7B29-0916-F7D9-194A-3AC96EF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0206-7EFA-58F8-49F2-EBA8CACD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9C0F-24C9-5CCF-2679-543CDAAE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948C-41DD-6430-CEF3-3948F660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6014-1563-EF60-97EB-618A3C67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8581-A665-F6BB-3D8E-41B6E6C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0253-77AB-97A8-325B-04C0DBBC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3113-4B1B-AB14-0A4A-4DB457E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512B-10E5-441C-4DD0-F1BA2176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FE95-CB1D-DA7F-1A02-6A03E5AF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24DE-C6D7-F70D-1574-1F3F7ED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410D-77C6-D6B1-7DD4-4C0560BE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6E76-8DF7-51D3-E8A0-3C54E68B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AA20-E5F8-85FE-34AF-28CA8E19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6EF31-6DAC-0FEB-9449-7B35ED2B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0E9C-2D35-FA65-2C9D-FD77BC6B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AA2C-9B6C-A571-1DD0-9C9EE97B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5C921-92DD-0AF0-66E4-E7575438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45F-B195-8986-4E04-3D8A49A7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903A-D21E-621A-388A-DBD78313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6282-5426-BC6E-548B-3F7F4E79C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867E0-922B-1C4E-D9E4-D379DC92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0ACE1-73DB-8261-2D2E-8FC23B0F4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2CFAC-743F-6FD6-1B0D-93DFA9CF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A2522-FA44-A15E-3E79-46077F0F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4D466-A23A-6A57-25BF-F7828675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D2C2-332F-710C-3993-F282D0AB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5E2FA-AB79-879F-5EFB-BE263257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60C47-0375-5D48-5496-26C6CFDC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7BC3-C4A2-2DB3-929D-157AC94F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3D0E1-AEA4-4636-598B-A2D2033D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33BC4-8B1A-E46F-C2CF-FFBD7550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33D88-D0A9-333E-A8E9-BD3B5675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77B9-23BE-62FF-C9F6-4A5F97B4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551-1126-1D5A-E511-FA861BE8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BAD7-0BF7-BB25-4766-4F1FB393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C0C77-E2A7-0982-586C-AF33DFB7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568D-978C-9E4D-6905-EBB64B64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BB2D-7B4C-4D7C-85DD-6C2FC924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8B4F-91D2-2137-1075-A9B634E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3ADD5-C1F6-958C-6441-215DE74DC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8367-AA89-6FB3-F7D3-B4BCE806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3F11-7CEF-1347-8CBD-E42EB4CC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872B-4CFF-F946-EA09-652AC6E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CA27-DF4E-D82E-E7C8-D2068469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B0145-FED3-2F16-BFEA-D5E15B7D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2937-CD36-0504-3704-3A2EA3F6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205E-1868-197A-586F-829B530A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3628-8C75-40E8-BFD3-624F7A6A33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418F-50BB-5F2A-ED55-D39B32A78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E57EA-FB17-D103-D90A-B21E6AE0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8160-6E87-4E6E-A72F-0BE3A90D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2439A-2F1B-A802-6B92-E45BC14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9550"/>
            <a:ext cx="85915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D8289-218B-398E-6521-CFCCE5FC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8100"/>
            <a:ext cx="86772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2023-05-07T23:59:00Z</dcterms:created>
  <dcterms:modified xsi:type="dcterms:W3CDTF">2023-05-08T00:02:34Z</dcterms:modified>
</cp:coreProperties>
</file>