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4DE4-3C8E-69A5-1AC6-261DBE874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CEFEE-8CAA-64FF-4527-190CED55E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A18A-5023-D20C-A83C-BAA4EEF4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A6A0-2588-2B37-D817-35A61849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45825-F3D0-7F14-1CDC-FCF4552B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87D7-8BBF-AA26-8B4D-39D40D01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8C0C1-6337-C969-51A8-7956B9941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0810-64CB-5946-E478-8B8DD171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0C55-BB0D-D896-8062-354D0A91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7221-95C0-C8EC-27C7-340F805A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7A7E9-7F99-3281-2513-F177F3CCF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8B4E7-D16B-21DA-1197-8D5E5821F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C0B9-755F-F68C-78E2-22DF0847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C9FA-A070-EEBC-ECC7-C8E7CB8C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AECB-C59B-1F51-1CB0-CCA21DF8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26E4-D493-5FD7-9BE7-A27FAFEF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6FE7-7A67-25CD-8C0D-1C900830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60E1E-2FD7-8532-5D44-1E5CAD08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C805-6470-BF27-38FD-358D705A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6F84-E9A4-A0D2-5E85-BC3A7EAC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ED9-7932-BB02-E19C-E7D1F40F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74EEE-83BB-A57B-812B-34A0052BA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01286-A0CB-9E28-ED86-98D02F40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FAAF-A73A-5731-DE01-B6B2DBE6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2E41-B1E4-CBAA-7FAF-1B1A987D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A4EB-241C-BDEF-2D3A-A80D97FF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394A-0C62-EF6F-E57F-68DF6600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B000B-35E9-3D03-BAD4-748DF8AA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CA128-D7E8-AB68-3C39-6ABD949E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4E42C-4F7F-3692-546D-18F1704A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BCE03-B9EC-2512-7092-72824A18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75BA-E4FE-0369-2F9F-2529533B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5C440-9687-378F-1AB8-F3E8F789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43E34-AB50-06F9-AE04-1C88452DD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6FE8F-3D27-2A43-2919-4CCF7421C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92DD5-68EA-2D15-B8A0-08052696A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E073B-C958-67A1-D440-0857995F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ACC6A-10B4-E10E-51DE-EA9381F0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EE699-2F52-F8D7-C121-BEE9F390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A8AD-77AC-502F-717D-18E217EB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BBE75-9705-EF85-6F41-74D8D995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E5A68-83EC-CCB8-8C85-55AC91DB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5C54B-2064-3926-E519-C251861D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73056-8C9A-0C66-30E8-7F4885E2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03764-C0D6-67A2-1F80-06CF8E6B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14E5-B6EE-0017-DB0B-7D2739B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8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2262-BDFE-C8AA-EABD-5A0F8EFB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2294-1249-2909-C8B9-EA52689B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22CC3-B8B1-0C6B-453C-940A4BBB8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2F6CD-CBA8-BC1B-56FC-A707CBDE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AE029-E4E7-CF9F-FDE8-FDC49AB6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4606C-9CFB-3407-9C48-6FF49EBF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CA5B-5AA9-6431-8C4B-A6C20871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F239F-F3EC-5449-D4CC-CB99D8A08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0B58E-D3EC-E0B3-7980-553B8B710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DED20-6273-8802-1923-6945CDD9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91632-CBD7-E1D6-6927-BC629ECA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3AB6D-9738-5958-F645-230008A2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A72A8-50B5-56D8-853A-D482866B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A9B78-1A99-911A-DDFF-53DFABCC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100E-E6BB-30FD-A891-278315FA6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E94F-5FCD-4501-AED5-85F34AC47F6E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4577-B9A6-3565-A9C8-5FD0608FE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8443-6A95-1588-1727-D9194AAF4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4BF0-D1DC-452B-833B-86F46105D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0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4842E-1A30-0491-91D8-85DE18B7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85" y="0"/>
            <a:ext cx="587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613C4-D5DD-B554-D8EA-3326E66D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09550"/>
            <a:ext cx="78390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travisbowry@gmail.com</dc:creator>
  <cp:lastModifiedBy>travisbowry@gmail.com</cp:lastModifiedBy>
  <cp:revision>1</cp:revision>
  <dcterms:created xsi:type="dcterms:W3CDTF">2023-03-12T20:06:45Z</dcterms:created>
  <dcterms:modified xsi:type="dcterms:W3CDTF">2023-03-12T20:09:41Z</dcterms:modified>
</cp:coreProperties>
</file>