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A756-F4BD-452C-AB98-3376B24A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90CAD-BD4E-4D27-9D79-029A10308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C9EC-A276-4820-A2FF-ECA4358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7B88-0D7C-46E9-857D-4063E81D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C909-3180-40D8-8D9B-9C433DE8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72C4-D9A2-4F0D-BB75-A8350B2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742E-BDFB-4B8B-BD4B-C9C545B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C0D0-E0FF-465C-9BF0-6B5AAD21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0396-7143-44FB-A420-500FCCBC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3A77-08A8-4155-8E7E-D11676B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F8B1E-336D-4359-9FF9-A4017831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C0391-5493-4943-81A4-97E02AE4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EA51-FF00-4340-9125-976D59AE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8EB3-72EE-4289-B2B6-4B1B584A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244C-59BD-4947-8082-6400D2D6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9278-4D4F-404F-B28E-DCE27809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DC7F-977B-4179-8B94-3E06A44C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A540-BD65-48AF-B6FF-E2BAF82D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1A72-3624-46A0-916F-C51BA8A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3016-E1F2-4632-9185-AD1BD918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DC03-E57E-409A-9677-A5094B2A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91FA-0761-485D-A6DF-61BEDA85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EC61-107A-4477-8A71-E726DF25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4B77-97DB-4375-B204-93B6F5EB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85D8-62EF-4D21-863C-CE588AD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A3BC-923D-4DDC-9468-778C10AE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C2C7-C6AF-400D-853B-226FA67E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C6E9-512E-418C-9180-091158F9D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7F3B-8CE8-4CF1-9353-0F33FA7C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3032-C654-40DC-B170-840F9D38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6E42-F222-4157-9CAD-D7177E2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6A77-107A-4512-B578-569665FD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F2F82-C230-4F3C-916A-F4C3CA23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6E01-8636-450A-B868-923E380D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7271D-CB6F-4870-96EE-F4CA23C9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A86BB-E895-4ED4-A300-7104CB5B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77B7-F10D-4B91-991F-B164559D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80792-BC5A-4440-910C-5DD48DE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03D0C-C2E5-47DA-9134-E0CFF0C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C4E-3120-4555-B7C0-99D0A3B5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4833-0805-4A07-8604-E1D56499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CEBED-FF64-4634-A0E0-865D748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33A6-FD1A-4F4D-95B2-91654D72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84BC3-6F91-4BBA-AA60-97E6458C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6FCB7-2C43-4743-84B8-5983C2A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E1EF4-B388-4ACD-B255-B1AB550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2AD2-4B77-473E-8603-EB5A17CB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FE0-F2F8-4969-9395-29F7559C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42B7-4F5F-4CA7-8623-8A337086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9C85-1E32-476A-9077-D3EE1D68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C25D-FCFE-406F-957B-9046F761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34FE-D427-4B4E-A34C-7C250120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27B-DE0E-4AD0-B557-C03D58D6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4D3D4-504F-49EF-9C07-F1AD61CBE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CEB1-DD04-4861-831C-AC1FF9AD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397BB-CC2E-46B4-BCDA-8D4C3A8B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8673-CEBA-4623-9BE3-CF6A8C2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ACCB-E6C3-4AD8-A6F7-91CA8C65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B1CAC-72E8-4A46-95B6-65C37BC2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EC2B-DF5E-444E-B8E5-F6DE6A8C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074E-AC85-4CCA-96B5-6161EC3E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CEE5-FFE4-4DE8-A009-C8C1465D7DA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3529-32FB-4597-AC0A-55A27C950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0D47-3552-4548-A45C-090C15B2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1820-0123-4A81-9F24-536D029E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EDA2-CA97-4C53-B7A8-39D9BD43C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ITS200 Website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95E8-C295-44FC-8783-E95A70D34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and Camden</a:t>
            </a:r>
          </a:p>
        </p:txBody>
      </p:sp>
    </p:spTree>
    <p:extLst>
      <p:ext uri="{BB962C8B-B14F-4D97-AF65-F5344CB8AC3E}">
        <p14:creationId xmlns:p14="http://schemas.microsoft.com/office/powerpoint/2010/main" val="22209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EFD-1C0F-4B92-B44F-C218E74D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Hyperlink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1E3E5-9136-4CB4-824E-A6A1E01F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3217817"/>
            <a:ext cx="5436326" cy="9339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D7F6-9559-437E-B66E-30ACD59E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added Three Separate Hyperlinks, one for each recipe to the Wiki page for said food item. This can give the user more information if they so choose to.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E0BC-31AB-468F-B7E6-1E5C9ADF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06550"/>
            <a:ext cx="7600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3340-9B80-4B9B-8627-BE5E7481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B4CF-8526-4792-8CBB-44601C8D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We implemented Five different CSS Properties to improve the visual experience of the website.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920F0F8-A260-4606-882A-DF5CC7CE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08" y="1170745"/>
            <a:ext cx="6428067" cy="114098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1DD984-22AE-45C0-819E-DC4A2433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3187717"/>
            <a:ext cx="6487049" cy="30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4B2A-F3B3-48B4-8450-A9E5F765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93D7-59AD-45EC-AADA-04749FD5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added 4 unique JavaScripting Elements to our website to enhance the user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B05A0-2287-4B85-B3C3-433041D0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2706513"/>
            <a:ext cx="9043851" cy="150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A910B-9161-4535-9424-5A3D95D3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5620897"/>
            <a:ext cx="2968942" cy="102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515FCF-D67B-47D9-A298-501334F5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176" y="5589156"/>
            <a:ext cx="2910840" cy="1056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74D72-48FB-44F8-BBE8-4822EE650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96" y="6013537"/>
            <a:ext cx="5203371" cy="2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870-496D-4A45-8212-886367CB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en-US" sz="5400"/>
              <a:t>Website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1DAE-B91A-46E9-81E4-5A2F1F2A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Let's look into the special features of the site!</a:t>
            </a: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604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CD702-F1E7-4C52-8523-C7B03C10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 Did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0A072-2809-4A77-AEA5-A0A65E59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5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EAFF-928E-45FF-9A3E-E7745382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We decided to put together a site that gives the user recipes from around the world, with an emphasis on interaction.</a:t>
            </a:r>
          </a:p>
        </p:txBody>
      </p:sp>
    </p:spTree>
    <p:extLst>
      <p:ext uri="{BB962C8B-B14F-4D97-AF65-F5344CB8AC3E}">
        <p14:creationId xmlns:p14="http://schemas.microsoft.com/office/powerpoint/2010/main" val="31122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30134-78B0-49C3-99DD-738E6568B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r="36837"/>
          <a:stretch/>
        </p:blipFill>
        <p:spPr bwMode="auto">
          <a:xfrm>
            <a:off x="-6" y="10"/>
            <a:ext cx="76427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C6EC6-14CA-4A85-A852-A1F2972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</p:spPr>
        <p:txBody>
          <a:bodyPr>
            <a:normAutofit/>
          </a:bodyPr>
          <a:lstStyle/>
          <a:p>
            <a:r>
              <a:rPr lang="en-US" sz="2400"/>
              <a:t>What Recipes Did We Choose?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1C44424-1A02-4E8C-8634-A85A21C6A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0" r="9299" b="3"/>
          <a:stretch/>
        </p:blipFill>
        <p:spPr bwMode="auto">
          <a:xfrm>
            <a:off x="7809454" y="1"/>
            <a:ext cx="4382546" cy="33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D182-1F4C-45E1-9004-BD13F985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2" y="4151376"/>
            <a:ext cx="3319272" cy="19202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USA – Cheeseburger</a:t>
            </a:r>
          </a:p>
          <a:p>
            <a:pPr marL="0" indent="0">
              <a:buNone/>
            </a:pPr>
            <a:r>
              <a:rPr lang="en-US" sz="1700"/>
              <a:t>Mexico – Burrito </a:t>
            </a:r>
          </a:p>
          <a:p>
            <a:pPr marL="0" indent="0">
              <a:buNone/>
            </a:pPr>
            <a:r>
              <a:rPr lang="en-US" sz="1700"/>
              <a:t>Japan – Ramen Noodles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65D9D0-1A0C-4BC4-899D-BA2AB6DCC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r="9324" b="3"/>
          <a:stretch/>
        </p:blipFill>
        <p:spPr bwMode="auto">
          <a:xfrm>
            <a:off x="7809462" y="3512354"/>
            <a:ext cx="4382545" cy="3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A2C79-215F-4F7C-BE4C-5E6D460D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Horizontal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776D-3C73-402D-9195-F4E92EF9E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6405"/>
          <a:stretch/>
        </p:blipFill>
        <p:spPr>
          <a:xfrm>
            <a:off x="6482008" y="4405410"/>
            <a:ext cx="5287627" cy="952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D358-49E3-4283-A759-B98F24F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6"/>
            <a:ext cx="5579532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These were used between different recipes to separate sections, giving a better visual look.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F3EDFA-F2E7-433E-8E32-F30A5787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95" y="5883301"/>
            <a:ext cx="5627288" cy="8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9AA59-8F0D-4D50-A50D-771276E9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Three Headings of Different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F9AF-5590-4C5B-82E3-DE92FE71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52842"/>
            <a:ext cx="28895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We Used H1, H2, and H3 on our website.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FBE0B4-F164-4F5E-BF9D-36F5E5C4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362264"/>
            <a:ext cx="10637520" cy="17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FB5C5-506A-4BA7-A89D-649A9D17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5AA6-D540-40BC-8E40-D481D53A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704" y="2150611"/>
            <a:ext cx="3803904" cy="25585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included Three Ordered Lists, one for each recipe to showcase the steps to make said food.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0AFD7-0F09-4EEF-A84B-1DE0A35E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3" y="4285731"/>
            <a:ext cx="8159931" cy="1018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3A18D-B770-4E3C-A1C8-C44A5F95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3" y="2745529"/>
            <a:ext cx="7606121" cy="13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98B3C-145F-47AC-9E71-F9C35D0C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Unordered List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85D6-64F9-4FD7-B8D4-AC938A69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2" y="2680726"/>
            <a:ext cx="5033960" cy="1222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B37E-75C6-4FF4-8BC8-D6473139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We included Three Unordered Lists, one for each recipe to showcase the ingredients used to make said food.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D4529-EFD9-4929-9BE5-238D465C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66" y="1106474"/>
            <a:ext cx="9568884" cy="10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3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B33D-5C55-4E7D-9F8B-39564A8D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/>
              <a:t>Paragraphs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103D-6C0E-4AB2-A4D3-E03BEBB6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710653"/>
            <a:ext cx="10228659" cy="14320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D0E4-E066-4DAE-A3BA-DF1B540A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 decided to make a description paragraph of each recipe, including information such as the history behind said food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970E4-EB06-483B-B61A-738C98B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30" y="3557450"/>
            <a:ext cx="10228659" cy="4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44C5-499E-4633-B5B7-DF783692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Images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7D21B-87C9-499F-ACFC-01EDDA5F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0" y="5633421"/>
            <a:ext cx="6784869" cy="6784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E5E7-5721-4107-A045-773EA915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decided to place one image for each recipe, a creative commons photo to showcase said food item. Each shot also has a caption underneath to give further details.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502F-68AF-4506-B699-8B438873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59" y="2895449"/>
            <a:ext cx="3723054" cy="25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261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ITS200 Website Presentation</vt:lpstr>
      <vt:lpstr>What We Did</vt:lpstr>
      <vt:lpstr>What Recipes Did We Choose?</vt:lpstr>
      <vt:lpstr>Horizontal Rule</vt:lpstr>
      <vt:lpstr>Three Headings of Different Sizes</vt:lpstr>
      <vt:lpstr>Ordered List</vt:lpstr>
      <vt:lpstr>Unordered List</vt:lpstr>
      <vt:lpstr>Paragraphs</vt:lpstr>
      <vt:lpstr>Images</vt:lpstr>
      <vt:lpstr>Hyperlink</vt:lpstr>
      <vt:lpstr>CSS Properties</vt:lpstr>
      <vt:lpstr>JavaScripting Elements</vt:lpstr>
      <vt:lpstr>Website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ITS200 Website Presentation</dc:title>
  <dc:creator>Camden Levy</dc:creator>
  <cp:lastModifiedBy>Camden Levy</cp:lastModifiedBy>
  <cp:revision>1</cp:revision>
  <dcterms:created xsi:type="dcterms:W3CDTF">2022-04-19T01:54:54Z</dcterms:created>
  <dcterms:modified xsi:type="dcterms:W3CDTF">2022-04-19T03:28:35Z</dcterms:modified>
</cp:coreProperties>
</file>