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9" r:id="rId8"/>
    <p:sldId id="268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719" autoAdjust="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outlineViewPr>
    <p:cViewPr>
      <p:scale>
        <a:sx n="33" d="100"/>
        <a:sy n="33" d="100"/>
      </p:scale>
      <p:origin x="0" y="-37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2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6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3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1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9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4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7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4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2CFE-A783-4AEE-9DEB-C2F74E9BB75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9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13274" y="-1153862"/>
            <a:ext cx="8091054" cy="10163703"/>
            <a:chOff x="-484340" y="-719498"/>
            <a:chExt cx="8611926" cy="10883584"/>
          </a:xfrm>
        </p:grpSpPr>
        <p:sp>
          <p:nvSpPr>
            <p:cNvPr id="8" name="Rectangle 7"/>
            <p:cNvSpPr/>
            <p:nvPr/>
          </p:nvSpPr>
          <p:spPr>
            <a:xfrm rot="2392987">
              <a:off x="-484340" y="-719498"/>
              <a:ext cx="8611926" cy="108835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6050" y="2810390"/>
              <a:ext cx="4676364" cy="3065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Decoding Student Retention and Churn Predictive Analytics of Vodafone(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Telecel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in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Knust</a:t>
              </a:r>
              <a:endParaRPr lang="en-US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83033" y="-3015383"/>
            <a:ext cx="6766310" cy="11902420"/>
            <a:chOff x="7256979" y="-3826934"/>
            <a:chExt cx="6766310" cy="11902420"/>
          </a:xfrm>
          <a:blipFill dpi="0" rotWithShape="1">
            <a:blip r:embed="rId2"/>
            <a:srcRect/>
            <a:stretch>
              <a:fillRect l="-10000" t="1000" r="-15000" b="-4000"/>
            </a:stretch>
          </a:blipFill>
        </p:grpSpPr>
        <p:sp>
          <p:nvSpPr>
            <p:cNvPr id="4" name="Rectangle 3"/>
            <p:cNvSpPr/>
            <p:nvPr/>
          </p:nvSpPr>
          <p:spPr>
            <a:xfrm rot="18678930">
              <a:off x="8933932" y="2986128"/>
              <a:ext cx="7291136" cy="2887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 rot="18678930">
              <a:off x="5827889" y="1630048"/>
              <a:ext cx="7960806" cy="2887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18678930">
              <a:off x="5055201" y="-1625156"/>
              <a:ext cx="7291136" cy="2887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7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6"/>
            <a:ext cx="10515600" cy="1121062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F52D-9660-B741-B127-FC88BCA7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469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9107106">
            <a:off x="715320" y="89941"/>
            <a:ext cx="4976734" cy="9054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98298" cy="4351338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59" y="-3034132"/>
            <a:ext cx="10870110" cy="119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5400" b="1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375" y="-174818"/>
            <a:ext cx="1554615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467" y="-193741"/>
            <a:ext cx="1555273" cy="151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2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29261B"/>
                </a:solidFill>
                <a:latin typeface="__tiempos_b6f14e"/>
              </a:rPr>
              <a:t>Research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rgbClr val="29261B"/>
              </a:solidFill>
              <a:effectLst/>
              <a:latin typeface="__tiempos_b6f14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660" y="4441561"/>
            <a:ext cx="2670279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29261B"/>
                </a:solidFill>
                <a:latin typeface="__tiempos_b6f14e"/>
              </a:rPr>
              <a:t>Significance of the 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927" y="4446573"/>
            <a:ext cx="2670279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7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660" y="4328040"/>
            <a:ext cx="2670279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3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660" y="4328040"/>
            <a:ext cx="2670279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8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59" y="0"/>
            <a:ext cx="12192000" cy="6898878"/>
          </a:xfrm>
          <a:effectLst>
            <a:outerShdw blurRad="88900" dist="1765300" dir="2700000" sx="79000" sy="79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reeform 6"/>
          <p:cNvSpPr/>
          <p:nvPr/>
        </p:nvSpPr>
        <p:spPr>
          <a:xfrm>
            <a:off x="-126459" y="-160020"/>
            <a:ext cx="12192000" cy="7218918"/>
          </a:xfrm>
          <a:custGeom>
            <a:avLst/>
            <a:gdLst/>
            <a:ahLst/>
            <a:cxnLst/>
            <a:rect l="l" t="t" r="r" b="b"/>
            <a:pathLst>
              <a:path w="12192000" h="7218918">
                <a:moveTo>
                  <a:pt x="5709199" y="3701192"/>
                </a:moveTo>
                <a:cubicBezTo>
                  <a:pt x="5734671" y="3756940"/>
                  <a:pt x="5753655" y="3800674"/>
                  <a:pt x="5766150" y="3832393"/>
                </a:cubicBezTo>
                <a:cubicBezTo>
                  <a:pt x="5786815" y="3889583"/>
                  <a:pt x="5801233" y="3930914"/>
                  <a:pt x="5809403" y="3956386"/>
                </a:cubicBezTo>
                <a:cubicBezTo>
                  <a:pt x="5773358" y="3966958"/>
                  <a:pt x="5739958" y="3974408"/>
                  <a:pt x="5709199" y="3978733"/>
                </a:cubicBezTo>
                <a:cubicBezTo>
                  <a:pt x="5658257" y="3984500"/>
                  <a:pt x="5625577" y="3987384"/>
                  <a:pt x="5611159" y="3987384"/>
                </a:cubicBezTo>
                <a:cubicBezTo>
                  <a:pt x="5628941" y="3924426"/>
                  <a:pt x="5644321" y="3874685"/>
                  <a:pt x="5657296" y="3838160"/>
                </a:cubicBezTo>
                <a:cubicBezTo>
                  <a:pt x="5680844" y="3774722"/>
                  <a:pt x="5698146" y="3729066"/>
                  <a:pt x="5709199" y="3701192"/>
                </a:cubicBezTo>
                <a:close/>
                <a:moveTo>
                  <a:pt x="7581574" y="3541876"/>
                </a:moveTo>
                <a:cubicBezTo>
                  <a:pt x="7671925" y="3541876"/>
                  <a:pt x="7717100" y="3608678"/>
                  <a:pt x="7717100" y="3742282"/>
                </a:cubicBezTo>
                <a:cubicBezTo>
                  <a:pt x="7717100" y="3794186"/>
                  <a:pt x="7704125" y="3844408"/>
                  <a:pt x="7678173" y="3892948"/>
                </a:cubicBezTo>
                <a:cubicBezTo>
                  <a:pt x="7649818" y="3946293"/>
                  <a:pt x="7617137" y="3972966"/>
                  <a:pt x="7580132" y="3972966"/>
                </a:cubicBezTo>
                <a:cubicBezTo>
                  <a:pt x="7542165" y="3972966"/>
                  <a:pt x="7510206" y="3946774"/>
                  <a:pt x="7484254" y="3894389"/>
                </a:cubicBezTo>
                <a:cubicBezTo>
                  <a:pt x="7461186" y="3847772"/>
                  <a:pt x="7449652" y="3797550"/>
                  <a:pt x="7449652" y="3743724"/>
                </a:cubicBezTo>
                <a:cubicBezTo>
                  <a:pt x="7449652" y="3609159"/>
                  <a:pt x="7493626" y="3541876"/>
                  <a:pt x="7581574" y="3541876"/>
                </a:cubicBezTo>
                <a:close/>
                <a:moveTo>
                  <a:pt x="4819478" y="3541876"/>
                </a:moveTo>
                <a:cubicBezTo>
                  <a:pt x="4878590" y="3539473"/>
                  <a:pt x="4927129" y="3552209"/>
                  <a:pt x="4965096" y="3580083"/>
                </a:cubicBezTo>
                <a:cubicBezTo>
                  <a:pt x="5010752" y="3613724"/>
                  <a:pt x="5033580" y="3665868"/>
                  <a:pt x="5033580" y="3736515"/>
                </a:cubicBezTo>
                <a:cubicBezTo>
                  <a:pt x="5033580" y="3823502"/>
                  <a:pt x="5009070" y="3889343"/>
                  <a:pt x="4960051" y="3934038"/>
                </a:cubicBezTo>
                <a:cubicBezTo>
                  <a:pt x="4921122" y="3970082"/>
                  <a:pt x="4870900" y="3990027"/>
                  <a:pt x="4809385" y="3993872"/>
                </a:cubicBezTo>
                <a:close/>
                <a:moveTo>
                  <a:pt x="3809674" y="3541876"/>
                </a:moveTo>
                <a:cubicBezTo>
                  <a:pt x="3900025" y="3541876"/>
                  <a:pt x="3945200" y="3608678"/>
                  <a:pt x="3945200" y="3742282"/>
                </a:cubicBezTo>
                <a:cubicBezTo>
                  <a:pt x="3945200" y="3794186"/>
                  <a:pt x="3932224" y="3844408"/>
                  <a:pt x="3906272" y="3892948"/>
                </a:cubicBezTo>
                <a:cubicBezTo>
                  <a:pt x="3877918" y="3946293"/>
                  <a:pt x="3845237" y="3972966"/>
                  <a:pt x="3808232" y="3972966"/>
                </a:cubicBezTo>
                <a:cubicBezTo>
                  <a:pt x="3770265" y="3972966"/>
                  <a:pt x="3738306" y="3946774"/>
                  <a:pt x="3712354" y="3894389"/>
                </a:cubicBezTo>
                <a:cubicBezTo>
                  <a:pt x="3689286" y="3847772"/>
                  <a:pt x="3677751" y="3797550"/>
                  <a:pt x="3677751" y="3743724"/>
                </a:cubicBezTo>
                <a:cubicBezTo>
                  <a:pt x="3677751" y="3609159"/>
                  <a:pt x="3721726" y="3541876"/>
                  <a:pt x="3809674" y="3541876"/>
                </a:cubicBezTo>
                <a:close/>
                <a:moveTo>
                  <a:pt x="9059288" y="3085555"/>
                </a:moveTo>
                <a:cubicBezTo>
                  <a:pt x="9074186" y="3317680"/>
                  <a:pt x="9083558" y="3498382"/>
                  <a:pt x="9087402" y="3627661"/>
                </a:cubicBezTo>
                <a:lnTo>
                  <a:pt x="9108308" y="4192836"/>
                </a:lnTo>
                <a:lnTo>
                  <a:pt x="9753502" y="4192836"/>
                </a:lnTo>
                <a:cubicBezTo>
                  <a:pt x="9763113" y="4148141"/>
                  <a:pt x="9771284" y="4111136"/>
                  <a:pt x="9778012" y="4081820"/>
                </a:cubicBezTo>
                <a:cubicBezTo>
                  <a:pt x="9791948" y="4025110"/>
                  <a:pt x="9800840" y="3989306"/>
                  <a:pt x="9804684" y="3974408"/>
                </a:cubicBezTo>
                <a:cubicBezTo>
                  <a:pt x="9762873" y="3984500"/>
                  <a:pt x="9732836" y="3990267"/>
                  <a:pt x="9714574" y="3991709"/>
                </a:cubicBezTo>
                <a:cubicBezTo>
                  <a:pt x="9617975" y="3997476"/>
                  <a:pt x="9551654" y="4000600"/>
                  <a:pt x="9515609" y="4001080"/>
                </a:cubicBezTo>
                <a:lnTo>
                  <a:pt x="9522818" y="3840323"/>
                </a:lnTo>
                <a:cubicBezTo>
                  <a:pt x="9573760" y="3839842"/>
                  <a:pt x="9612208" y="3840323"/>
                  <a:pt x="9638160" y="3841765"/>
                </a:cubicBezTo>
                <a:cubicBezTo>
                  <a:pt x="9693908" y="3847051"/>
                  <a:pt x="9728752" y="3851376"/>
                  <a:pt x="9742688" y="3854741"/>
                </a:cubicBezTo>
                <a:cubicBezTo>
                  <a:pt x="9747974" y="3816293"/>
                  <a:pt x="9753982" y="3782412"/>
                  <a:pt x="9760710" y="3753096"/>
                </a:cubicBezTo>
                <a:cubicBezTo>
                  <a:pt x="9772244" y="3704556"/>
                  <a:pt x="9780655" y="3671395"/>
                  <a:pt x="9785942" y="3653613"/>
                </a:cubicBezTo>
                <a:cubicBezTo>
                  <a:pt x="9666274" y="3657458"/>
                  <a:pt x="9580008" y="3658659"/>
                  <a:pt x="9527143" y="3657218"/>
                </a:cubicBezTo>
                <a:lnTo>
                  <a:pt x="9537956" y="3519528"/>
                </a:lnTo>
                <a:cubicBezTo>
                  <a:pt x="9586016" y="3520490"/>
                  <a:pt x="9630230" y="3522893"/>
                  <a:pt x="9670600" y="3526737"/>
                </a:cubicBezTo>
                <a:cubicBezTo>
                  <a:pt x="9729712" y="3533946"/>
                  <a:pt x="9768160" y="3538992"/>
                  <a:pt x="9785942" y="3541876"/>
                </a:cubicBezTo>
                <a:lnTo>
                  <a:pt x="9816940" y="3085555"/>
                </a:lnTo>
                <a:close/>
                <a:moveTo>
                  <a:pt x="8116313" y="3085555"/>
                </a:moveTo>
                <a:cubicBezTo>
                  <a:pt x="8128808" y="3236460"/>
                  <a:pt x="8141064" y="3421488"/>
                  <a:pt x="8153079" y="3640637"/>
                </a:cubicBezTo>
                <a:cubicBezTo>
                  <a:pt x="8167015" y="3911210"/>
                  <a:pt x="8175907" y="4095276"/>
                  <a:pt x="8179751" y="4192836"/>
                </a:cubicBezTo>
                <a:lnTo>
                  <a:pt x="8411876" y="4192836"/>
                </a:lnTo>
                <a:lnTo>
                  <a:pt x="8419086" y="3810767"/>
                </a:lnTo>
                <a:cubicBezTo>
                  <a:pt x="8529621" y="3888622"/>
                  <a:pt x="8612763" y="3947014"/>
                  <a:pt x="8668512" y="3985942"/>
                </a:cubicBezTo>
                <a:cubicBezTo>
                  <a:pt x="8797310" y="4083982"/>
                  <a:pt x="8893188" y="4157753"/>
                  <a:pt x="8956146" y="4207254"/>
                </a:cubicBezTo>
                <a:cubicBezTo>
                  <a:pt x="8960951" y="3976090"/>
                  <a:pt x="8966959" y="3771598"/>
                  <a:pt x="8974168" y="3593780"/>
                </a:cubicBezTo>
                <a:cubicBezTo>
                  <a:pt x="8986182" y="3352043"/>
                  <a:pt x="8995554" y="3182634"/>
                  <a:pt x="9002282" y="3085555"/>
                </a:cubicBezTo>
                <a:lnTo>
                  <a:pt x="8734834" y="3085555"/>
                </a:lnTo>
                <a:cubicBezTo>
                  <a:pt x="8739159" y="3134095"/>
                  <a:pt x="8742042" y="3173023"/>
                  <a:pt x="8743484" y="3202339"/>
                </a:cubicBezTo>
                <a:cubicBezTo>
                  <a:pt x="8745406" y="3235499"/>
                  <a:pt x="8746368" y="3281155"/>
                  <a:pt x="8746368" y="3339307"/>
                </a:cubicBezTo>
                <a:lnTo>
                  <a:pt x="8478198" y="3085555"/>
                </a:lnTo>
                <a:close/>
                <a:moveTo>
                  <a:pt x="6287513" y="3085555"/>
                </a:moveTo>
                <a:cubicBezTo>
                  <a:pt x="6305295" y="3317200"/>
                  <a:pt x="6316108" y="3497902"/>
                  <a:pt x="6319953" y="3627661"/>
                </a:cubicBezTo>
                <a:lnTo>
                  <a:pt x="6342300" y="4192836"/>
                </a:lnTo>
                <a:lnTo>
                  <a:pt x="6746718" y="4192836"/>
                </a:lnTo>
                <a:lnTo>
                  <a:pt x="6752485" y="3941968"/>
                </a:lnTo>
                <a:cubicBezTo>
                  <a:pt x="6787568" y="3941007"/>
                  <a:pt x="6823132" y="3941968"/>
                  <a:pt x="6859176" y="3944851"/>
                </a:cubicBezTo>
                <a:cubicBezTo>
                  <a:pt x="6907715" y="3950618"/>
                  <a:pt x="6938713" y="3954944"/>
                  <a:pt x="6952170" y="3957827"/>
                </a:cubicBezTo>
                <a:cubicBezTo>
                  <a:pt x="6958418" y="3916496"/>
                  <a:pt x="6964185" y="3881173"/>
                  <a:pt x="6969471" y="3851857"/>
                </a:cubicBezTo>
                <a:cubicBezTo>
                  <a:pt x="6979564" y="3802356"/>
                  <a:pt x="6987013" y="3766792"/>
                  <a:pt x="6991819" y="3745166"/>
                </a:cubicBezTo>
                <a:cubicBezTo>
                  <a:pt x="6888492" y="3753336"/>
                  <a:pt x="6812078" y="3756940"/>
                  <a:pt x="6762577" y="3755979"/>
                </a:cubicBezTo>
                <a:lnTo>
                  <a:pt x="6774832" y="3523854"/>
                </a:lnTo>
                <a:cubicBezTo>
                  <a:pt x="6821930" y="3524335"/>
                  <a:pt x="6862780" y="3525296"/>
                  <a:pt x="6897383" y="3526737"/>
                </a:cubicBezTo>
                <a:cubicBezTo>
                  <a:pt x="6955054" y="3532024"/>
                  <a:pt x="6992780" y="3536109"/>
                  <a:pt x="7010562" y="3538992"/>
                </a:cubicBezTo>
                <a:lnTo>
                  <a:pt x="7040119" y="3085555"/>
                </a:lnTo>
                <a:close/>
                <a:moveTo>
                  <a:pt x="5583044" y="3085555"/>
                </a:moveTo>
                <a:cubicBezTo>
                  <a:pt x="5556612" y="3249436"/>
                  <a:pt x="5523692" y="3422689"/>
                  <a:pt x="5484283" y="3605314"/>
                </a:cubicBezTo>
                <a:cubicBezTo>
                  <a:pt x="5419884" y="3878290"/>
                  <a:pt x="5372306" y="4074130"/>
                  <a:pt x="5341547" y="4192836"/>
                </a:cubicBezTo>
                <a:lnTo>
                  <a:pt x="5550604" y="4192836"/>
                </a:lnTo>
                <a:lnTo>
                  <a:pt x="5589532" y="4053705"/>
                </a:lnTo>
                <a:cubicBezTo>
                  <a:pt x="5604911" y="4084944"/>
                  <a:pt x="5616686" y="4109213"/>
                  <a:pt x="5624856" y="4126515"/>
                </a:cubicBezTo>
                <a:lnTo>
                  <a:pt x="5665946" y="4213742"/>
                </a:lnTo>
                <a:cubicBezTo>
                  <a:pt x="5700549" y="4183465"/>
                  <a:pt x="5732028" y="4159195"/>
                  <a:pt x="5760382" y="4140932"/>
                </a:cubicBezTo>
                <a:cubicBezTo>
                  <a:pt x="5804597" y="4115942"/>
                  <a:pt x="5832231" y="4101284"/>
                  <a:pt x="5843284" y="4096958"/>
                </a:cubicBezTo>
                <a:lnTo>
                  <a:pt x="5869957" y="4192836"/>
                </a:lnTo>
                <a:lnTo>
                  <a:pt x="6264282" y="4192836"/>
                </a:lnTo>
                <a:cubicBezTo>
                  <a:pt x="6205650" y="3950138"/>
                  <a:pt x="6159753" y="3756700"/>
                  <a:pt x="6126593" y="3612523"/>
                </a:cubicBezTo>
                <a:cubicBezTo>
                  <a:pt x="6066519" y="3336664"/>
                  <a:pt x="6029754" y="3161008"/>
                  <a:pt x="6016297" y="3085555"/>
                </a:cubicBezTo>
                <a:close/>
                <a:moveTo>
                  <a:pt x="2340866" y="3085555"/>
                </a:moveTo>
                <a:cubicBezTo>
                  <a:pt x="2424969" y="3328253"/>
                  <a:pt x="2488407" y="3518327"/>
                  <a:pt x="2531180" y="3655776"/>
                </a:cubicBezTo>
                <a:cubicBezTo>
                  <a:pt x="2606633" y="3904241"/>
                  <a:pt x="2660459" y="4083262"/>
                  <a:pt x="2692658" y="4192836"/>
                </a:cubicBezTo>
                <a:lnTo>
                  <a:pt x="2943527" y="4192836"/>
                </a:lnTo>
                <a:cubicBezTo>
                  <a:pt x="3007445" y="3966478"/>
                  <a:pt x="3059589" y="3790341"/>
                  <a:pt x="3099959" y="3664427"/>
                </a:cubicBezTo>
                <a:cubicBezTo>
                  <a:pt x="3187907" y="3396737"/>
                  <a:pt x="3251826" y="3203780"/>
                  <a:pt x="3291715" y="3085555"/>
                </a:cubicBezTo>
                <a:lnTo>
                  <a:pt x="3040846" y="3085555"/>
                </a:lnTo>
                <a:cubicBezTo>
                  <a:pt x="3025468" y="3176387"/>
                  <a:pt x="3011771" y="3250157"/>
                  <a:pt x="2999756" y="3306867"/>
                </a:cubicBezTo>
                <a:cubicBezTo>
                  <a:pt x="2973804" y="3412116"/>
                  <a:pt x="2954100" y="3488050"/>
                  <a:pt x="2940643" y="3534667"/>
                </a:cubicBezTo>
                <a:cubicBezTo>
                  <a:pt x="2915172" y="3438549"/>
                  <a:pt x="2896429" y="3363096"/>
                  <a:pt x="2884414" y="3308309"/>
                </a:cubicBezTo>
                <a:cubicBezTo>
                  <a:pt x="2866632" y="3205462"/>
                  <a:pt x="2855338" y="3131211"/>
                  <a:pt x="2850532" y="3085555"/>
                </a:cubicBezTo>
                <a:close/>
                <a:moveTo>
                  <a:pt x="4670975" y="3066091"/>
                </a:moveTo>
                <a:cubicBezTo>
                  <a:pt x="4557555" y="3066091"/>
                  <a:pt x="4448701" y="3073540"/>
                  <a:pt x="4344413" y="3088439"/>
                </a:cubicBezTo>
                <a:cubicBezTo>
                  <a:pt x="4360754" y="3330176"/>
                  <a:pt x="4372048" y="3519769"/>
                  <a:pt x="4378295" y="3657218"/>
                </a:cubicBezTo>
                <a:lnTo>
                  <a:pt x="4397759" y="4192836"/>
                </a:lnTo>
                <a:cubicBezTo>
                  <a:pt x="4468405" y="4205812"/>
                  <a:pt x="4568609" y="4212300"/>
                  <a:pt x="4698368" y="4212300"/>
                </a:cubicBezTo>
                <a:cubicBezTo>
                  <a:pt x="4900216" y="4212300"/>
                  <a:pt x="5056649" y="4160637"/>
                  <a:pt x="5167665" y="4057310"/>
                </a:cubicBezTo>
                <a:cubicBezTo>
                  <a:pt x="5275317" y="3957827"/>
                  <a:pt x="5329144" y="3821339"/>
                  <a:pt x="5329144" y="3647846"/>
                </a:cubicBezTo>
                <a:cubicBezTo>
                  <a:pt x="5329144" y="3455130"/>
                  <a:pt x="5268109" y="3308309"/>
                  <a:pt x="5146038" y="3207385"/>
                </a:cubicBezTo>
                <a:cubicBezTo>
                  <a:pt x="5031658" y="3113189"/>
                  <a:pt x="4873303" y="3066091"/>
                  <a:pt x="4670975" y="3066091"/>
                </a:cubicBezTo>
                <a:close/>
                <a:moveTo>
                  <a:pt x="7580132" y="3043023"/>
                </a:moveTo>
                <a:cubicBezTo>
                  <a:pt x="7437397" y="3043023"/>
                  <a:pt x="7321815" y="3091562"/>
                  <a:pt x="7233386" y="3188642"/>
                </a:cubicBezTo>
                <a:cubicBezTo>
                  <a:pt x="7139671" y="3291969"/>
                  <a:pt x="7092813" y="3434224"/>
                  <a:pt x="7092813" y="3615406"/>
                </a:cubicBezTo>
                <a:cubicBezTo>
                  <a:pt x="7092813" y="3785055"/>
                  <a:pt x="7135826" y="3928031"/>
                  <a:pt x="7221852" y="4044334"/>
                </a:cubicBezTo>
                <a:cubicBezTo>
                  <a:pt x="7313164" y="4167845"/>
                  <a:pt x="7432591" y="4229601"/>
                  <a:pt x="7580132" y="4229601"/>
                </a:cubicBezTo>
                <a:cubicBezTo>
                  <a:pt x="7723348" y="4229601"/>
                  <a:pt x="7840853" y="4168326"/>
                  <a:pt x="7932645" y="4045775"/>
                </a:cubicBezTo>
                <a:cubicBezTo>
                  <a:pt x="8020113" y="3928511"/>
                  <a:pt x="8063847" y="3785055"/>
                  <a:pt x="8063847" y="3615406"/>
                </a:cubicBezTo>
                <a:cubicBezTo>
                  <a:pt x="8063847" y="3435185"/>
                  <a:pt x="8016989" y="3293170"/>
                  <a:pt x="7923274" y="3189363"/>
                </a:cubicBezTo>
                <a:cubicBezTo>
                  <a:pt x="7834846" y="3091803"/>
                  <a:pt x="7720465" y="3043023"/>
                  <a:pt x="7580132" y="3043023"/>
                </a:cubicBezTo>
                <a:close/>
                <a:moveTo>
                  <a:pt x="3808232" y="3043023"/>
                </a:moveTo>
                <a:cubicBezTo>
                  <a:pt x="3665497" y="3043023"/>
                  <a:pt x="3549915" y="3091562"/>
                  <a:pt x="3461486" y="3188642"/>
                </a:cubicBezTo>
                <a:cubicBezTo>
                  <a:pt x="3367771" y="3291969"/>
                  <a:pt x="3320913" y="3434224"/>
                  <a:pt x="3320913" y="3615406"/>
                </a:cubicBezTo>
                <a:cubicBezTo>
                  <a:pt x="3320913" y="3785055"/>
                  <a:pt x="3363926" y="3928031"/>
                  <a:pt x="3449951" y="4044334"/>
                </a:cubicBezTo>
                <a:cubicBezTo>
                  <a:pt x="3541264" y="4167845"/>
                  <a:pt x="3660691" y="4229601"/>
                  <a:pt x="3808232" y="4229601"/>
                </a:cubicBezTo>
                <a:cubicBezTo>
                  <a:pt x="3951448" y="4229601"/>
                  <a:pt x="4068953" y="4168326"/>
                  <a:pt x="4160745" y="4045775"/>
                </a:cubicBezTo>
                <a:cubicBezTo>
                  <a:pt x="4248214" y="3928511"/>
                  <a:pt x="4291946" y="3785055"/>
                  <a:pt x="4291946" y="3615406"/>
                </a:cubicBezTo>
                <a:cubicBezTo>
                  <a:pt x="4291946" y="3435185"/>
                  <a:pt x="4245089" y="3293170"/>
                  <a:pt x="4151374" y="3189363"/>
                </a:cubicBezTo>
                <a:cubicBezTo>
                  <a:pt x="4062945" y="3091803"/>
                  <a:pt x="3948565" y="3043023"/>
                  <a:pt x="3808232" y="304302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218918"/>
                </a:lnTo>
                <a:lnTo>
                  <a:pt x="0" y="72189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878"/>
            <a:ext cx="12192000" cy="6898878"/>
          </a:xfrm>
          <a:effectLst>
            <a:outerShdw blurRad="88900" dist="1765300" dir="2700000" sx="79000" sy="7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3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32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__tiempos_b6f14e</vt:lpstr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Problem Statement</vt:lpstr>
      <vt:lpstr>Research Objectives</vt:lpstr>
      <vt:lpstr>Significance of the Study</vt:lpstr>
      <vt:lpstr>Literature Review</vt:lpstr>
      <vt:lpstr>Conceptual Framework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Faridu Oubda Musah</dc:creator>
  <cp:lastModifiedBy>faridu musah</cp:lastModifiedBy>
  <cp:revision>80</cp:revision>
  <dcterms:created xsi:type="dcterms:W3CDTF">2024-03-19T20:56:34Z</dcterms:created>
  <dcterms:modified xsi:type="dcterms:W3CDTF">2024-06-11T21:24:38Z</dcterms:modified>
</cp:coreProperties>
</file>