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 id="2147483677"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198"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db77b0417_2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5db77b0417_2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db77b0417_2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g5db77b0417_2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db77b0417_2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5db77b0417_2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db77b0417_2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5db77b0417_2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db77b0417_2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5db77b0417_2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db77b0417_2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5db77b0417_2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db77b0417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5db77b0417_2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db77b0417_2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g5db77b0417_2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db77b0417_2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5db77b0417_2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db77b0417_2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g5db77b0417_2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db77b0417_2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g5db77b0417_2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pic>
        <p:nvPicPr>
          <p:cNvPr id="58" name="Google Shape;58;p14" descr="HD-ShadowLong.png"/>
          <p:cNvPicPr preferRelativeResize="0"/>
          <p:nvPr/>
        </p:nvPicPr>
        <p:blipFill rotWithShape="1">
          <a:blip r:embed="rId2">
            <a:alphaModFix/>
          </a:blip>
          <a:srcRect/>
          <a:stretch/>
        </p:blipFill>
        <p:spPr>
          <a:xfrm>
            <a:off x="1" y="3182138"/>
            <a:ext cx="6726063" cy="206957"/>
          </a:xfrm>
          <a:prstGeom prst="rect">
            <a:avLst/>
          </a:prstGeom>
          <a:noFill/>
          <a:ln>
            <a:noFill/>
          </a:ln>
        </p:spPr>
      </p:pic>
      <p:pic>
        <p:nvPicPr>
          <p:cNvPr id="59" name="Google Shape;59;p14" descr="HD-ShadowShort.png"/>
          <p:cNvPicPr preferRelativeResize="0"/>
          <p:nvPr/>
        </p:nvPicPr>
        <p:blipFill rotWithShape="1">
          <a:blip r:embed="rId3">
            <a:alphaModFix/>
          </a:blip>
          <a:srcRect/>
          <a:stretch/>
        </p:blipFill>
        <p:spPr>
          <a:xfrm>
            <a:off x="6833787" y="3182884"/>
            <a:ext cx="2307831" cy="207705"/>
          </a:xfrm>
          <a:prstGeom prst="rect">
            <a:avLst/>
          </a:prstGeom>
          <a:noFill/>
          <a:ln>
            <a:noFill/>
          </a:ln>
        </p:spPr>
      </p:pic>
      <p:sp>
        <p:nvSpPr>
          <p:cNvPr id="60" name="Google Shape;60;p14"/>
          <p:cNvSpPr/>
          <p:nvPr/>
        </p:nvSpPr>
        <p:spPr>
          <a:xfrm>
            <a:off x="0" y="1942558"/>
            <a:ext cx="6726064" cy="1245249"/>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p:nvPr/>
        </p:nvSpPr>
        <p:spPr>
          <a:xfrm>
            <a:off x="6833786" y="1942558"/>
            <a:ext cx="2307832" cy="12452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 name="Google Shape;62;p14"/>
          <p:cNvSpPr txBox="1">
            <a:spLocks noGrp="1"/>
          </p:cNvSpPr>
          <p:nvPr>
            <p:ph type="ctrTitle"/>
          </p:nvPr>
        </p:nvSpPr>
        <p:spPr>
          <a:xfrm>
            <a:off x="510242" y="2050282"/>
            <a:ext cx="6108101" cy="1029803"/>
          </a:xfrm>
          <a:prstGeom prst="rect">
            <a:avLst/>
          </a:prstGeom>
          <a:noFill/>
          <a:ln>
            <a:noFill/>
          </a:ln>
        </p:spPr>
        <p:txBody>
          <a:bodyPr spcFirstLastPara="1" wrap="square" lIns="68575" tIns="34275" rIns="68575" bIns="34275" anchor="b" anchorCtr="0">
            <a:noAutofit/>
          </a:bodyPr>
          <a:lstStyle>
            <a:lvl1pPr lvl="0" algn="r">
              <a:lnSpc>
                <a:spcPct val="90000"/>
              </a:lnSpc>
              <a:spcBef>
                <a:spcPts val="0"/>
              </a:spcBef>
              <a:spcAft>
                <a:spcPts val="0"/>
              </a:spcAft>
              <a:buClr>
                <a:schemeClr val="lt1"/>
              </a:buClr>
              <a:buSzPts val="4100"/>
              <a:buFont typeface="Trebuchet MS"/>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3" name="Google Shape;63;p14"/>
          <p:cNvSpPr txBox="1">
            <a:spLocks noGrp="1"/>
          </p:cNvSpPr>
          <p:nvPr>
            <p:ph type="subTitle" idx="1"/>
          </p:nvPr>
        </p:nvSpPr>
        <p:spPr>
          <a:xfrm>
            <a:off x="510242" y="3295529"/>
            <a:ext cx="6108101" cy="838265"/>
          </a:xfrm>
          <a:prstGeom prst="rect">
            <a:avLst/>
          </a:prstGeom>
          <a:noFill/>
          <a:ln>
            <a:noFill/>
          </a:ln>
        </p:spPr>
        <p:txBody>
          <a:bodyPr spcFirstLastPara="1" wrap="square" lIns="68575" tIns="34275" rIns="68575" bIns="34275" anchor="t" anchorCtr="0">
            <a:noAutofit/>
          </a:bodyPr>
          <a:lstStyle>
            <a:lvl1pPr lvl="0" algn="r">
              <a:lnSpc>
                <a:spcPct val="90000"/>
              </a:lnSpc>
              <a:spcBef>
                <a:spcPts val="800"/>
              </a:spcBef>
              <a:spcAft>
                <a:spcPts val="0"/>
              </a:spcAft>
              <a:buClr>
                <a:schemeClr val="lt1"/>
              </a:buClr>
              <a:buSzPts val="1500"/>
              <a:buNone/>
              <a:defRPr sz="1500"/>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a:endParaRPr/>
          </a:p>
        </p:txBody>
      </p:sp>
      <p:sp>
        <p:nvSpPr>
          <p:cNvPr id="64" name="Google Shape;64;p14"/>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4"/>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4"/>
          <p:cNvSpPr txBox="1">
            <a:spLocks noGrp="1"/>
          </p:cNvSpPr>
          <p:nvPr>
            <p:ph type="sldNum" idx="12"/>
          </p:nvPr>
        </p:nvSpPr>
        <p:spPr>
          <a:xfrm>
            <a:off x="6941510" y="2062753"/>
            <a:ext cx="878916" cy="1017332"/>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
        <p:cNvGrpSpPr/>
        <p:nvPr/>
      </p:nvGrpSpPr>
      <p:grpSpPr>
        <a:xfrm>
          <a:off x="0" y="0"/>
          <a:ext cx="0" cy="0"/>
          <a:chOff x="0" y="0"/>
          <a:chExt cx="0" cy="0"/>
        </a:xfrm>
      </p:grpSpPr>
      <p:pic>
        <p:nvPicPr>
          <p:cNvPr id="68" name="Google Shape;68;p15"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69" name="Google Shape;69;p15" descr="HD-ShadowShort.png"/>
          <p:cNvPicPr preferRelativeResize="0"/>
          <p:nvPr/>
        </p:nvPicPr>
        <p:blipFill rotWithShape="1">
          <a:blip r:embed="rId3">
            <a:alphaModFix/>
          </a:blip>
          <a:srcRect/>
          <a:stretch/>
        </p:blipFill>
        <p:spPr>
          <a:xfrm>
            <a:off x="7939369" y="1478425"/>
            <a:ext cx="1202248" cy="108203"/>
          </a:xfrm>
          <a:prstGeom prst="rect">
            <a:avLst/>
          </a:prstGeom>
          <a:noFill/>
          <a:ln>
            <a:noFill/>
          </a:ln>
        </p:spPr>
      </p:pic>
      <p:sp>
        <p:nvSpPr>
          <p:cNvPr id="70" name="Google Shape;70;p15"/>
          <p:cNvSpPr/>
          <p:nvPr/>
        </p:nvSpPr>
        <p:spPr>
          <a:xfrm>
            <a:off x="0" y="457200"/>
            <a:ext cx="7828359" cy="1026149"/>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1" name="Google Shape;71;p15"/>
          <p:cNvSpPr/>
          <p:nvPr/>
        </p:nvSpPr>
        <p:spPr>
          <a:xfrm>
            <a:off x="7939371" y="457200"/>
            <a:ext cx="1202248" cy="10261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2" name="Google Shape;72;p15"/>
          <p:cNvSpPr txBox="1">
            <a:spLocks noGrp="1"/>
          </p:cNvSpPr>
          <p:nvPr>
            <p:ph type="title"/>
          </p:nvPr>
        </p:nvSpPr>
        <p:spPr>
          <a:xfrm>
            <a:off x="510241" y="564921"/>
            <a:ext cx="7210396" cy="810704"/>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3" name="Google Shape;73;p15"/>
          <p:cNvSpPr txBox="1">
            <a:spLocks noGrp="1"/>
          </p:cNvSpPr>
          <p:nvPr>
            <p:ph type="body" idx="1"/>
          </p:nvPr>
        </p:nvSpPr>
        <p:spPr>
          <a:xfrm>
            <a:off x="510241" y="1752655"/>
            <a:ext cx="7210396" cy="2699487"/>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74" name="Google Shape;74;p15"/>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5"/>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5"/>
          <p:cNvSpPr txBox="1">
            <a:spLocks noGrp="1"/>
          </p:cNvSpPr>
          <p:nvPr>
            <p:ph type="sldNum" idx="12"/>
          </p:nvPr>
        </p:nvSpPr>
        <p:spPr>
          <a:xfrm>
            <a:off x="8047091" y="564920"/>
            <a:ext cx="865613" cy="818092"/>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pic>
        <p:nvPicPr>
          <p:cNvPr id="78" name="Google Shape;78;p16" descr="HD-ShadowLong.png"/>
          <p:cNvPicPr preferRelativeResize="0"/>
          <p:nvPr/>
        </p:nvPicPr>
        <p:blipFill rotWithShape="1">
          <a:blip r:embed="rId2">
            <a:alphaModFix/>
          </a:blip>
          <a:srcRect/>
          <a:stretch/>
        </p:blipFill>
        <p:spPr>
          <a:xfrm>
            <a:off x="-1" y="3065180"/>
            <a:ext cx="7828359" cy="240873"/>
          </a:xfrm>
          <a:prstGeom prst="rect">
            <a:avLst/>
          </a:prstGeom>
          <a:noFill/>
          <a:ln>
            <a:noFill/>
          </a:ln>
        </p:spPr>
      </p:pic>
      <p:pic>
        <p:nvPicPr>
          <p:cNvPr id="79" name="Google Shape;79;p16" descr="HD-ShadowShort.png"/>
          <p:cNvPicPr preferRelativeResize="0"/>
          <p:nvPr/>
        </p:nvPicPr>
        <p:blipFill rotWithShape="1">
          <a:blip r:embed="rId3">
            <a:alphaModFix/>
          </a:blip>
          <a:srcRect/>
          <a:stretch/>
        </p:blipFill>
        <p:spPr>
          <a:xfrm>
            <a:off x="7939368" y="3065926"/>
            <a:ext cx="1202248" cy="108203"/>
          </a:xfrm>
          <a:prstGeom prst="rect">
            <a:avLst/>
          </a:prstGeom>
          <a:noFill/>
          <a:ln>
            <a:noFill/>
          </a:ln>
        </p:spPr>
      </p:pic>
      <p:sp>
        <p:nvSpPr>
          <p:cNvPr id="80" name="Google Shape;80;p16"/>
          <p:cNvSpPr/>
          <p:nvPr/>
        </p:nvSpPr>
        <p:spPr>
          <a:xfrm>
            <a:off x="-1" y="2044700"/>
            <a:ext cx="7828359" cy="1026149"/>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1" name="Google Shape;81;p16"/>
          <p:cNvSpPr/>
          <p:nvPr/>
        </p:nvSpPr>
        <p:spPr>
          <a:xfrm>
            <a:off x="7939369" y="2044700"/>
            <a:ext cx="1202248" cy="10261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2" name="Google Shape;82;p16"/>
          <p:cNvSpPr txBox="1">
            <a:spLocks noGrp="1"/>
          </p:cNvSpPr>
          <p:nvPr>
            <p:ph type="title"/>
          </p:nvPr>
        </p:nvSpPr>
        <p:spPr>
          <a:xfrm>
            <a:off x="510242" y="2152421"/>
            <a:ext cx="7210395" cy="818091"/>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chemeClr val="lt1"/>
              </a:buClr>
              <a:buSzPts val="2700"/>
              <a:buFont typeface="Trebuchet MS"/>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6"/>
          <p:cNvSpPr txBox="1">
            <a:spLocks noGrp="1"/>
          </p:cNvSpPr>
          <p:nvPr>
            <p:ph type="body" idx="1"/>
          </p:nvPr>
        </p:nvSpPr>
        <p:spPr>
          <a:xfrm>
            <a:off x="510242" y="3174128"/>
            <a:ext cx="7210395" cy="1278013"/>
          </a:xfrm>
          <a:prstGeom prst="rect">
            <a:avLst/>
          </a:prstGeom>
          <a:noFill/>
          <a:ln>
            <a:noFill/>
          </a:ln>
        </p:spPr>
        <p:txBody>
          <a:bodyPr spcFirstLastPara="1" wrap="square" lIns="68575" tIns="34275" rIns="68575" bIns="34275" anchor="t" anchorCtr="0">
            <a:noAutofit/>
          </a:bodyPr>
          <a:lstStyle>
            <a:lvl1pPr marL="457200" lvl="0" indent="-228600" algn="r">
              <a:lnSpc>
                <a:spcPct val="90000"/>
              </a:lnSpc>
              <a:spcBef>
                <a:spcPts val="800"/>
              </a:spcBef>
              <a:spcAft>
                <a:spcPts val="0"/>
              </a:spcAft>
              <a:buClr>
                <a:schemeClr val="lt1"/>
              </a:buClr>
              <a:buSzPts val="1500"/>
              <a:buNone/>
              <a:defRPr sz="1500">
                <a:solidFill>
                  <a:schemeClr val="lt1"/>
                </a:solidFill>
              </a:defRPr>
            </a:lvl1pPr>
            <a:lvl2pPr marL="914400" lvl="1" indent="-228600" algn="l">
              <a:lnSpc>
                <a:spcPct val="90000"/>
              </a:lnSpc>
              <a:spcBef>
                <a:spcPts val="400"/>
              </a:spcBef>
              <a:spcAft>
                <a:spcPts val="0"/>
              </a:spcAft>
              <a:buClr>
                <a:schemeClr val="lt1"/>
              </a:buClr>
              <a:buSzPts val="1500"/>
              <a:buNone/>
              <a:defRPr sz="1500">
                <a:solidFill>
                  <a:schemeClr val="lt1"/>
                </a:solidFill>
              </a:defRPr>
            </a:lvl2pPr>
            <a:lvl3pPr marL="1371600" lvl="2" indent="-228600" algn="l">
              <a:lnSpc>
                <a:spcPct val="90000"/>
              </a:lnSpc>
              <a:spcBef>
                <a:spcPts val="400"/>
              </a:spcBef>
              <a:spcAft>
                <a:spcPts val="0"/>
              </a:spcAft>
              <a:buClr>
                <a:schemeClr val="lt1"/>
              </a:buClr>
              <a:buSzPts val="1400"/>
              <a:buNone/>
              <a:defRPr sz="1400">
                <a:solidFill>
                  <a:schemeClr val="lt1"/>
                </a:solidFill>
              </a:defRPr>
            </a:lvl3pPr>
            <a:lvl4pPr marL="1828800" lvl="3" indent="-228600" algn="l">
              <a:lnSpc>
                <a:spcPct val="90000"/>
              </a:lnSpc>
              <a:spcBef>
                <a:spcPts val="400"/>
              </a:spcBef>
              <a:spcAft>
                <a:spcPts val="0"/>
              </a:spcAft>
              <a:buClr>
                <a:schemeClr val="lt1"/>
              </a:buClr>
              <a:buSzPts val="1200"/>
              <a:buNone/>
              <a:defRPr sz="1200">
                <a:solidFill>
                  <a:schemeClr val="lt1"/>
                </a:solidFill>
              </a:defRPr>
            </a:lvl4pPr>
            <a:lvl5pPr marL="2286000" lvl="4" indent="-228600" algn="l">
              <a:lnSpc>
                <a:spcPct val="90000"/>
              </a:lnSpc>
              <a:spcBef>
                <a:spcPts val="400"/>
              </a:spcBef>
              <a:spcAft>
                <a:spcPts val="0"/>
              </a:spcAft>
              <a:buClr>
                <a:schemeClr val="lt1"/>
              </a:buClr>
              <a:buSzPts val="1200"/>
              <a:buNone/>
              <a:defRPr sz="1200">
                <a:solidFill>
                  <a:schemeClr val="lt1"/>
                </a:solidFill>
              </a:defRPr>
            </a:lvl5pPr>
            <a:lvl6pPr marL="2743200" lvl="5" indent="-228600" algn="l">
              <a:lnSpc>
                <a:spcPct val="90000"/>
              </a:lnSpc>
              <a:spcBef>
                <a:spcPts val="400"/>
              </a:spcBef>
              <a:spcAft>
                <a:spcPts val="0"/>
              </a:spcAft>
              <a:buClr>
                <a:schemeClr val="lt1"/>
              </a:buClr>
              <a:buSzPts val="1200"/>
              <a:buNone/>
              <a:defRPr sz="1200">
                <a:solidFill>
                  <a:schemeClr val="lt1"/>
                </a:solidFill>
              </a:defRPr>
            </a:lvl6pPr>
            <a:lvl7pPr marL="3200400" lvl="6" indent="-228600" algn="l">
              <a:lnSpc>
                <a:spcPct val="90000"/>
              </a:lnSpc>
              <a:spcBef>
                <a:spcPts val="400"/>
              </a:spcBef>
              <a:spcAft>
                <a:spcPts val="0"/>
              </a:spcAft>
              <a:buClr>
                <a:schemeClr val="lt1"/>
              </a:buClr>
              <a:buSzPts val="1200"/>
              <a:buNone/>
              <a:defRPr sz="1200">
                <a:solidFill>
                  <a:schemeClr val="lt1"/>
                </a:solidFill>
              </a:defRPr>
            </a:lvl7pPr>
            <a:lvl8pPr marL="3657600" lvl="7" indent="-228600" algn="l">
              <a:lnSpc>
                <a:spcPct val="90000"/>
              </a:lnSpc>
              <a:spcBef>
                <a:spcPts val="400"/>
              </a:spcBef>
              <a:spcAft>
                <a:spcPts val="0"/>
              </a:spcAft>
              <a:buClr>
                <a:schemeClr val="lt1"/>
              </a:buClr>
              <a:buSzPts val="1200"/>
              <a:buNone/>
              <a:defRPr sz="1200">
                <a:solidFill>
                  <a:schemeClr val="lt1"/>
                </a:solidFill>
              </a:defRPr>
            </a:lvl8pPr>
            <a:lvl9pPr marL="4114800" lvl="8" indent="-228600" algn="l">
              <a:lnSpc>
                <a:spcPct val="90000"/>
              </a:lnSpc>
              <a:spcBef>
                <a:spcPts val="400"/>
              </a:spcBef>
              <a:spcAft>
                <a:spcPts val="0"/>
              </a:spcAft>
              <a:buClr>
                <a:schemeClr val="lt1"/>
              </a:buClr>
              <a:buSzPts val="1200"/>
              <a:buNone/>
              <a:defRPr sz="1200">
                <a:solidFill>
                  <a:schemeClr val="lt1"/>
                </a:solidFill>
              </a:defRPr>
            </a:lvl9pPr>
          </a:lstStyle>
          <a:p>
            <a:endParaRPr/>
          </a:p>
        </p:txBody>
      </p:sp>
      <p:sp>
        <p:nvSpPr>
          <p:cNvPr id="84" name="Google Shape;84;p16"/>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6"/>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6"/>
          <p:cNvSpPr txBox="1">
            <a:spLocks noGrp="1"/>
          </p:cNvSpPr>
          <p:nvPr>
            <p:ph type="sldNum" idx="12"/>
          </p:nvPr>
        </p:nvSpPr>
        <p:spPr>
          <a:xfrm>
            <a:off x="8047091" y="2152421"/>
            <a:ext cx="865613" cy="818092"/>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7"/>
        <p:cNvGrpSpPr/>
        <p:nvPr/>
      </p:nvGrpSpPr>
      <p:grpSpPr>
        <a:xfrm>
          <a:off x="0" y="0"/>
          <a:ext cx="0" cy="0"/>
          <a:chOff x="0" y="0"/>
          <a:chExt cx="0" cy="0"/>
        </a:xfrm>
      </p:grpSpPr>
      <p:pic>
        <p:nvPicPr>
          <p:cNvPr id="88" name="Google Shape;88;p17"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89" name="Google Shape;89;p17" descr="HD-ShadowShort.png"/>
          <p:cNvPicPr preferRelativeResize="0"/>
          <p:nvPr/>
        </p:nvPicPr>
        <p:blipFill rotWithShape="1">
          <a:blip r:embed="rId3">
            <a:alphaModFix/>
          </a:blip>
          <a:srcRect/>
          <a:stretch/>
        </p:blipFill>
        <p:spPr>
          <a:xfrm>
            <a:off x="7939369" y="1478425"/>
            <a:ext cx="1202248" cy="108203"/>
          </a:xfrm>
          <a:prstGeom prst="rect">
            <a:avLst/>
          </a:prstGeom>
          <a:noFill/>
          <a:ln>
            <a:noFill/>
          </a:ln>
        </p:spPr>
      </p:pic>
      <p:sp>
        <p:nvSpPr>
          <p:cNvPr id="90" name="Google Shape;90;p17"/>
          <p:cNvSpPr/>
          <p:nvPr/>
        </p:nvSpPr>
        <p:spPr>
          <a:xfrm>
            <a:off x="0" y="457200"/>
            <a:ext cx="7828359" cy="1026149"/>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1" name="Google Shape;91;p17"/>
          <p:cNvSpPr/>
          <p:nvPr/>
        </p:nvSpPr>
        <p:spPr>
          <a:xfrm>
            <a:off x="7939371" y="457200"/>
            <a:ext cx="1202248" cy="10261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2" name="Google Shape;92;p17"/>
          <p:cNvSpPr txBox="1">
            <a:spLocks noGrp="1"/>
          </p:cNvSpPr>
          <p:nvPr>
            <p:ph type="title"/>
          </p:nvPr>
        </p:nvSpPr>
        <p:spPr>
          <a:xfrm>
            <a:off x="510241" y="564920"/>
            <a:ext cx="7210394" cy="81070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2700"/>
              <a:buFont typeface="Trebuchet MS"/>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17"/>
          <p:cNvSpPr txBox="1">
            <a:spLocks noGrp="1"/>
          </p:cNvSpPr>
          <p:nvPr>
            <p:ph type="body" idx="1"/>
          </p:nvPr>
        </p:nvSpPr>
        <p:spPr>
          <a:xfrm>
            <a:off x="3514385" y="1752655"/>
            <a:ext cx="4206252" cy="269948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94" name="Google Shape;94;p17"/>
          <p:cNvSpPr txBox="1">
            <a:spLocks noGrp="1"/>
          </p:cNvSpPr>
          <p:nvPr>
            <p:ph type="body" idx="2"/>
          </p:nvPr>
        </p:nvSpPr>
        <p:spPr>
          <a:xfrm>
            <a:off x="510242" y="1752654"/>
            <a:ext cx="2842558" cy="2699488"/>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lt1"/>
              </a:buClr>
              <a:buSzPts val="800"/>
              <a:buNone/>
              <a:defRPr sz="800"/>
            </a:lvl6pPr>
            <a:lvl7pPr marL="3200400" lvl="6" indent="-228600" algn="l">
              <a:lnSpc>
                <a:spcPct val="90000"/>
              </a:lnSpc>
              <a:spcBef>
                <a:spcPts val="400"/>
              </a:spcBef>
              <a:spcAft>
                <a:spcPts val="0"/>
              </a:spcAft>
              <a:buClr>
                <a:schemeClr val="lt1"/>
              </a:buClr>
              <a:buSzPts val="800"/>
              <a:buNone/>
              <a:defRPr sz="800"/>
            </a:lvl7pPr>
            <a:lvl8pPr marL="3657600" lvl="7" indent="-228600" algn="l">
              <a:lnSpc>
                <a:spcPct val="90000"/>
              </a:lnSpc>
              <a:spcBef>
                <a:spcPts val="400"/>
              </a:spcBef>
              <a:spcAft>
                <a:spcPts val="0"/>
              </a:spcAft>
              <a:buClr>
                <a:schemeClr val="lt1"/>
              </a:buClr>
              <a:buSzPts val="800"/>
              <a:buNone/>
              <a:defRPr sz="800"/>
            </a:lvl8pPr>
            <a:lvl9pPr marL="4114800" lvl="8" indent="-228600" algn="l">
              <a:lnSpc>
                <a:spcPct val="90000"/>
              </a:lnSpc>
              <a:spcBef>
                <a:spcPts val="400"/>
              </a:spcBef>
              <a:spcAft>
                <a:spcPts val="0"/>
              </a:spcAft>
              <a:buClr>
                <a:schemeClr val="lt1"/>
              </a:buClr>
              <a:buSzPts val="800"/>
              <a:buNone/>
              <a:defRPr sz="800"/>
            </a:lvl9pPr>
          </a:lstStyle>
          <a:p>
            <a:endParaRPr/>
          </a:p>
        </p:txBody>
      </p:sp>
      <p:sp>
        <p:nvSpPr>
          <p:cNvPr id="95" name="Google Shape;95;p17"/>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7"/>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17"/>
          <p:cNvSpPr txBox="1">
            <a:spLocks noGrp="1"/>
          </p:cNvSpPr>
          <p:nvPr>
            <p:ph type="sldNum" idx="12"/>
          </p:nvPr>
        </p:nvSpPr>
        <p:spPr>
          <a:xfrm>
            <a:off x="8047091" y="564920"/>
            <a:ext cx="865613" cy="818092"/>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8"/>
        <p:cNvGrpSpPr/>
        <p:nvPr/>
      </p:nvGrpSpPr>
      <p:grpSpPr>
        <a:xfrm>
          <a:off x="0" y="0"/>
          <a:ext cx="0" cy="0"/>
          <a:chOff x="0" y="0"/>
          <a:chExt cx="0" cy="0"/>
        </a:xfrm>
      </p:grpSpPr>
      <p:pic>
        <p:nvPicPr>
          <p:cNvPr id="99" name="Google Shape;99;p18" descr="HD-ShadowLong.png"/>
          <p:cNvPicPr preferRelativeResize="0"/>
          <p:nvPr/>
        </p:nvPicPr>
        <p:blipFill rotWithShape="1">
          <a:blip r:embed="rId2">
            <a:alphaModFix/>
          </a:blip>
          <a:srcRect/>
          <a:stretch/>
        </p:blipFill>
        <p:spPr>
          <a:xfrm>
            <a:off x="1" y="4446471"/>
            <a:ext cx="7828359" cy="240873"/>
          </a:xfrm>
          <a:prstGeom prst="rect">
            <a:avLst/>
          </a:prstGeom>
          <a:noFill/>
          <a:ln>
            <a:noFill/>
          </a:ln>
        </p:spPr>
      </p:pic>
      <p:pic>
        <p:nvPicPr>
          <p:cNvPr id="100" name="Google Shape;100;p18" descr="HD-ShadowShort.png"/>
          <p:cNvPicPr preferRelativeResize="0"/>
          <p:nvPr/>
        </p:nvPicPr>
        <p:blipFill rotWithShape="1">
          <a:blip r:embed="rId3">
            <a:alphaModFix/>
          </a:blip>
          <a:srcRect/>
          <a:stretch/>
        </p:blipFill>
        <p:spPr>
          <a:xfrm>
            <a:off x="7939369" y="4447216"/>
            <a:ext cx="1202248" cy="108203"/>
          </a:xfrm>
          <a:prstGeom prst="rect">
            <a:avLst/>
          </a:prstGeom>
          <a:noFill/>
          <a:ln>
            <a:noFill/>
          </a:ln>
        </p:spPr>
      </p:pic>
      <p:sp>
        <p:nvSpPr>
          <p:cNvPr id="101" name="Google Shape;101;p18"/>
          <p:cNvSpPr/>
          <p:nvPr/>
        </p:nvSpPr>
        <p:spPr>
          <a:xfrm>
            <a:off x="0" y="3425991"/>
            <a:ext cx="7828359" cy="1026149"/>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2" name="Google Shape;102;p18"/>
          <p:cNvSpPr/>
          <p:nvPr/>
        </p:nvSpPr>
        <p:spPr>
          <a:xfrm>
            <a:off x="7939371" y="3425991"/>
            <a:ext cx="1202248" cy="10261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3" name="Google Shape;103;p18"/>
          <p:cNvSpPr txBox="1">
            <a:spLocks noGrp="1"/>
          </p:cNvSpPr>
          <p:nvPr>
            <p:ph type="title"/>
          </p:nvPr>
        </p:nvSpPr>
        <p:spPr>
          <a:xfrm>
            <a:off x="510242" y="457198"/>
            <a:ext cx="7210394" cy="269456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4" name="Google Shape;104;p18"/>
          <p:cNvSpPr txBox="1">
            <a:spLocks noGrp="1"/>
          </p:cNvSpPr>
          <p:nvPr>
            <p:ph type="body" idx="1"/>
          </p:nvPr>
        </p:nvSpPr>
        <p:spPr>
          <a:xfrm>
            <a:off x="510242" y="3533711"/>
            <a:ext cx="7210394" cy="81809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lt1"/>
              </a:buClr>
              <a:buSzPts val="800"/>
              <a:buNone/>
              <a:defRPr sz="800"/>
            </a:lvl6pPr>
            <a:lvl7pPr marL="3200400" lvl="6" indent="-228600" algn="l">
              <a:lnSpc>
                <a:spcPct val="90000"/>
              </a:lnSpc>
              <a:spcBef>
                <a:spcPts val="400"/>
              </a:spcBef>
              <a:spcAft>
                <a:spcPts val="0"/>
              </a:spcAft>
              <a:buClr>
                <a:schemeClr val="lt1"/>
              </a:buClr>
              <a:buSzPts val="800"/>
              <a:buNone/>
              <a:defRPr sz="800"/>
            </a:lvl7pPr>
            <a:lvl8pPr marL="3657600" lvl="7" indent="-228600" algn="l">
              <a:lnSpc>
                <a:spcPct val="90000"/>
              </a:lnSpc>
              <a:spcBef>
                <a:spcPts val="400"/>
              </a:spcBef>
              <a:spcAft>
                <a:spcPts val="0"/>
              </a:spcAft>
              <a:buClr>
                <a:schemeClr val="lt1"/>
              </a:buClr>
              <a:buSzPts val="800"/>
              <a:buNone/>
              <a:defRPr sz="800"/>
            </a:lvl8pPr>
            <a:lvl9pPr marL="4114800" lvl="8" indent="-228600" algn="l">
              <a:lnSpc>
                <a:spcPct val="90000"/>
              </a:lnSpc>
              <a:spcBef>
                <a:spcPts val="400"/>
              </a:spcBef>
              <a:spcAft>
                <a:spcPts val="0"/>
              </a:spcAft>
              <a:buClr>
                <a:schemeClr val="lt1"/>
              </a:buClr>
              <a:buSzPts val="800"/>
              <a:buNone/>
              <a:defRPr sz="800"/>
            </a:lvl9pPr>
          </a:lstStyle>
          <a:p>
            <a:endParaRPr/>
          </a:p>
        </p:txBody>
      </p:sp>
      <p:sp>
        <p:nvSpPr>
          <p:cNvPr id="105" name="Google Shape;105;p18"/>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18"/>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7" name="Google Shape;107;p18"/>
          <p:cNvSpPr txBox="1">
            <a:spLocks noGrp="1"/>
          </p:cNvSpPr>
          <p:nvPr>
            <p:ph type="sldNum" idx="12"/>
          </p:nvPr>
        </p:nvSpPr>
        <p:spPr>
          <a:xfrm>
            <a:off x="8047091" y="3533711"/>
            <a:ext cx="865613" cy="818092"/>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
        <p:cNvGrpSpPr/>
        <p:nvPr/>
      </p:nvGrpSpPr>
      <p:grpSpPr>
        <a:xfrm>
          <a:off x="0" y="0"/>
          <a:ext cx="0" cy="0"/>
          <a:chOff x="0" y="0"/>
          <a:chExt cx="0" cy="0"/>
        </a:xfrm>
      </p:grpSpPr>
      <p:pic>
        <p:nvPicPr>
          <p:cNvPr id="109" name="Google Shape;109;p19" descr="HD-ShadowShort.png"/>
          <p:cNvPicPr preferRelativeResize="0"/>
          <p:nvPr/>
        </p:nvPicPr>
        <p:blipFill rotWithShape="1">
          <a:blip r:embed="rId2">
            <a:alphaModFix/>
          </a:blip>
          <a:srcRect/>
          <a:stretch/>
        </p:blipFill>
        <p:spPr>
          <a:xfrm>
            <a:off x="7939369" y="1478425"/>
            <a:ext cx="1202248" cy="108203"/>
          </a:xfrm>
          <a:prstGeom prst="rect">
            <a:avLst/>
          </a:prstGeom>
          <a:noFill/>
          <a:ln>
            <a:noFill/>
          </a:ln>
        </p:spPr>
      </p:pic>
      <p:sp>
        <p:nvSpPr>
          <p:cNvPr id="110" name="Google Shape;110;p19"/>
          <p:cNvSpPr/>
          <p:nvPr/>
        </p:nvSpPr>
        <p:spPr>
          <a:xfrm>
            <a:off x="7939371" y="457200"/>
            <a:ext cx="1202248" cy="10261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1" name="Google Shape;111;p19"/>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19"/>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19"/>
          <p:cNvSpPr txBox="1">
            <a:spLocks noGrp="1"/>
          </p:cNvSpPr>
          <p:nvPr>
            <p:ph type="sldNum" idx="12"/>
          </p:nvPr>
        </p:nvSpPr>
        <p:spPr>
          <a:xfrm>
            <a:off x="8047091" y="564920"/>
            <a:ext cx="865613" cy="818092"/>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4"/>
        <p:cNvGrpSpPr/>
        <p:nvPr/>
      </p:nvGrpSpPr>
      <p:grpSpPr>
        <a:xfrm>
          <a:off x="0" y="0"/>
          <a:ext cx="0" cy="0"/>
          <a:chOff x="0" y="0"/>
          <a:chExt cx="0" cy="0"/>
        </a:xfrm>
      </p:grpSpPr>
      <p:pic>
        <p:nvPicPr>
          <p:cNvPr id="115" name="Google Shape;115;p20"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116" name="Google Shape;116;p20" descr="HD-ShadowShort.png"/>
          <p:cNvPicPr preferRelativeResize="0"/>
          <p:nvPr/>
        </p:nvPicPr>
        <p:blipFill rotWithShape="1">
          <a:blip r:embed="rId3">
            <a:alphaModFix/>
          </a:blip>
          <a:srcRect/>
          <a:stretch/>
        </p:blipFill>
        <p:spPr>
          <a:xfrm>
            <a:off x="7939369" y="1478425"/>
            <a:ext cx="1202248" cy="108203"/>
          </a:xfrm>
          <a:prstGeom prst="rect">
            <a:avLst/>
          </a:prstGeom>
          <a:noFill/>
          <a:ln>
            <a:noFill/>
          </a:ln>
        </p:spPr>
      </p:pic>
      <p:sp>
        <p:nvSpPr>
          <p:cNvPr id="117" name="Google Shape;117;p20"/>
          <p:cNvSpPr/>
          <p:nvPr/>
        </p:nvSpPr>
        <p:spPr>
          <a:xfrm>
            <a:off x="0" y="457200"/>
            <a:ext cx="7828359" cy="1026149"/>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8" name="Google Shape;118;p20"/>
          <p:cNvSpPr/>
          <p:nvPr/>
        </p:nvSpPr>
        <p:spPr>
          <a:xfrm>
            <a:off x="7939371" y="457200"/>
            <a:ext cx="1202248" cy="10261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9" name="Google Shape;119;p20"/>
          <p:cNvSpPr txBox="1">
            <a:spLocks noGrp="1"/>
          </p:cNvSpPr>
          <p:nvPr>
            <p:ph type="title"/>
          </p:nvPr>
        </p:nvSpPr>
        <p:spPr>
          <a:xfrm>
            <a:off x="510241" y="564921"/>
            <a:ext cx="7210396" cy="810704"/>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0" name="Google Shape;120;p20"/>
          <p:cNvSpPr txBox="1">
            <a:spLocks noGrp="1"/>
          </p:cNvSpPr>
          <p:nvPr>
            <p:ph type="body" idx="1"/>
          </p:nvPr>
        </p:nvSpPr>
        <p:spPr>
          <a:xfrm>
            <a:off x="510240" y="1752655"/>
            <a:ext cx="3523768" cy="2699487"/>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21" name="Google Shape;121;p20"/>
          <p:cNvSpPr txBox="1">
            <a:spLocks noGrp="1"/>
          </p:cNvSpPr>
          <p:nvPr>
            <p:ph type="body" idx="2"/>
          </p:nvPr>
        </p:nvSpPr>
        <p:spPr>
          <a:xfrm>
            <a:off x="4195592" y="1752655"/>
            <a:ext cx="3525044" cy="2699487"/>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22" name="Google Shape;122;p20"/>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0"/>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0"/>
          <p:cNvSpPr txBox="1">
            <a:spLocks noGrp="1"/>
          </p:cNvSpPr>
          <p:nvPr>
            <p:ph type="sldNum" idx="12"/>
          </p:nvPr>
        </p:nvSpPr>
        <p:spPr>
          <a:xfrm>
            <a:off x="8047091" y="564920"/>
            <a:ext cx="865613" cy="818092"/>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pic>
        <p:nvPicPr>
          <p:cNvPr id="126" name="Google Shape;126;p21"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127" name="Google Shape;127;p21" descr="HD-ShadowShort.png"/>
          <p:cNvPicPr preferRelativeResize="0"/>
          <p:nvPr/>
        </p:nvPicPr>
        <p:blipFill rotWithShape="1">
          <a:blip r:embed="rId3">
            <a:alphaModFix/>
          </a:blip>
          <a:srcRect/>
          <a:stretch/>
        </p:blipFill>
        <p:spPr>
          <a:xfrm>
            <a:off x="7939369" y="1478425"/>
            <a:ext cx="1202248" cy="108203"/>
          </a:xfrm>
          <a:prstGeom prst="rect">
            <a:avLst/>
          </a:prstGeom>
          <a:noFill/>
          <a:ln>
            <a:noFill/>
          </a:ln>
        </p:spPr>
      </p:pic>
      <p:sp>
        <p:nvSpPr>
          <p:cNvPr id="128" name="Google Shape;128;p21"/>
          <p:cNvSpPr/>
          <p:nvPr/>
        </p:nvSpPr>
        <p:spPr>
          <a:xfrm>
            <a:off x="0" y="457200"/>
            <a:ext cx="7828359" cy="1026149"/>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9" name="Google Shape;129;p21"/>
          <p:cNvSpPr/>
          <p:nvPr/>
        </p:nvSpPr>
        <p:spPr>
          <a:xfrm>
            <a:off x="7939371" y="457200"/>
            <a:ext cx="1202248" cy="10261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0" name="Google Shape;130;p21"/>
          <p:cNvSpPr txBox="1">
            <a:spLocks noGrp="1"/>
          </p:cNvSpPr>
          <p:nvPr>
            <p:ph type="title"/>
          </p:nvPr>
        </p:nvSpPr>
        <p:spPr>
          <a:xfrm>
            <a:off x="510239" y="564922"/>
            <a:ext cx="7210397" cy="810703"/>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1" name="Google Shape;131;p21"/>
          <p:cNvSpPr txBox="1">
            <a:spLocks noGrp="1"/>
          </p:cNvSpPr>
          <p:nvPr>
            <p:ph type="body" idx="1"/>
          </p:nvPr>
        </p:nvSpPr>
        <p:spPr>
          <a:xfrm>
            <a:off x="679763" y="1752655"/>
            <a:ext cx="3354245" cy="519851"/>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1"/>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32" name="Google Shape;132;p21"/>
          <p:cNvSpPr txBox="1">
            <a:spLocks noGrp="1"/>
          </p:cNvSpPr>
          <p:nvPr>
            <p:ph type="body" idx="2"/>
          </p:nvPr>
        </p:nvSpPr>
        <p:spPr>
          <a:xfrm>
            <a:off x="510242" y="2272506"/>
            <a:ext cx="3523766" cy="217963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33" name="Google Shape;133;p21"/>
          <p:cNvSpPr txBox="1">
            <a:spLocks noGrp="1"/>
          </p:cNvSpPr>
          <p:nvPr>
            <p:ph type="body" idx="3"/>
          </p:nvPr>
        </p:nvSpPr>
        <p:spPr>
          <a:xfrm>
            <a:off x="4365115" y="1752655"/>
            <a:ext cx="3355521" cy="519057"/>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1"/>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34" name="Google Shape;134;p21"/>
          <p:cNvSpPr txBox="1">
            <a:spLocks noGrp="1"/>
          </p:cNvSpPr>
          <p:nvPr>
            <p:ph type="body" idx="4"/>
          </p:nvPr>
        </p:nvSpPr>
        <p:spPr>
          <a:xfrm>
            <a:off x="4195592" y="2272506"/>
            <a:ext cx="3525044" cy="217963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35" name="Google Shape;135;p21"/>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1"/>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7" name="Google Shape;137;p21"/>
          <p:cNvSpPr txBox="1">
            <a:spLocks noGrp="1"/>
          </p:cNvSpPr>
          <p:nvPr>
            <p:ph type="sldNum" idx="12"/>
          </p:nvPr>
        </p:nvSpPr>
        <p:spPr>
          <a:xfrm>
            <a:off x="8047091" y="564920"/>
            <a:ext cx="865613" cy="818092"/>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pic>
        <p:nvPicPr>
          <p:cNvPr id="139" name="Google Shape;139;p22"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140" name="Google Shape;140;p22" descr="HD-ShadowShort.png"/>
          <p:cNvPicPr preferRelativeResize="0"/>
          <p:nvPr/>
        </p:nvPicPr>
        <p:blipFill rotWithShape="1">
          <a:blip r:embed="rId3">
            <a:alphaModFix/>
          </a:blip>
          <a:srcRect/>
          <a:stretch/>
        </p:blipFill>
        <p:spPr>
          <a:xfrm>
            <a:off x="7939369" y="1478425"/>
            <a:ext cx="1202248" cy="108203"/>
          </a:xfrm>
          <a:prstGeom prst="rect">
            <a:avLst/>
          </a:prstGeom>
          <a:noFill/>
          <a:ln>
            <a:noFill/>
          </a:ln>
        </p:spPr>
      </p:pic>
      <p:sp>
        <p:nvSpPr>
          <p:cNvPr id="141" name="Google Shape;141;p22"/>
          <p:cNvSpPr/>
          <p:nvPr/>
        </p:nvSpPr>
        <p:spPr>
          <a:xfrm>
            <a:off x="0" y="457200"/>
            <a:ext cx="7828359" cy="1026149"/>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2" name="Google Shape;142;p22"/>
          <p:cNvSpPr/>
          <p:nvPr/>
        </p:nvSpPr>
        <p:spPr>
          <a:xfrm>
            <a:off x="7939371" y="457200"/>
            <a:ext cx="1202248" cy="10261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3" name="Google Shape;143;p22"/>
          <p:cNvSpPr txBox="1">
            <a:spLocks noGrp="1"/>
          </p:cNvSpPr>
          <p:nvPr>
            <p:ph type="title"/>
          </p:nvPr>
        </p:nvSpPr>
        <p:spPr>
          <a:xfrm>
            <a:off x="510241" y="564921"/>
            <a:ext cx="7210396" cy="810704"/>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4" name="Google Shape;144;p22"/>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5" name="Google Shape;145;p22"/>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6" name="Google Shape;146;p22"/>
          <p:cNvSpPr txBox="1">
            <a:spLocks noGrp="1"/>
          </p:cNvSpPr>
          <p:nvPr>
            <p:ph type="sldNum" idx="12"/>
          </p:nvPr>
        </p:nvSpPr>
        <p:spPr>
          <a:xfrm>
            <a:off x="8047091" y="564920"/>
            <a:ext cx="865613" cy="818092"/>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7"/>
        <p:cNvGrpSpPr/>
        <p:nvPr/>
      </p:nvGrpSpPr>
      <p:grpSpPr>
        <a:xfrm>
          <a:off x="0" y="0"/>
          <a:ext cx="0" cy="0"/>
          <a:chOff x="0" y="0"/>
          <a:chExt cx="0" cy="0"/>
        </a:xfrm>
      </p:grpSpPr>
      <p:pic>
        <p:nvPicPr>
          <p:cNvPr id="148" name="Google Shape;148;p23"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149" name="Google Shape;149;p23" descr="HD-ShadowShort.png"/>
          <p:cNvPicPr preferRelativeResize="0"/>
          <p:nvPr/>
        </p:nvPicPr>
        <p:blipFill rotWithShape="1">
          <a:blip r:embed="rId3">
            <a:alphaModFix/>
          </a:blip>
          <a:srcRect/>
          <a:stretch/>
        </p:blipFill>
        <p:spPr>
          <a:xfrm>
            <a:off x="7939369" y="1478425"/>
            <a:ext cx="1202248" cy="108203"/>
          </a:xfrm>
          <a:prstGeom prst="rect">
            <a:avLst/>
          </a:prstGeom>
          <a:noFill/>
          <a:ln>
            <a:noFill/>
          </a:ln>
        </p:spPr>
      </p:pic>
      <p:sp>
        <p:nvSpPr>
          <p:cNvPr id="150" name="Google Shape;150;p23"/>
          <p:cNvSpPr/>
          <p:nvPr/>
        </p:nvSpPr>
        <p:spPr>
          <a:xfrm>
            <a:off x="0" y="457200"/>
            <a:ext cx="7828359" cy="1026149"/>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1" name="Google Shape;151;p23"/>
          <p:cNvSpPr/>
          <p:nvPr/>
        </p:nvSpPr>
        <p:spPr>
          <a:xfrm>
            <a:off x="7939371" y="457200"/>
            <a:ext cx="1202248" cy="10261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2" name="Google Shape;152;p23"/>
          <p:cNvSpPr txBox="1">
            <a:spLocks noGrp="1"/>
          </p:cNvSpPr>
          <p:nvPr>
            <p:ph type="title"/>
          </p:nvPr>
        </p:nvSpPr>
        <p:spPr>
          <a:xfrm>
            <a:off x="510242" y="564921"/>
            <a:ext cx="7210393" cy="810704"/>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2700"/>
              <a:buFont typeface="Trebuchet MS"/>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3" name="Google Shape;153;p23"/>
          <p:cNvSpPr>
            <a:spLocks noGrp="1"/>
          </p:cNvSpPr>
          <p:nvPr>
            <p:ph type="pic" idx="2"/>
          </p:nvPr>
        </p:nvSpPr>
        <p:spPr>
          <a:xfrm>
            <a:off x="3651250" y="1752656"/>
            <a:ext cx="4069387" cy="2699484"/>
          </a:xfrm>
          <a:prstGeom prst="rect">
            <a:avLst/>
          </a:prstGeom>
          <a:noFill/>
          <a:ln>
            <a:noFill/>
          </a:ln>
          <a:effectLst>
            <a:outerShdw blurRad="76200" dist="63500" dir="5040000" algn="tl" rotWithShape="0">
              <a:srgbClr val="000000">
                <a:alpha val="40784"/>
              </a:srgbClr>
            </a:outerShdw>
          </a:effectLst>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400"/>
              </a:spcBef>
              <a:spcAft>
                <a:spcPts val="0"/>
              </a:spcAft>
              <a:buClr>
                <a:schemeClr val="lt1"/>
              </a:buClr>
              <a:buSzPts val="2100"/>
              <a:buFont typeface="Arial"/>
              <a:buNone/>
              <a:defRPr sz="21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4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endParaRPr/>
          </a:p>
        </p:txBody>
      </p:sp>
      <p:sp>
        <p:nvSpPr>
          <p:cNvPr id="154" name="Google Shape;154;p23"/>
          <p:cNvSpPr txBox="1">
            <a:spLocks noGrp="1"/>
          </p:cNvSpPr>
          <p:nvPr>
            <p:ph type="body" idx="1"/>
          </p:nvPr>
        </p:nvSpPr>
        <p:spPr>
          <a:xfrm>
            <a:off x="510242" y="1752655"/>
            <a:ext cx="2907192" cy="2699486"/>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lt1"/>
              </a:buClr>
              <a:buSzPts val="800"/>
              <a:buNone/>
              <a:defRPr sz="800"/>
            </a:lvl6pPr>
            <a:lvl7pPr marL="3200400" lvl="6" indent="-228600" algn="l">
              <a:lnSpc>
                <a:spcPct val="90000"/>
              </a:lnSpc>
              <a:spcBef>
                <a:spcPts val="400"/>
              </a:spcBef>
              <a:spcAft>
                <a:spcPts val="0"/>
              </a:spcAft>
              <a:buClr>
                <a:schemeClr val="lt1"/>
              </a:buClr>
              <a:buSzPts val="800"/>
              <a:buNone/>
              <a:defRPr sz="800"/>
            </a:lvl7pPr>
            <a:lvl8pPr marL="3657600" lvl="7" indent="-228600" algn="l">
              <a:lnSpc>
                <a:spcPct val="90000"/>
              </a:lnSpc>
              <a:spcBef>
                <a:spcPts val="400"/>
              </a:spcBef>
              <a:spcAft>
                <a:spcPts val="0"/>
              </a:spcAft>
              <a:buClr>
                <a:schemeClr val="lt1"/>
              </a:buClr>
              <a:buSzPts val="800"/>
              <a:buNone/>
              <a:defRPr sz="800"/>
            </a:lvl8pPr>
            <a:lvl9pPr marL="4114800" lvl="8" indent="-228600" algn="l">
              <a:lnSpc>
                <a:spcPct val="90000"/>
              </a:lnSpc>
              <a:spcBef>
                <a:spcPts val="400"/>
              </a:spcBef>
              <a:spcAft>
                <a:spcPts val="0"/>
              </a:spcAft>
              <a:buClr>
                <a:schemeClr val="lt1"/>
              </a:buClr>
              <a:buSzPts val="800"/>
              <a:buNone/>
              <a:defRPr sz="800"/>
            </a:lvl9pPr>
          </a:lstStyle>
          <a:p>
            <a:endParaRPr/>
          </a:p>
        </p:txBody>
      </p:sp>
      <p:sp>
        <p:nvSpPr>
          <p:cNvPr id="155" name="Google Shape;155;p23"/>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6" name="Google Shape;156;p23"/>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7" name="Google Shape;157;p23"/>
          <p:cNvSpPr txBox="1">
            <a:spLocks noGrp="1"/>
          </p:cNvSpPr>
          <p:nvPr>
            <p:ph type="sldNum" idx="12"/>
          </p:nvPr>
        </p:nvSpPr>
        <p:spPr>
          <a:xfrm>
            <a:off x="8047091" y="564920"/>
            <a:ext cx="865613" cy="818092"/>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58"/>
        <p:cNvGrpSpPr/>
        <p:nvPr/>
      </p:nvGrpSpPr>
      <p:grpSpPr>
        <a:xfrm>
          <a:off x="0" y="0"/>
          <a:ext cx="0" cy="0"/>
          <a:chOff x="0" y="0"/>
          <a:chExt cx="0" cy="0"/>
        </a:xfrm>
      </p:grpSpPr>
      <p:pic>
        <p:nvPicPr>
          <p:cNvPr id="159" name="Google Shape;159;p24" descr="HD-ShadowLong.png"/>
          <p:cNvPicPr preferRelativeResize="0"/>
          <p:nvPr/>
        </p:nvPicPr>
        <p:blipFill rotWithShape="1">
          <a:blip r:embed="rId2">
            <a:alphaModFix/>
          </a:blip>
          <a:srcRect/>
          <a:stretch/>
        </p:blipFill>
        <p:spPr>
          <a:xfrm>
            <a:off x="1" y="4446471"/>
            <a:ext cx="7828359" cy="240873"/>
          </a:xfrm>
          <a:prstGeom prst="rect">
            <a:avLst/>
          </a:prstGeom>
          <a:noFill/>
          <a:ln>
            <a:noFill/>
          </a:ln>
        </p:spPr>
      </p:pic>
      <p:pic>
        <p:nvPicPr>
          <p:cNvPr id="160" name="Google Shape;160;p24" descr="HD-ShadowShort.png"/>
          <p:cNvPicPr preferRelativeResize="0"/>
          <p:nvPr/>
        </p:nvPicPr>
        <p:blipFill rotWithShape="1">
          <a:blip r:embed="rId3">
            <a:alphaModFix/>
          </a:blip>
          <a:srcRect/>
          <a:stretch/>
        </p:blipFill>
        <p:spPr>
          <a:xfrm>
            <a:off x="7939369" y="4447216"/>
            <a:ext cx="1202248" cy="108203"/>
          </a:xfrm>
          <a:prstGeom prst="rect">
            <a:avLst/>
          </a:prstGeom>
          <a:noFill/>
          <a:ln>
            <a:noFill/>
          </a:ln>
        </p:spPr>
      </p:pic>
      <p:sp>
        <p:nvSpPr>
          <p:cNvPr id="161" name="Google Shape;161;p24"/>
          <p:cNvSpPr/>
          <p:nvPr/>
        </p:nvSpPr>
        <p:spPr>
          <a:xfrm>
            <a:off x="0" y="3425991"/>
            <a:ext cx="7828359" cy="1026149"/>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2" name="Google Shape;162;p24"/>
          <p:cNvSpPr/>
          <p:nvPr/>
        </p:nvSpPr>
        <p:spPr>
          <a:xfrm>
            <a:off x="7939371" y="3425991"/>
            <a:ext cx="1202248" cy="10261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3" name="Google Shape;163;p24"/>
          <p:cNvSpPr txBox="1">
            <a:spLocks noGrp="1"/>
          </p:cNvSpPr>
          <p:nvPr>
            <p:ph type="title"/>
          </p:nvPr>
        </p:nvSpPr>
        <p:spPr>
          <a:xfrm>
            <a:off x="510242" y="3533712"/>
            <a:ext cx="7210394" cy="339788"/>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1800"/>
              <a:buFont typeface="Trebuchet MS"/>
              <a:buNone/>
              <a:defRPr sz="1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4" name="Google Shape;164;p24"/>
          <p:cNvSpPr>
            <a:spLocks noGrp="1"/>
          </p:cNvSpPr>
          <p:nvPr>
            <p:ph type="pic" idx="2"/>
          </p:nvPr>
        </p:nvSpPr>
        <p:spPr>
          <a:xfrm>
            <a:off x="510242" y="457198"/>
            <a:ext cx="7210394" cy="2692181"/>
          </a:xfrm>
          <a:prstGeom prst="rect">
            <a:avLst/>
          </a:prstGeom>
          <a:noFill/>
          <a:ln>
            <a:noFill/>
          </a:ln>
          <a:effectLst>
            <a:outerShdw blurRad="76200" dist="63500" dir="5040000" algn="tl" rotWithShape="0">
              <a:srgbClr val="000000">
                <a:alpha val="40784"/>
              </a:srgbClr>
            </a:outerShdw>
          </a:effectLst>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400"/>
              </a:spcBef>
              <a:spcAft>
                <a:spcPts val="0"/>
              </a:spcAft>
              <a:buClr>
                <a:schemeClr val="lt1"/>
              </a:buClr>
              <a:buSzPts val="2100"/>
              <a:buFont typeface="Arial"/>
              <a:buNone/>
              <a:defRPr sz="21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4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endParaRPr/>
          </a:p>
        </p:txBody>
      </p:sp>
      <p:sp>
        <p:nvSpPr>
          <p:cNvPr id="165" name="Google Shape;165;p24"/>
          <p:cNvSpPr txBox="1">
            <a:spLocks noGrp="1"/>
          </p:cNvSpPr>
          <p:nvPr>
            <p:ph type="body" idx="1"/>
          </p:nvPr>
        </p:nvSpPr>
        <p:spPr>
          <a:xfrm>
            <a:off x="510239" y="3877187"/>
            <a:ext cx="7210396" cy="467228"/>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lt1"/>
              </a:buClr>
              <a:buSzPts val="800"/>
              <a:buNone/>
              <a:defRPr sz="800"/>
            </a:lvl6pPr>
            <a:lvl7pPr marL="3200400" lvl="6" indent="-228600" algn="l">
              <a:lnSpc>
                <a:spcPct val="90000"/>
              </a:lnSpc>
              <a:spcBef>
                <a:spcPts val="400"/>
              </a:spcBef>
              <a:spcAft>
                <a:spcPts val="0"/>
              </a:spcAft>
              <a:buClr>
                <a:schemeClr val="lt1"/>
              </a:buClr>
              <a:buSzPts val="800"/>
              <a:buNone/>
              <a:defRPr sz="800"/>
            </a:lvl7pPr>
            <a:lvl8pPr marL="3657600" lvl="7" indent="-228600" algn="l">
              <a:lnSpc>
                <a:spcPct val="90000"/>
              </a:lnSpc>
              <a:spcBef>
                <a:spcPts val="400"/>
              </a:spcBef>
              <a:spcAft>
                <a:spcPts val="0"/>
              </a:spcAft>
              <a:buClr>
                <a:schemeClr val="lt1"/>
              </a:buClr>
              <a:buSzPts val="800"/>
              <a:buNone/>
              <a:defRPr sz="800"/>
            </a:lvl8pPr>
            <a:lvl9pPr marL="4114800" lvl="8" indent="-228600" algn="l">
              <a:lnSpc>
                <a:spcPct val="90000"/>
              </a:lnSpc>
              <a:spcBef>
                <a:spcPts val="400"/>
              </a:spcBef>
              <a:spcAft>
                <a:spcPts val="0"/>
              </a:spcAft>
              <a:buClr>
                <a:schemeClr val="lt1"/>
              </a:buClr>
              <a:buSzPts val="800"/>
              <a:buNone/>
              <a:defRPr sz="800"/>
            </a:lvl9pPr>
          </a:lstStyle>
          <a:p>
            <a:endParaRPr/>
          </a:p>
        </p:txBody>
      </p:sp>
      <p:sp>
        <p:nvSpPr>
          <p:cNvPr id="166" name="Google Shape;166;p24"/>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7" name="Google Shape;167;p24"/>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8" name="Google Shape;168;p24"/>
          <p:cNvSpPr txBox="1">
            <a:spLocks noGrp="1"/>
          </p:cNvSpPr>
          <p:nvPr>
            <p:ph type="sldNum" idx="12"/>
          </p:nvPr>
        </p:nvSpPr>
        <p:spPr>
          <a:xfrm>
            <a:off x="8047091" y="3533482"/>
            <a:ext cx="865613" cy="818092"/>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69"/>
        <p:cNvGrpSpPr/>
        <p:nvPr/>
      </p:nvGrpSpPr>
      <p:grpSpPr>
        <a:xfrm>
          <a:off x="0" y="0"/>
          <a:ext cx="0" cy="0"/>
          <a:chOff x="0" y="0"/>
          <a:chExt cx="0" cy="0"/>
        </a:xfrm>
      </p:grpSpPr>
      <p:pic>
        <p:nvPicPr>
          <p:cNvPr id="170" name="Google Shape;170;p25" descr="HD-ShadowLong.png"/>
          <p:cNvPicPr preferRelativeResize="0"/>
          <p:nvPr/>
        </p:nvPicPr>
        <p:blipFill rotWithShape="1">
          <a:blip r:embed="rId2">
            <a:alphaModFix/>
          </a:blip>
          <a:srcRect/>
          <a:stretch/>
        </p:blipFill>
        <p:spPr>
          <a:xfrm>
            <a:off x="1" y="4446471"/>
            <a:ext cx="7828359" cy="240873"/>
          </a:xfrm>
          <a:prstGeom prst="rect">
            <a:avLst/>
          </a:prstGeom>
          <a:noFill/>
          <a:ln>
            <a:noFill/>
          </a:ln>
        </p:spPr>
      </p:pic>
      <p:pic>
        <p:nvPicPr>
          <p:cNvPr id="171" name="Google Shape;171;p25" descr="HD-ShadowShort.png"/>
          <p:cNvPicPr preferRelativeResize="0"/>
          <p:nvPr/>
        </p:nvPicPr>
        <p:blipFill rotWithShape="1">
          <a:blip r:embed="rId3">
            <a:alphaModFix/>
          </a:blip>
          <a:srcRect/>
          <a:stretch/>
        </p:blipFill>
        <p:spPr>
          <a:xfrm>
            <a:off x="7939369" y="4447216"/>
            <a:ext cx="1202248" cy="108203"/>
          </a:xfrm>
          <a:prstGeom prst="rect">
            <a:avLst/>
          </a:prstGeom>
          <a:noFill/>
          <a:ln>
            <a:noFill/>
          </a:ln>
        </p:spPr>
      </p:pic>
      <p:sp>
        <p:nvSpPr>
          <p:cNvPr id="172" name="Google Shape;172;p25"/>
          <p:cNvSpPr/>
          <p:nvPr/>
        </p:nvSpPr>
        <p:spPr>
          <a:xfrm>
            <a:off x="0" y="3425991"/>
            <a:ext cx="7828359" cy="1026149"/>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3" name="Google Shape;173;p25"/>
          <p:cNvSpPr/>
          <p:nvPr/>
        </p:nvSpPr>
        <p:spPr>
          <a:xfrm>
            <a:off x="7939371" y="3425991"/>
            <a:ext cx="1202248" cy="10261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4" name="Google Shape;174;p25"/>
          <p:cNvSpPr txBox="1">
            <a:spLocks noGrp="1"/>
          </p:cNvSpPr>
          <p:nvPr>
            <p:ph type="title"/>
          </p:nvPr>
        </p:nvSpPr>
        <p:spPr>
          <a:xfrm>
            <a:off x="845892" y="457198"/>
            <a:ext cx="6539158" cy="2277046"/>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5" name="Google Shape;175;p25"/>
          <p:cNvSpPr txBox="1">
            <a:spLocks noGrp="1"/>
          </p:cNvSpPr>
          <p:nvPr>
            <p:ph type="body" idx="1"/>
          </p:nvPr>
        </p:nvSpPr>
        <p:spPr>
          <a:xfrm>
            <a:off x="1051716" y="2740034"/>
            <a:ext cx="6117434" cy="411726"/>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100"/>
              <a:buNone/>
              <a:defRPr sz="11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lt1"/>
              </a:buClr>
              <a:buSzPts val="800"/>
              <a:buNone/>
              <a:defRPr sz="800"/>
            </a:lvl6pPr>
            <a:lvl7pPr marL="3200400" lvl="6" indent="-228600" algn="l">
              <a:lnSpc>
                <a:spcPct val="90000"/>
              </a:lnSpc>
              <a:spcBef>
                <a:spcPts val="400"/>
              </a:spcBef>
              <a:spcAft>
                <a:spcPts val="0"/>
              </a:spcAft>
              <a:buClr>
                <a:schemeClr val="lt1"/>
              </a:buClr>
              <a:buSzPts val="800"/>
              <a:buNone/>
              <a:defRPr sz="800"/>
            </a:lvl7pPr>
            <a:lvl8pPr marL="3657600" lvl="7" indent="-228600" algn="l">
              <a:lnSpc>
                <a:spcPct val="90000"/>
              </a:lnSpc>
              <a:spcBef>
                <a:spcPts val="400"/>
              </a:spcBef>
              <a:spcAft>
                <a:spcPts val="0"/>
              </a:spcAft>
              <a:buClr>
                <a:schemeClr val="lt1"/>
              </a:buClr>
              <a:buSzPts val="800"/>
              <a:buNone/>
              <a:defRPr sz="800"/>
            </a:lvl8pPr>
            <a:lvl9pPr marL="4114800" lvl="8" indent="-228600" algn="l">
              <a:lnSpc>
                <a:spcPct val="90000"/>
              </a:lnSpc>
              <a:spcBef>
                <a:spcPts val="400"/>
              </a:spcBef>
              <a:spcAft>
                <a:spcPts val="0"/>
              </a:spcAft>
              <a:buClr>
                <a:schemeClr val="lt1"/>
              </a:buClr>
              <a:buSzPts val="800"/>
              <a:buNone/>
              <a:defRPr sz="800"/>
            </a:lvl9pPr>
          </a:lstStyle>
          <a:p>
            <a:endParaRPr/>
          </a:p>
        </p:txBody>
      </p:sp>
      <p:sp>
        <p:nvSpPr>
          <p:cNvPr id="176" name="Google Shape;176;p25"/>
          <p:cNvSpPr txBox="1">
            <a:spLocks noGrp="1"/>
          </p:cNvSpPr>
          <p:nvPr>
            <p:ph type="body" idx="2"/>
          </p:nvPr>
        </p:nvSpPr>
        <p:spPr>
          <a:xfrm>
            <a:off x="510242" y="3533711"/>
            <a:ext cx="7210394" cy="81809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lt1"/>
              </a:buClr>
              <a:buSzPts val="800"/>
              <a:buNone/>
              <a:defRPr sz="800"/>
            </a:lvl6pPr>
            <a:lvl7pPr marL="3200400" lvl="6" indent="-228600" algn="l">
              <a:lnSpc>
                <a:spcPct val="90000"/>
              </a:lnSpc>
              <a:spcBef>
                <a:spcPts val="400"/>
              </a:spcBef>
              <a:spcAft>
                <a:spcPts val="0"/>
              </a:spcAft>
              <a:buClr>
                <a:schemeClr val="lt1"/>
              </a:buClr>
              <a:buSzPts val="800"/>
              <a:buNone/>
              <a:defRPr sz="800"/>
            </a:lvl7pPr>
            <a:lvl8pPr marL="3657600" lvl="7" indent="-228600" algn="l">
              <a:lnSpc>
                <a:spcPct val="90000"/>
              </a:lnSpc>
              <a:spcBef>
                <a:spcPts val="400"/>
              </a:spcBef>
              <a:spcAft>
                <a:spcPts val="0"/>
              </a:spcAft>
              <a:buClr>
                <a:schemeClr val="lt1"/>
              </a:buClr>
              <a:buSzPts val="800"/>
              <a:buNone/>
              <a:defRPr sz="800"/>
            </a:lvl8pPr>
            <a:lvl9pPr marL="4114800" lvl="8" indent="-228600" algn="l">
              <a:lnSpc>
                <a:spcPct val="90000"/>
              </a:lnSpc>
              <a:spcBef>
                <a:spcPts val="400"/>
              </a:spcBef>
              <a:spcAft>
                <a:spcPts val="0"/>
              </a:spcAft>
              <a:buClr>
                <a:schemeClr val="lt1"/>
              </a:buClr>
              <a:buSzPts val="800"/>
              <a:buNone/>
              <a:defRPr sz="800"/>
            </a:lvl9pPr>
          </a:lstStyle>
          <a:p>
            <a:endParaRPr/>
          </a:p>
        </p:txBody>
      </p:sp>
      <p:sp>
        <p:nvSpPr>
          <p:cNvPr id="177" name="Google Shape;177;p25"/>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8" name="Google Shape;178;p25"/>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9" name="Google Shape;179;p25"/>
          <p:cNvSpPr txBox="1">
            <a:spLocks noGrp="1"/>
          </p:cNvSpPr>
          <p:nvPr>
            <p:ph type="sldNum" idx="12"/>
          </p:nvPr>
        </p:nvSpPr>
        <p:spPr>
          <a:xfrm>
            <a:off x="8047091" y="3532444"/>
            <a:ext cx="865613" cy="818092"/>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
        <p:nvSpPr>
          <p:cNvPr id="180" name="Google Shape;180;p25"/>
          <p:cNvSpPr txBox="1"/>
          <p:nvPr/>
        </p:nvSpPr>
        <p:spPr>
          <a:xfrm>
            <a:off x="437679" y="56108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lt1"/>
              </a:buClr>
              <a:buSzPts val="5400"/>
              <a:buFont typeface="Trebuchet MS"/>
              <a:buNone/>
            </a:pPr>
            <a:r>
              <a:rPr lang="en" sz="5400" b="0" i="0" u="none" strike="noStrike" cap="none">
                <a:solidFill>
                  <a:schemeClr val="lt1"/>
                </a:solidFill>
                <a:latin typeface="Trebuchet MS"/>
                <a:ea typeface="Trebuchet MS"/>
                <a:cs typeface="Trebuchet MS"/>
                <a:sym typeface="Trebuchet MS"/>
              </a:rPr>
              <a:t>“</a:t>
            </a:r>
            <a:endParaRPr sz="1100"/>
          </a:p>
        </p:txBody>
      </p:sp>
      <p:sp>
        <p:nvSpPr>
          <p:cNvPr id="181" name="Google Shape;181;p25"/>
          <p:cNvSpPr txBox="1"/>
          <p:nvPr/>
        </p:nvSpPr>
        <p:spPr>
          <a:xfrm>
            <a:off x="7247107" y="2275143"/>
            <a:ext cx="457200" cy="43858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5400"/>
              <a:buFont typeface="Trebuchet MS"/>
              <a:buNone/>
            </a:pPr>
            <a:r>
              <a:rPr lang="en" sz="5400" b="0" i="0" u="none" strike="noStrike" cap="none">
                <a:solidFill>
                  <a:schemeClr val="lt1"/>
                </a:solidFill>
                <a:latin typeface="Trebuchet MS"/>
                <a:ea typeface="Trebuchet MS"/>
                <a:cs typeface="Trebuchet MS"/>
                <a:sym typeface="Trebuchet MS"/>
              </a:rPr>
              <a:t>”</a:t>
            </a:r>
            <a:endParaRPr sz="1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2"/>
        <p:cNvGrpSpPr/>
        <p:nvPr/>
      </p:nvGrpSpPr>
      <p:grpSpPr>
        <a:xfrm>
          <a:off x="0" y="0"/>
          <a:ext cx="0" cy="0"/>
          <a:chOff x="0" y="0"/>
          <a:chExt cx="0" cy="0"/>
        </a:xfrm>
      </p:grpSpPr>
      <p:pic>
        <p:nvPicPr>
          <p:cNvPr id="183" name="Google Shape;183;p26" descr="HD-ShadowLong.png"/>
          <p:cNvPicPr preferRelativeResize="0"/>
          <p:nvPr/>
        </p:nvPicPr>
        <p:blipFill rotWithShape="1">
          <a:blip r:embed="rId2">
            <a:alphaModFix/>
          </a:blip>
          <a:srcRect/>
          <a:stretch/>
        </p:blipFill>
        <p:spPr>
          <a:xfrm>
            <a:off x="1" y="4446471"/>
            <a:ext cx="7828359" cy="240873"/>
          </a:xfrm>
          <a:prstGeom prst="rect">
            <a:avLst/>
          </a:prstGeom>
          <a:noFill/>
          <a:ln>
            <a:noFill/>
          </a:ln>
        </p:spPr>
      </p:pic>
      <p:pic>
        <p:nvPicPr>
          <p:cNvPr id="184" name="Google Shape;184;p26" descr="HD-ShadowShort.png"/>
          <p:cNvPicPr preferRelativeResize="0"/>
          <p:nvPr/>
        </p:nvPicPr>
        <p:blipFill rotWithShape="1">
          <a:blip r:embed="rId3">
            <a:alphaModFix/>
          </a:blip>
          <a:srcRect/>
          <a:stretch/>
        </p:blipFill>
        <p:spPr>
          <a:xfrm>
            <a:off x="7939369" y="4447216"/>
            <a:ext cx="1202248" cy="108203"/>
          </a:xfrm>
          <a:prstGeom prst="rect">
            <a:avLst/>
          </a:prstGeom>
          <a:noFill/>
          <a:ln>
            <a:noFill/>
          </a:ln>
        </p:spPr>
      </p:pic>
      <p:sp>
        <p:nvSpPr>
          <p:cNvPr id="185" name="Google Shape;185;p26"/>
          <p:cNvSpPr/>
          <p:nvPr/>
        </p:nvSpPr>
        <p:spPr>
          <a:xfrm>
            <a:off x="0" y="3425991"/>
            <a:ext cx="7828359" cy="1026149"/>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6" name="Google Shape;186;p26"/>
          <p:cNvSpPr/>
          <p:nvPr/>
        </p:nvSpPr>
        <p:spPr>
          <a:xfrm>
            <a:off x="7939371" y="3425991"/>
            <a:ext cx="1202248" cy="10261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7" name="Google Shape;187;p26"/>
          <p:cNvSpPr txBox="1">
            <a:spLocks noGrp="1"/>
          </p:cNvSpPr>
          <p:nvPr>
            <p:ph type="title"/>
          </p:nvPr>
        </p:nvSpPr>
        <p:spPr>
          <a:xfrm>
            <a:off x="510239" y="3533711"/>
            <a:ext cx="7210396" cy="441401"/>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8" name="Google Shape;188;p26"/>
          <p:cNvSpPr txBox="1">
            <a:spLocks noGrp="1"/>
          </p:cNvSpPr>
          <p:nvPr>
            <p:ph type="body" idx="1"/>
          </p:nvPr>
        </p:nvSpPr>
        <p:spPr>
          <a:xfrm>
            <a:off x="510240" y="3975112"/>
            <a:ext cx="7210396" cy="376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lt1"/>
              </a:buClr>
              <a:buSzPts val="800"/>
              <a:buNone/>
              <a:defRPr sz="800"/>
            </a:lvl6pPr>
            <a:lvl7pPr marL="3200400" lvl="6" indent="-228600" algn="l">
              <a:lnSpc>
                <a:spcPct val="90000"/>
              </a:lnSpc>
              <a:spcBef>
                <a:spcPts val="400"/>
              </a:spcBef>
              <a:spcAft>
                <a:spcPts val="0"/>
              </a:spcAft>
              <a:buClr>
                <a:schemeClr val="lt1"/>
              </a:buClr>
              <a:buSzPts val="800"/>
              <a:buNone/>
              <a:defRPr sz="800"/>
            </a:lvl7pPr>
            <a:lvl8pPr marL="3657600" lvl="7" indent="-228600" algn="l">
              <a:lnSpc>
                <a:spcPct val="90000"/>
              </a:lnSpc>
              <a:spcBef>
                <a:spcPts val="400"/>
              </a:spcBef>
              <a:spcAft>
                <a:spcPts val="0"/>
              </a:spcAft>
              <a:buClr>
                <a:schemeClr val="lt1"/>
              </a:buClr>
              <a:buSzPts val="800"/>
              <a:buNone/>
              <a:defRPr sz="800"/>
            </a:lvl8pPr>
            <a:lvl9pPr marL="4114800" lvl="8" indent="-228600" algn="l">
              <a:lnSpc>
                <a:spcPct val="90000"/>
              </a:lnSpc>
              <a:spcBef>
                <a:spcPts val="400"/>
              </a:spcBef>
              <a:spcAft>
                <a:spcPts val="0"/>
              </a:spcAft>
              <a:buClr>
                <a:schemeClr val="lt1"/>
              </a:buClr>
              <a:buSzPts val="800"/>
              <a:buNone/>
              <a:defRPr sz="800"/>
            </a:lvl9pPr>
          </a:lstStyle>
          <a:p>
            <a:endParaRPr/>
          </a:p>
        </p:txBody>
      </p:sp>
      <p:sp>
        <p:nvSpPr>
          <p:cNvPr id="189" name="Google Shape;189;p26"/>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0" name="Google Shape;190;p26"/>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1" name="Google Shape;191;p26"/>
          <p:cNvSpPr txBox="1">
            <a:spLocks noGrp="1"/>
          </p:cNvSpPr>
          <p:nvPr>
            <p:ph type="sldNum" idx="12"/>
          </p:nvPr>
        </p:nvSpPr>
        <p:spPr>
          <a:xfrm>
            <a:off x="8047091" y="3532444"/>
            <a:ext cx="865613" cy="818092"/>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2"/>
        <p:cNvGrpSpPr/>
        <p:nvPr/>
      </p:nvGrpSpPr>
      <p:grpSpPr>
        <a:xfrm>
          <a:off x="0" y="0"/>
          <a:ext cx="0" cy="0"/>
          <a:chOff x="0" y="0"/>
          <a:chExt cx="0" cy="0"/>
        </a:xfrm>
      </p:grpSpPr>
      <p:pic>
        <p:nvPicPr>
          <p:cNvPr id="193" name="Google Shape;193;p27"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194" name="Google Shape;194;p27" descr="HD-ShadowShort.png"/>
          <p:cNvPicPr preferRelativeResize="0"/>
          <p:nvPr/>
        </p:nvPicPr>
        <p:blipFill rotWithShape="1">
          <a:blip r:embed="rId3">
            <a:alphaModFix/>
          </a:blip>
          <a:srcRect/>
          <a:stretch/>
        </p:blipFill>
        <p:spPr>
          <a:xfrm>
            <a:off x="7939369" y="1478425"/>
            <a:ext cx="1202248" cy="108203"/>
          </a:xfrm>
          <a:prstGeom prst="rect">
            <a:avLst/>
          </a:prstGeom>
          <a:noFill/>
          <a:ln>
            <a:noFill/>
          </a:ln>
        </p:spPr>
      </p:pic>
      <p:sp>
        <p:nvSpPr>
          <p:cNvPr id="195" name="Google Shape;195;p27"/>
          <p:cNvSpPr/>
          <p:nvPr/>
        </p:nvSpPr>
        <p:spPr>
          <a:xfrm>
            <a:off x="0" y="457200"/>
            <a:ext cx="7828359" cy="1026149"/>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6" name="Google Shape;196;p27"/>
          <p:cNvSpPr/>
          <p:nvPr/>
        </p:nvSpPr>
        <p:spPr>
          <a:xfrm>
            <a:off x="7939371" y="457200"/>
            <a:ext cx="1202248" cy="10261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7" name="Google Shape;197;p27"/>
          <p:cNvSpPr txBox="1">
            <a:spLocks noGrp="1"/>
          </p:cNvSpPr>
          <p:nvPr>
            <p:ph type="title"/>
          </p:nvPr>
        </p:nvSpPr>
        <p:spPr>
          <a:xfrm>
            <a:off x="501917" y="564921"/>
            <a:ext cx="7218720" cy="810704"/>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8" name="Google Shape;198;p27"/>
          <p:cNvSpPr txBox="1">
            <a:spLocks noGrp="1"/>
          </p:cNvSpPr>
          <p:nvPr>
            <p:ph type="body" idx="1"/>
          </p:nvPr>
        </p:nvSpPr>
        <p:spPr>
          <a:xfrm>
            <a:off x="495709" y="1752655"/>
            <a:ext cx="2302525" cy="432197"/>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0">
                <a:solidFill>
                  <a:schemeClr val="lt1"/>
                </a:solidFil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99" name="Google Shape;199;p27"/>
          <p:cNvSpPr txBox="1">
            <a:spLocks noGrp="1"/>
          </p:cNvSpPr>
          <p:nvPr>
            <p:ph type="body" idx="2"/>
          </p:nvPr>
        </p:nvSpPr>
        <p:spPr>
          <a:xfrm>
            <a:off x="510242" y="2267005"/>
            <a:ext cx="2287277" cy="2185135"/>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100"/>
              <a:buNone/>
              <a:defRPr sz="1100"/>
            </a:lvl1pPr>
            <a:lvl2pPr marL="914400" lvl="1" indent="-228600" algn="l">
              <a:lnSpc>
                <a:spcPct val="90000"/>
              </a:lnSpc>
              <a:spcBef>
                <a:spcPts val="400"/>
              </a:spcBef>
              <a:spcAft>
                <a:spcPts val="0"/>
              </a:spcAft>
              <a:buClr>
                <a:schemeClr val="lt1"/>
              </a:buClr>
              <a:buSzPts val="900"/>
              <a:buNone/>
              <a:defRPr sz="900"/>
            </a:lvl2pPr>
            <a:lvl3pPr marL="1371600" lvl="2" indent="-228600" algn="l">
              <a:lnSpc>
                <a:spcPct val="90000"/>
              </a:lnSpc>
              <a:spcBef>
                <a:spcPts val="400"/>
              </a:spcBef>
              <a:spcAft>
                <a:spcPts val="0"/>
              </a:spcAft>
              <a:buClr>
                <a:schemeClr val="lt1"/>
              </a:buClr>
              <a:buSzPts val="800"/>
              <a:buNone/>
              <a:defRPr sz="800"/>
            </a:lvl3pPr>
            <a:lvl4pPr marL="1828800" lvl="3" indent="-228600" algn="l">
              <a:lnSpc>
                <a:spcPct val="90000"/>
              </a:lnSpc>
              <a:spcBef>
                <a:spcPts val="400"/>
              </a:spcBef>
              <a:spcAft>
                <a:spcPts val="0"/>
              </a:spcAft>
              <a:buClr>
                <a:schemeClr val="lt1"/>
              </a:buClr>
              <a:buSzPts val="700"/>
              <a:buNone/>
              <a:defRPr sz="700"/>
            </a:lvl4pPr>
            <a:lvl5pPr marL="2286000" lvl="4" indent="-228600" algn="l">
              <a:lnSpc>
                <a:spcPct val="90000"/>
              </a:lnSpc>
              <a:spcBef>
                <a:spcPts val="400"/>
              </a:spcBef>
              <a:spcAft>
                <a:spcPts val="0"/>
              </a:spcAft>
              <a:buClr>
                <a:schemeClr val="lt1"/>
              </a:buClr>
              <a:buSzPts val="700"/>
              <a:buNone/>
              <a:defRPr sz="700"/>
            </a:lvl5pPr>
            <a:lvl6pPr marL="2743200" lvl="5" indent="-228600" algn="l">
              <a:lnSpc>
                <a:spcPct val="90000"/>
              </a:lnSpc>
              <a:spcBef>
                <a:spcPts val="400"/>
              </a:spcBef>
              <a:spcAft>
                <a:spcPts val="0"/>
              </a:spcAft>
              <a:buClr>
                <a:schemeClr val="lt1"/>
              </a:buClr>
              <a:buSzPts val="700"/>
              <a:buNone/>
              <a:defRPr sz="700"/>
            </a:lvl6pPr>
            <a:lvl7pPr marL="3200400" lvl="6" indent="-228600" algn="l">
              <a:lnSpc>
                <a:spcPct val="90000"/>
              </a:lnSpc>
              <a:spcBef>
                <a:spcPts val="400"/>
              </a:spcBef>
              <a:spcAft>
                <a:spcPts val="0"/>
              </a:spcAft>
              <a:buClr>
                <a:schemeClr val="lt1"/>
              </a:buClr>
              <a:buSzPts val="700"/>
              <a:buNone/>
              <a:defRPr sz="700"/>
            </a:lvl7pPr>
            <a:lvl8pPr marL="3657600" lvl="7" indent="-228600" algn="l">
              <a:lnSpc>
                <a:spcPct val="90000"/>
              </a:lnSpc>
              <a:spcBef>
                <a:spcPts val="400"/>
              </a:spcBef>
              <a:spcAft>
                <a:spcPts val="0"/>
              </a:spcAft>
              <a:buClr>
                <a:schemeClr val="lt1"/>
              </a:buClr>
              <a:buSzPts val="700"/>
              <a:buNone/>
              <a:defRPr sz="700"/>
            </a:lvl8pPr>
            <a:lvl9pPr marL="4114800" lvl="8" indent="-228600" algn="l">
              <a:lnSpc>
                <a:spcPct val="90000"/>
              </a:lnSpc>
              <a:spcBef>
                <a:spcPts val="400"/>
              </a:spcBef>
              <a:spcAft>
                <a:spcPts val="0"/>
              </a:spcAft>
              <a:buClr>
                <a:schemeClr val="lt1"/>
              </a:buClr>
              <a:buSzPts val="700"/>
              <a:buNone/>
              <a:defRPr sz="700"/>
            </a:lvl9pPr>
          </a:lstStyle>
          <a:p>
            <a:endParaRPr/>
          </a:p>
        </p:txBody>
      </p:sp>
      <p:sp>
        <p:nvSpPr>
          <p:cNvPr id="200" name="Google Shape;200;p27"/>
          <p:cNvSpPr txBox="1">
            <a:spLocks noGrp="1"/>
          </p:cNvSpPr>
          <p:nvPr>
            <p:ph type="body" idx="3"/>
          </p:nvPr>
        </p:nvSpPr>
        <p:spPr>
          <a:xfrm>
            <a:off x="2967019" y="1752655"/>
            <a:ext cx="2297430" cy="432197"/>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0">
                <a:solidFill>
                  <a:schemeClr val="lt1"/>
                </a:solidFil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201" name="Google Shape;201;p27"/>
          <p:cNvSpPr txBox="1">
            <a:spLocks noGrp="1"/>
          </p:cNvSpPr>
          <p:nvPr>
            <p:ph type="body" idx="4"/>
          </p:nvPr>
        </p:nvSpPr>
        <p:spPr>
          <a:xfrm>
            <a:off x="2959102" y="2267005"/>
            <a:ext cx="2297430" cy="2185135"/>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100"/>
              <a:buNone/>
              <a:defRPr sz="1100"/>
            </a:lvl1pPr>
            <a:lvl2pPr marL="914400" lvl="1" indent="-228600" algn="l">
              <a:lnSpc>
                <a:spcPct val="90000"/>
              </a:lnSpc>
              <a:spcBef>
                <a:spcPts val="400"/>
              </a:spcBef>
              <a:spcAft>
                <a:spcPts val="0"/>
              </a:spcAft>
              <a:buClr>
                <a:schemeClr val="lt1"/>
              </a:buClr>
              <a:buSzPts val="900"/>
              <a:buNone/>
              <a:defRPr sz="900"/>
            </a:lvl2pPr>
            <a:lvl3pPr marL="1371600" lvl="2" indent="-228600" algn="l">
              <a:lnSpc>
                <a:spcPct val="90000"/>
              </a:lnSpc>
              <a:spcBef>
                <a:spcPts val="400"/>
              </a:spcBef>
              <a:spcAft>
                <a:spcPts val="0"/>
              </a:spcAft>
              <a:buClr>
                <a:schemeClr val="lt1"/>
              </a:buClr>
              <a:buSzPts val="800"/>
              <a:buNone/>
              <a:defRPr sz="800"/>
            </a:lvl3pPr>
            <a:lvl4pPr marL="1828800" lvl="3" indent="-228600" algn="l">
              <a:lnSpc>
                <a:spcPct val="90000"/>
              </a:lnSpc>
              <a:spcBef>
                <a:spcPts val="400"/>
              </a:spcBef>
              <a:spcAft>
                <a:spcPts val="0"/>
              </a:spcAft>
              <a:buClr>
                <a:schemeClr val="lt1"/>
              </a:buClr>
              <a:buSzPts val="700"/>
              <a:buNone/>
              <a:defRPr sz="700"/>
            </a:lvl4pPr>
            <a:lvl5pPr marL="2286000" lvl="4" indent="-228600" algn="l">
              <a:lnSpc>
                <a:spcPct val="90000"/>
              </a:lnSpc>
              <a:spcBef>
                <a:spcPts val="400"/>
              </a:spcBef>
              <a:spcAft>
                <a:spcPts val="0"/>
              </a:spcAft>
              <a:buClr>
                <a:schemeClr val="lt1"/>
              </a:buClr>
              <a:buSzPts val="700"/>
              <a:buNone/>
              <a:defRPr sz="700"/>
            </a:lvl5pPr>
            <a:lvl6pPr marL="2743200" lvl="5" indent="-228600" algn="l">
              <a:lnSpc>
                <a:spcPct val="90000"/>
              </a:lnSpc>
              <a:spcBef>
                <a:spcPts val="400"/>
              </a:spcBef>
              <a:spcAft>
                <a:spcPts val="0"/>
              </a:spcAft>
              <a:buClr>
                <a:schemeClr val="lt1"/>
              </a:buClr>
              <a:buSzPts val="700"/>
              <a:buNone/>
              <a:defRPr sz="700"/>
            </a:lvl6pPr>
            <a:lvl7pPr marL="3200400" lvl="6" indent="-228600" algn="l">
              <a:lnSpc>
                <a:spcPct val="90000"/>
              </a:lnSpc>
              <a:spcBef>
                <a:spcPts val="400"/>
              </a:spcBef>
              <a:spcAft>
                <a:spcPts val="0"/>
              </a:spcAft>
              <a:buClr>
                <a:schemeClr val="lt1"/>
              </a:buClr>
              <a:buSzPts val="700"/>
              <a:buNone/>
              <a:defRPr sz="700"/>
            </a:lvl7pPr>
            <a:lvl8pPr marL="3657600" lvl="7" indent="-228600" algn="l">
              <a:lnSpc>
                <a:spcPct val="90000"/>
              </a:lnSpc>
              <a:spcBef>
                <a:spcPts val="400"/>
              </a:spcBef>
              <a:spcAft>
                <a:spcPts val="0"/>
              </a:spcAft>
              <a:buClr>
                <a:schemeClr val="lt1"/>
              </a:buClr>
              <a:buSzPts val="700"/>
              <a:buNone/>
              <a:defRPr sz="700"/>
            </a:lvl8pPr>
            <a:lvl9pPr marL="4114800" lvl="8" indent="-228600" algn="l">
              <a:lnSpc>
                <a:spcPct val="90000"/>
              </a:lnSpc>
              <a:spcBef>
                <a:spcPts val="400"/>
              </a:spcBef>
              <a:spcAft>
                <a:spcPts val="0"/>
              </a:spcAft>
              <a:buClr>
                <a:schemeClr val="lt1"/>
              </a:buClr>
              <a:buSzPts val="700"/>
              <a:buNone/>
              <a:defRPr sz="700"/>
            </a:lvl9pPr>
          </a:lstStyle>
          <a:p>
            <a:endParaRPr/>
          </a:p>
        </p:txBody>
      </p:sp>
      <p:sp>
        <p:nvSpPr>
          <p:cNvPr id="202" name="Google Shape;202;p27"/>
          <p:cNvSpPr txBox="1">
            <a:spLocks noGrp="1"/>
          </p:cNvSpPr>
          <p:nvPr>
            <p:ph type="body" idx="5"/>
          </p:nvPr>
        </p:nvSpPr>
        <p:spPr>
          <a:xfrm>
            <a:off x="5418117" y="1752655"/>
            <a:ext cx="2302519" cy="432197"/>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0">
                <a:solidFill>
                  <a:schemeClr val="lt1"/>
                </a:solidFil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203" name="Google Shape;203;p27"/>
          <p:cNvSpPr txBox="1">
            <a:spLocks noGrp="1"/>
          </p:cNvSpPr>
          <p:nvPr>
            <p:ph type="body" idx="6"/>
          </p:nvPr>
        </p:nvSpPr>
        <p:spPr>
          <a:xfrm>
            <a:off x="5418117" y="2267005"/>
            <a:ext cx="2302519" cy="2185135"/>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100"/>
              <a:buNone/>
              <a:defRPr sz="1100"/>
            </a:lvl1pPr>
            <a:lvl2pPr marL="914400" lvl="1" indent="-228600" algn="l">
              <a:lnSpc>
                <a:spcPct val="90000"/>
              </a:lnSpc>
              <a:spcBef>
                <a:spcPts val="400"/>
              </a:spcBef>
              <a:spcAft>
                <a:spcPts val="0"/>
              </a:spcAft>
              <a:buClr>
                <a:schemeClr val="lt1"/>
              </a:buClr>
              <a:buSzPts val="900"/>
              <a:buNone/>
              <a:defRPr sz="900"/>
            </a:lvl2pPr>
            <a:lvl3pPr marL="1371600" lvl="2" indent="-228600" algn="l">
              <a:lnSpc>
                <a:spcPct val="90000"/>
              </a:lnSpc>
              <a:spcBef>
                <a:spcPts val="400"/>
              </a:spcBef>
              <a:spcAft>
                <a:spcPts val="0"/>
              </a:spcAft>
              <a:buClr>
                <a:schemeClr val="lt1"/>
              </a:buClr>
              <a:buSzPts val="800"/>
              <a:buNone/>
              <a:defRPr sz="800"/>
            </a:lvl3pPr>
            <a:lvl4pPr marL="1828800" lvl="3" indent="-228600" algn="l">
              <a:lnSpc>
                <a:spcPct val="90000"/>
              </a:lnSpc>
              <a:spcBef>
                <a:spcPts val="400"/>
              </a:spcBef>
              <a:spcAft>
                <a:spcPts val="0"/>
              </a:spcAft>
              <a:buClr>
                <a:schemeClr val="lt1"/>
              </a:buClr>
              <a:buSzPts val="700"/>
              <a:buNone/>
              <a:defRPr sz="700"/>
            </a:lvl4pPr>
            <a:lvl5pPr marL="2286000" lvl="4" indent="-228600" algn="l">
              <a:lnSpc>
                <a:spcPct val="90000"/>
              </a:lnSpc>
              <a:spcBef>
                <a:spcPts val="400"/>
              </a:spcBef>
              <a:spcAft>
                <a:spcPts val="0"/>
              </a:spcAft>
              <a:buClr>
                <a:schemeClr val="lt1"/>
              </a:buClr>
              <a:buSzPts val="700"/>
              <a:buNone/>
              <a:defRPr sz="700"/>
            </a:lvl5pPr>
            <a:lvl6pPr marL="2743200" lvl="5" indent="-228600" algn="l">
              <a:lnSpc>
                <a:spcPct val="90000"/>
              </a:lnSpc>
              <a:spcBef>
                <a:spcPts val="400"/>
              </a:spcBef>
              <a:spcAft>
                <a:spcPts val="0"/>
              </a:spcAft>
              <a:buClr>
                <a:schemeClr val="lt1"/>
              </a:buClr>
              <a:buSzPts val="700"/>
              <a:buNone/>
              <a:defRPr sz="700"/>
            </a:lvl6pPr>
            <a:lvl7pPr marL="3200400" lvl="6" indent="-228600" algn="l">
              <a:lnSpc>
                <a:spcPct val="90000"/>
              </a:lnSpc>
              <a:spcBef>
                <a:spcPts val="400"/>
              </a:spcBef>
              <a:spcAft>
                <a:spcPts val="0"/>
              </a:spcAft>
              <a:buClr>
                <a:schemeClr val="lt1"/>
              </a:buClr>
              <a:buSzPts val="700"/>
              <a:buNone/>
              <a:defRPr sz="700"/>
            </a:lvl7pPr>
            <a:lvl8pPr marL="3657600" lvl="7" indent="-228600" algn="l">
              <a:lnSpc>
                <a:spcPct val="90000"/>
              </a:lnSpc>
              <a:spcBef>
                <a:spcPts val="400"/>
              </a:spcBef>
              <a:spcAft>
                <a:spcPts val="0"/>
              </a:spcAft>
              <a:buClr>
                <a:schemeClr val="lt1"/>
              </a:buClr>
              <a:buSzPts val="700"/>
              <a:buNone/>
              <a:defRPr sz="700"/>
            </a:lvl8pPr>
            <a:lvl9pPr marL="4114800" lvl="8" indent="-228600" algn="l">
              <a:lnSpc>
                <a:spcPct val="90000"/>
              </a:lnSpc>
              <a:spcBef>
                <a:spcPts val="400"/>
              </a:spcBef>
              <a:spcAft>
                <a:spcPts val="0"/>
              </a:spcAft>
              <a:buClr>
                <a:schemeClr val="lt1"/>
              </a:buClr>
              <a:buSzPts val="700"/>
              <a:buNone/>
              <a:defRPr sz="700"/>
            </a:lvl9pPr>
          </a:lstStyle>
          <a:p>
            <a:endParaRPr/>
          </a:p>
        </p:txBody>
      </p:sp>
      <p:sp>
        <p:nvSpPr>
          <p:cNvPr id="204" name="Google Shape;204;p27"/>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5" name="Google Shape;205;p27"/>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6" name="Google Shape;206;p27"/>
          <p:cNvSpPr txBox="1">
            <a:spLocks noGrp="1"/>
          </p:cNvSpPr>
          <p:nvPr>
            <p:ph type="sldNum" idx="12"/>
          </p:nvPr>
        </p:nvSpPr>
        <p:spPr>
          <a:xfrm>
            <a:off x="8047091" y="564920"/>
            <a:ext cx="865613" cy="818092"/>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7"/>
        <p:cNvGrpSpPr/>
        <p:nvPr/>
      </p:nvGrpSpPr>
      <p:grpSpPr>
        <a:xfrm>
          <a:off x="0" y="0"/>
          <a:ext cx="0" cy="0"/>
          <a:chOff x="0" y="0"/>
          <a:chExt cx="0" cy="0"/>
        </a:xfrm>
      </p:grpSpPr>
      <p:pic>
        <p:nvPicPr>
          <p:cNvPr id="208" name="Google Shape;208;p28"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209" name="Google Shape;209;p28" descr="HD-ShadowShort.png"/>
          <p:cNvPicPr preferRelativeResize="0"/>
          <p:nvPr/>
        </p:nvPicPr>
        <p:blipFill rotWithShape="1">
          <a:blip r:embed="rId3">
            <a:alphaModFix/>
          </a:blip>
          <a:srcRect/>
          <a:stretch/>
        </p:blipFill>
        <p:spPr>
          <a:xfrm>
            <a:off x="7939369" y="1478425"/>
            <a:ext cx="1202248" cy="108203"/>
          </a:xfrm>
          <a:prstGeom prst="rect">
            <a:avLst/>
          </a:prstGeom>
          <a:noFill/>
          <a:ln>
            <a:noFill/>
          </a:ln>
        </p:spPr>
      </p:pic>
      <p:sp>
        <p:nvSpPr>
          <p:cNvPr id="210" name="Google Shape;210;p28"/>
          <p:cNvSpPr/>
          <p:nvPr/>
        </p:nvSpPr>
        <p:spPr>
          <a:xfrm>
            <a:off x="0" y="457200"/>
            <a:ext cx="7828359" cy="1026149"/>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1" name="Google Shape;211;p28"/>
          <p:cNvSpPr/>
          <p:nvPr/>
        </p:nvSpPr>
        <p:spPr>
          <a:xfrm>
            <a:off x="7939371" y="457200"/>
            <a:ext cx="1202248" cy="10261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2" name="Google Shape;212;p28"/>
          <p:cNvSpPr txBox="1">
            <a:spLocks noGrp="1"/>
          </p:cNvSpPr>
          <p:nvPr>
            <p:ph type="title"/>
          </p:nvPr>
        </p:nvSpPr>
        <p:spPr>
          <a:xfrm>
            <a:off x="510242" y="564921"/>
            <a:ext cx="7210395" cy="810704"/>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3" name="Google Shape;213;p28"/>
          <p:cNvSpPr txBox="1">
            <a:spLocks noGrp="1"/>
          </p:cNvSpPr>
          <p:nvPr>
            <p:ph type="body" idx="1"/>
          </p:nvPr>
        </p:nvSpPr>
        <p:spPr>
          <a:xfrm>
            <a:off x="510239" y="3223127"/>
            <a:ext cx="2287279" cy="432197"/>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0">
                <a:solidFill>
                  <a:schemeClr val="lt1"/>
                </a:solidFil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214" name="Google Shape;214;p28"/>
          <p:cNvSpPr>
            <a:spLocks noGrp="1"/>
          </p:cNvSpPr>
          <p:nvPr>
            <p:ph type="pic" idx="2"/>
          </p:nvPr>
        </p:nvSpPr>
        <p:spPr>
          <a:xfrm>
            <a:off x="510239" y="1752655"/>
            <a:ext cx="2287279" cy="1143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9pPr>
          </a:lstStyle>
          <a:p>
            <a:endParaRPr/>
          </a:p>
        </p:txBody>
      </p:sp>
      <p:sp>
        <p:nvSpPr>
          <p:cNvPr id="215" name="Google Shape;215;p28"/>
          <p:cNvSpPr txBox="1">
            <a:spLocks noGrp="1"/>
          </p:cNvSpPr>
          <p:nvPr>
            <p:ph type="body" idx="3"/>
          </p:nvPr>
        </p:nvSpPr>
        <p:spPr>
          <a:xfrm>
            <a:off x="510239" y="3655324"/>
            <a:ext cx="2287279" cy="796817"/>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100"/>
              <a:buNone/>
              <a:defRPr sz="1100"/>
            </a:lvl1pPr>
            <a:lvl2pPr marL="914400" lvl="1" indent="-228600" algn="l">
              <a:lnSpc>
                <a:spcPct val="90000"/>
              </a:lnSpc>
              <a:spcBef>
                <a:spcPts val="400"/>
              </a:spcBef>
              <a:spcAft>
                <a:spcPts val="0"/>
              </a:spcAft>
              <a:buClr>
                <a:schemeClr val="lt1"/>
              </a:buClr>
              <a:buSzPts val="900"/>
              <a:buNone/>
              <a:defRPr sz="900"/>
            </a:lvl2pPr>
            <a:lvl3pPr marL="1371600" lvl="2" indent="-228600" algn="l">
              <a:lnSpc>
                <a:spcPct val="90000"/>
              </a:lnSpc>
              <a:spcBef>
                <a:spcPts val="400"/>
              </a:spcBef>
              <a:spcAft>
                <a:spcPts val="0"/>
              </a:spcAft>
              <a:buClr>
                <a:schemeClr val="lt1"/>
              </a:buClr>
              <a:buSzPts val="800"/>
              <a:buNone/>
              <a:defRPr sz="800"/>
            </a:lvl3pPr>
            <a:lvl4pPr marL="1828800" lvl="3" indent="-228600" algn="l">
              <a:lnSpc>
                <a:spcPct val="90000"/>
              </a:lnSpc>
              <a:spcBef>
                <a:spcPts val="400"/>
              </a:spcBef>
              <a:spcAft>
                <a:spcPts val="0"/>
              </a:spcAft>
              <a:buClr>
                <a:schemeClr val="lt1"/>
              </a:buClr>
              <a:buSzPts val="700"/>
              <a:buNone/>
              <a:defRPr sz="700"/>
            </a:lvl4pPr>
            <a:lvl5pPr marL="2286000" lvl="4" indent="-228600" algn="l">
              <a:lnSpc>
                <a:spcPct val="90000"/>
              </a:lnSpc>
              <a:spcBef>
                <a:spcPts val="400"/>
              </a:spcBef>
              <a:spcAft>
                <a:spcPts val="0"/>
              </a:spcAft>
              <a:buClr>
                <a:schemeClr val="lt1"/>
              </a:buClr>
              <a:buSzPts val="700"/>
              <a:buNone/>
              <a:defRPr sz="700"/>
            </a:lvl5pPr>
            <a:lvl6pPr marL="2743200" lvl="5" indent="-228600" algn="l">
              <a:lnSpc>
                <a:spcPct val="90000"/>
              </a:lnSpc>
              <a:spcBef>
                <a:spcPts val="400"/>
              </a:spcBef>
              <a:spcAft>
                <a:spcPts val="0"/>
              </a:spcAft>
              <a:buClr>
                <a:schemeClr val="lt1"/>
              </a:buClr>
              <a:buSzPts val="700"/>
              <a:buNone/>
              <a:defRPr sz="700"/>
            </a:lvl6pPr>
            <a:lvl7pPr marL="3200400" lvl="6" indent="-228600" algn="l">
              <a:lnSpc>
                <a:spcPct val="90000"/>
              </a:lnSpc>
              <a:spcBef>
                <a:spcPts val="400"/>
              </a:spcBef>
              <a:spcAft>
                <a:spcPts val="0"/>
              </a:spcAft>
              <a:buClr>
                <a:schemeClr val="lt1"/>
              </a:buClr>
              <a:buSzPts val="700"/>
              <a:buNone/>
              <a:defRPr sz="700"/>
            </a:lvl7pPr>
            <a:lvl8pPr marL="3657600" lvl="7" indent="-228600" algn="l">
              <a:lnSpc>
                <a:spcPct val="90000"/>
              </a:lnSpc>
              <a:spcBef>
                <a:spcPts val="400"/>
              </a:spcBef>
              <a:spcAft>
                <a:spcPts val="0"/>
              </a:spcAft>
              <a:buClr>
                <a:schemeClr val="lt1"/>
              </a:buClr>
              <a:buSzPts val="700"/>
              <a:buNone/>
              <a:defRPr sz="700"/>
            </a:lvl8pPr>
            <a:lvl9pPr marL="4114800" lvl="8" indent="-228600" algn="l">
              <a:lnSpc>
                <a:spcPct val="90000"/>
              </a:lnSpc>
              <a:spcBef>
                <a:spcPts val="400"/>
              </a:spcBef>
              <a:spcAft>
                <a:spcPts val="0"/>
              </a:spcAft>
              <a:buClr>
                <a:schemeClr val="lt1"/>
              </a:buClr>
              <a:buSzPts val="700"/>
              <a:buNone/>
              <a:defRPr sz="700"/>
            </a:lvl9pPr>
          </a:lstStyle>
          <a:p>
            <a:endParaRPr/>
          </a:p>
        </p:txBody>
      </p:sp>
      <p:sp>
        <p:nvSpPr>
          <p:cNvPr id="216" name="Google Shape;216;p28"/>
          <p:cNvSpPr txBox="1">
            <a:spLocks noGrp="1"/>
          </p:cNvSpPr>
          <p:nvPr>
            <p:ph type="body" idx="4"/>
          </p:nvPr>
        </p:nvSpPr>
        <p:spPr>
          <a:xfrm>
            <a:off x="2959103" y="3223127"/>
            <a:ext cx="2297430" cy="432197"/>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0">
                <a:solidFill>
                  <a:schemeClr val="lt1"/>
                </a:solidFil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217" name="Google Shape;217;p28"/>
          <p:cNvSpPr>
            <a:spLocks noGrp="1"/>
          </p:cNvSpPr>
          <p:nvPr>
            <p:ph type="pic" idx="5"/>
          </p:nvPr>
        </p:nvSpPr>
        <p:spPr>
          <a:xfrm>
            <a:off x="2959102" y="1752655"/>
            <a:ext cx="2297430" cy="1143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9pPr>
          </a:lstStyle>
          <a:p>
            <a:endParaRPr/>
          </a:p>
        </p:txBody>
      </p:sp>
      <p:sp>
        <p:nvSpPr>
          <p:cNvPr id="218" name="Google Shape;218;p28"/>
          <p:cNvSpPr txBox="1">
            <a:spLocks noGrp="1"/>
          </p:cNvSpPr>
          <p:nvPr>
            <p:ph type="body" idx="6"/>
          </p:nvPr>
        </p:nvSpPr>
        <p:spPr>
          <a:xfrm>
            <a:off x="2958088" y="3655323"/>
            <a:ext cx="2300473" cy="796817"/>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100"/>
              <a:buNone/>
              <a:defRPr sz="1100"/>
            </a:lvl1pPr>
            <a:lvl2pPr marL="914400" lvl="1" indent="-228600" algn="l">
              <a:lnSpc>
                <a:spcPct val="90000"/>
              </a:lnSpc>
              <a:spcBef>
                <a:spcPts val="400"/>
              </a:spcBef>
              <a:spcAft>
                <a:spcPts val="0"/>
              </a:spcAft>
              <a:buClr>
                <a:schemeClr val="lt1"/>
              </a:buClr>
              <a:buSzPts val="900"/>
              <a:buNone/>
              <a:defRPr sz="900"/>
            </a:lvl2pPr>
            <a:lvl3pPr marL="1371600" lvl="2" indent="-228600" algn="l">
              <a:lnSpc>
                <a:spcPct val="90000"/>
              </a:lnSpc>
              <a:spcBef>
                <a:spcPts val="400"/>
              </a:spcBef>
              <a:spcAft>
                <a:spcPts val="0"/>
              </a:spcAft>
              <a:buClr>
                <a:schemeClr val="lt1"/>
              </a:buClr>
              <a:buSzPts val="800"/>
              <a:buNone/>
              <a:defRPr sz="800"/>
            </a:lvl3pPr>
            <a:lvl4pPr marL="1828800" lvl="3" indent="-228600" algn="l">
              <a:lnSpc>
                <a:spcPct val="90000"/>
              </a:lnSpc>
              <a:spcBef>
                <a:spcPts val="400"/>
              </a:spcBef>
              <a:spcAft>
                <a:spcPts val="0"/>
              </a:spcAft>
              <a:buClr>
                <a:schemeClr val="lt1"/>
              </a:buClr>
              <a:buSzPts val="700"/>
              <a:buNone/>
              <a:defRPr sz="700"/>
            </a:lvl4pPr>
            <a:lvl5pPr marL="2286000" lvl="4" indent="-228600" algn="l">
              <a:lnSpc>
                <a:spcPct val="90000"/>
              </a:lnSpc>
              <a:spcBef>
                <a:spcPts val="400"/>
              </a:spcBef>
              <a:spcAft>
                <a:spcPts val="0"/>
              </a:spcAft>
              <a:buClr>
                <a:schemeClr val="lt1"/>
              </a:buClr>
              <a:buSzPts val="700"/>
              <a:buNone/>
              <a:defRPr sz="700"/>
            </a:lvl5pPr>
            <a:lvl6pPr marL="2743200" lvl="5" indent="-228600" algn="l">
              <a:lnSpc>
                <a:spcPct val="90000"/>
              </a:lnSpc>
              <a:spcBef>
                <a:spcPts val="400"/>
              </a:spcBef>
              <a:spcAft>
                <a:spcPts val="0"/>
              </a:spcAft>
              <a:buClr>
                <a:schemeClr val="lt1"/>
              </a:buClr>
              <a:buSzPts val="700"/>
              <a:buNone/>
              <a:defRPr sz="700"/>
            </a:lvl6pPr>
            <a:lvl7pPr marL="3200400" lvl="6" indent="-228600" algn="l">
              <a:lnSpc>
                <a:spcPct val="90000"/>
              </a:lnSpc>
              <a:spcBef>
                <a:spcPts val="400"/>
              </a:spcBef>
              <a:spcAft>
                <a:spcPts val="0"/>
              </a:spcAft>
              <a:buClr>
                <a:schemeClr val="lt1"/>
              </a:buClr>
              <a:buSzPts val="700"/>
              <a:buNone/>
              <a:defRPr sz="700"/>
            </a:lvl7pPr>
            <a:lvl8pPr marL="3657600" lvl="7" indent="-228600" algn="l">
              <a:lnSpc>
                <a:spcPct val="90000"/>
              </a:lnSpc>
              <a:spcBef>
                <a:spcPts val="400"/>
              </a:spcBef>
              <a:spcAft>
                <a:spcPts val="0"/>
              </a:spcAft>
              <a:buClr>
                <a:schemeClr val="lt1"/>
              </a:buClr>
              <a:buSzPts val="700"/>
              <a:buNone/>
              <a:defRPr sz="700"/>
            </a:lvl8pPr>
            <a:lvl9pPr marL="4114800" lvl="8" indent="-228600" algn="l">
              <a:lnSpc>
                <a:spcPct val="90000"/>
              </a:lnSpc>
              <a:spcBef>
                <a:spcPts val="400"/>
              </a:spcBef>
              <a:spcAft>
                <a:spcPts val="0"/>
              </a:spcAft>
              <a:buClr>
                <a:schemeClr val="lt1"/>
              </a:buClr>
              <a:buSzPts val="700"/>
              <a:buNone/>
              <a:defRPr sz="700"/>
            </a:lvl9pPr>
          </a:lstStyle>
          <a:p>
            <a:endParaRPr/>
          </a:p>
        </p:txBody>
      </p:sp>
      <p:sp>
        <p:nvSpPr>
          <p:cNvPr id="219" name="Google Shape;219;p28"/>
          <p:cNvSpPr txBox="1">
            <a:spLocks noGrp="1"/>
          </p:cNvSpPr>
          <p:nvPr>
            <p:ph type="body" idx="7"/>
          </p:nvPr>
        </p:nvSpPr>
        <p:spPr>
          <a:xfrm>
            <a:off x="5423009" y="3223127"/>
            <a:ext cx="2297629" cy="432197"/>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0">
                <a:solidFill>
                  <a:schemeClr val="lt1"/>
                </a:solidFil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220" name="Google Shape;220;p28"/>
          <p:cNvSpPr>
            <a:spLocks noGrp="1"/>
          </p:cNvSpPr>
          <p:nvPr>
            <p:ph type="pic" idx="8"/>
          </p:nvPr>
        </p:nvSpPr>
        <p:spPr>
          <a:xfrm>
            <a:off x="5423008" y="1752655"/>
            <a:ext cx="2297629" cy="1143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9pPr>
          </a:lstStyle>
          <a:p>
            <a:endParaRPr/>
          </a:p>
        </p:txBody>
      </p:sp>
      <p:sp>
        <p:nvSpPr>
          <p:cNvPr id="221" name="Google Shape;221;p28"/>
          <p:cNvSpPr txBox="1">
            <a:spLocks noGrp="1"/>
          </p:cNvSpPr>
          <p:nvPr>
            <p:ph type="body" idx="9"/>
          </p:nvPr>
        </p:nvSpPr>
        <p:spPr>
          <a:xfrm>
            <a:off x="5422915" y="3655322"/>
            <a:ext cx="2300672" cy="796817"/>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100"/>
              <a:buNone/>
              <a:defRPr sz="1100"/>
            </a:lvl1pPr>
            <a:lvl2pPr marL="914400" lvl="1" indent="-228600" algn="l">
              <a:lnSpc>
                <a:spcPct val="90000"/>
              </a:lnSpc>
              <a:spcBef>
                <a:spcPts val="400"/>
              </a:spcBef>
              <a:spcAft>
                <a:spcPts val="0"/>
              </a:spcAft>
              <a:buClr>
                <a:schemeClr val="lt1"/>
              </a:buClr>
              <a:buSzPts val="900"/>
              <a:buNone/>
              <a:defRPr sz="900"/>
            </a:lvl2pPr>
            <a:lvl3pPr marL="1371600" lvl="2" indent="-228600" algn="l">
              <a:lnSpc>
                <a:spcPct val="90000"/>
              </a:lnSpc>
              <a:spcBef>
                <a:spcPts val="400"/>
              </a:spcBef>
              <a:spcAft>
                <a:spcPts val="0"/>
              </a:spcAft>
              <a:buClr>
                <a:schemeClr val="lt1"/>
              </a:buClr>
              <a:buSzPts val="800"/>
              <a:buNone/>
              <a:defRPr sz="800"/>
            </a:lvl3pPr>
            <a:lvl4pPr marL="1828800" lvl="3" indent="-228600" algn="l">
              <a:lnSpc>
                <a:spcPct val="90000"/>
              </a:lnSpc>
              <a:spcBef>
                <a:spcPts val="400"/>
              </a:spcBef>
              <a:spcAft>
                <a:spcPts val="0"/>
              </a:spcAft>
              <a:buClr>
                <a:schemeClr val="lt1"/>
              </a:buClr>
              <a:buSzPts val="700"/>
              <a:buNone/>
              <a:defRPr sz="700"/>
            </a:lvl4pPr>
            <a:lvl5pPr marL="2286000" lvl="4" indent="-228600" algn="l">
              <a:lnSpc>
                <a:spcPct val="90000"/>
              </a:lnSpc>
              <a:spcBef>
                <a:spcPts val="400"/>
              </a:spcBef>
              <a:spcAft>
                <a:spcPts val="0"/>
              </a:spcAft>
              <a:buClr>
                <a:schemeClr val="lt1"/>
              </a:buClr>
              <a:buSzPts val="700"/>
              <a:buNone/>
              <a:defRPr sz="700"/>
            </a:lvl5pPr>
            <a:lvl6pPr marL="2743200" lvl="5" indent="-228600" algn="l">
              <a:lnSpc>
                <a:spcPct val="90000"/>
              </a:lnSpc>
              <a:spcBef>
                <a:spcPts val="400"/>
              </a:spcBef>
              <a:spcAft>
                <a:spcPts val="0"/>
              </a:spcAft>
              <a:buClr>
                <a:schemeClr val="lt1"/>
              </a:buClr>
              <a:buSzPts val="700"/>
              <a:buNone/>
              <a:defRPr sz="700"/>
            </a:lvl6pPr>
            <a:lvl7pPr marL="3200400" lvl="6" indent="-228600" algn="l">
              <a:lnSpc>
                <a:spcPct val="90000"/>
              </a:lnSpc>
              <a:spcBef>
                <a:spcPts val="400"/>
              </a:spcBef>
              <a:spcAft>
                <a:spcPts val="0"/>
              </a:spcAft>
              <a:buClr>
                <a:schemeClr val="lt1"/>
              </a:buClr>
              <a:buSzPts val="700"/>
              <a:buNone/>
              <a:defRPr sz="700"/>
            </a:lvl7pPr>
            <a:lvl8pPr marL="3657600" lvl="7" indent="-228600" algn="l">
              <a:lnSpc>
                <a:spcPct val="90000"/>
              </a:lnSpc>
              <a:spcBef>
                <a:spcPts val="400"/>
              </a:spcBef>
              <a:spcAft>
                <a:spcPts val="0"/>
              </a:spcAft>
              <a:buClr>
                <a:schemeClr val="lt1"/>
              </a:buClr>
              <a:buSzPts val="700"/>
              <a:buNone/>
              <a:defRPr sz="700"/>
            </a:lvl8pPr>
            <a:lvl9pPr marL="4114800" lvl="8" indent="-228600" algn="l">
              <a:lnSpc>
                <a:spcPct val="90000"/>
              </a:lnSpc>
              <a:spcBef>
                <a:spcPts val="400"/>
              </a:spcBef>
              <a:spcAft>
                <a:spcPts val="0"/>
              </a:spcAft>
              <a:buClr>
                <a:schemeClr val="lt1"/>
              </a:buClr>
              <a:buSzPts val="700"/>
              <a:buNone/>
              <a:defRPr sz="700"/>
            </a:lvl9pPr>
          </a:lstStyle>
          <a:p>
            <a:endParaRPr/>
          </a:p>
        </p:txBody>
      </p:sp>
      <p:sp>
        <p:nvSpPr>
          <p:cNvPr id="222" name="Google Shape;222;p28"/>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3" name="Google Shape;223;p28"/>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4" name="Google Shape;224;p28"/>
          <p:cNvSpPr txBox="1">
            <a:spLocks noGrp="1"/>
          </p:cNvSpPr>
          <p:nvPr>
            <p:ph type="sldNum" idx="12"/>
          </p:nvPr>
        </p:nvSpPr>
        <p:spPr>
          <a:xfrm>
            <a:off x="8047091" y="564920"/>
            <a:ext cx="865613" cy="818092"/>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5"/>
        <p:cNvGrpSpPr/>
        <p:nvPr/>
      </p:nvGrpSpPr>
      <p:grpSpPr>
        <a:xfrm>
          <a:off x="0" y="0"/>
          <a:ext cx="0" cy="0"/>
          <a:chOff x="0" y="0"/>
          <a:chExt cx="0" cy="0"/>
        </a:xfrm>
      </p:grpSpPr>
      <p:pic>
        <p:nvPicPr>
          <p:cNvPr id="226" name="Google Shape;226;p29"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227" name="Google Shape;227;p29" descr="HD-ShadowShort.png"/>
          <p:cNvPicPr preferRelativeResize="0"/>
          <p:nvPr/>
        </p:nvPicPr>
        <p:blipFill rotWithShape="1">
          <a:blip r:embed="rId3">
            <a:alphaModFix/>
          </a:blip>
          <a:srcRect/>
          <a:stretch/>
        </p:blipFill>
        <p:spPr>
          <a:xfrm>
            <a:off x="7939369" y="1478425"/>
            <a:ext cx="1202248" cy="108203"/>
          </a:xfrm>
          <a:prstGeom prst="rect">
            <a:avLst/>
          </a:prstGeom>
          <a:noFill/>
          <a:ln>
            <a:noFill/>
          </a:ln>
        </p:spPr>
      </p:pic>
      <p:sp>
        <p:nvSpPr>
          <p:cNvPr id="228" name="Google Shape;228;p29"/>
          <p:cNvSpPr/>
          <p:nvPr/>
        </p:nvSpPr>
        <p:spPr>
          <a:xfrm>
            <a:off x="0" y="457200"/>
            <a:ext cx="7828359" cy="1026149"/>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9" name="Google Shape;229;p29"/>
          <p:cNvSpPr/>
          <p:nvPr/>
        </p:nvSpPr>
        <p:spPr>
          <a:xfrm>
            <a:off x="7939371" y="457200"/>
            <a:ext cx="1202248" cy="10261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0" name="Google Shape;230;p29"/>
          <p:cNvSpPr txBox="1">
            <a:spLocks noGrp="1"/>
          </p:cNvSpPr>
          <p:nvPr>
            <p:ph type="title"/>
          </p:nvPr>
        </p:nvSpPr>
        <p:spPr>
          <a:xfrm>
            <a:off x="510241" y="564921"/>
            <a:ext cx="7210396" cy="810704"/>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chemeClr val="lt1"/>
              </a:buClr>
              <a:buSzPts val="2700"/>
              <a:buFont typeface="Trebuchet MS"/>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1" name="Google Shape;231;p29"/>
          <p:cNvSpPr txBox="1">
            <a:spLocks noGrp="1"/>
          </p:cNvSpPr>
          <p:nvPr>
            <p:ph type="body" idx="1"/>
          </p:nvPr>
        </p:nvSpPr>
        <p:spPr>
          <a:xfrm rot="5400000">
            <a:off x="2765695" y="-502800"/>
            <a:ext cx="2699487" cy="7210396"/>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32" name="Google Shape;232;p29"/>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3" name="Google Shape;233;p29"/>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4" name="Google Shape;234;p29"/>
          <p:cNvSpPr txBox="1">
            <a:spLocks noGrp="1"/>
          </p:cNvSpPr>
          <p:nvPr>
            <p:ph type="sldNum" idx="12"/>
          </p:nvPr>
        </p:nvSpPr>
        <p:spPr>
          <a:xfrm>
            <a:off x="8047091" y="564920"/>
            <a:ext cx="865613" cy="818092"/>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5"/>
        <p:cNvGrpSpPr/>
        <p:nvPr/>
      </p:nvGrpSpPr>
      <p:grpSpPr>
        <a:xfrm>
          <a:off x="0" y="0"/>
          <a:ext cx="0" cy="0"/>
          <a:chOff x="0" y="0"/>
          <a:chExt cx="0" cy="0"/>
        </a:xfrm>
      </p:grpSpPr>
      <p:sp>
        <p:nvSpPr>
          <p:cNvPr id="236" name="Google Shape;236;p30"/>
          <p:cNvSpPr/>
          <p:nvPr/>
        </p:nvSpPr>
        <p:spPr>
          <a:xfrm rot="5400000">
            <a:off x="6087155" y="1402046"/>
            <a:ext cx="3830241" cy="1026149"/>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30"/>
          <p:cNvSpPr/>
          <p:nvPr/>
        </p:nvSpPr>
        <p:spPr>
          <a:xfrm rot="5400000">
            <a:off x="7401151" y="4029302"/>
            <a:ext cx="1202248" cy="102614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8" name="Google Shape;238;p30"/>
          <p:cNvSpPr txBox="1">
            <a:spLocks noGrp="1"/>
          </p:cNvSpPr>
          <p:nvPr>
            <p:ph type="title"/>
          </p:nvPr>
        </p:nvSpPr>
        <p:spPr>
          <a:xfrm rot="5400000">
            <a:off x="6366939" y="1687182"/>
            <a:ext cx="3265320" cy="805351"/>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9" name="Google Shape;239;p30"/>
          <p:cNvSpPr txBox="1">
            <a:spLocks noGrp="1"/>
          </p:cNvSpPr>
          <p:nvPr>
            <p:ph type="body" idx="1"/>
          </p:nvPr>
        </p:nvSpPr>
        <p:spPr>
          <a:xfrm rot="5400000">
            <a:off x="1839022" y="-871583"/>
            <a:ext cx="3994942" cy="6652503"/>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40" name="Google Shape;240;p30"/>
          <p:cNvSpPr txBox="1">
            <a:spLocks noGrp="1"/>
          </p:cNvSpPr>
          <p:nvPr>
            <p:ph type="dt" idx="10"/>
          </p:nvPr>
        </p:nvSpPr>
        <p:spPr>
          <a:xfrm>
            <a:off x="5105344" y="4452140"/>
            <a:ext cx="2057400"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1" name="Google Shape;241;p30"/>
          <p:cNvSpPr txBox="1">
            <a:spLocks noGrp="1"/>
          </p:cNvSpPr>
          <p:nvPr>
            <p:ph type="ftr" idx="11"/>
          </p:nvPr>
        </p:nvSpPr>
        <p:spPr>
          <a:xfrm>
            <a:off x="510241" y="4452141"/>
            <a:ext cx="4595104"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2" name="Google Shape;242;p30"/>
          <p:cNvSpPr txBox="1">
            <a:spLocks noGrp="1"/>
          </p:cNvSpPr>
          <p:nvPr>
            <p:ph type="sldNum" idx="12"/>
          </p:nvPr>
        </p:nvSpPr>
        <p:spPr>
          <a:xfrm>
            <a:off x="7573163" y="4048975"/>
            <a:ext cx="865613" cy="818092"/>
          </a:xfrm>
          <a:prstGeom prst="rect">
            <a:avLst/>
          </a:prstGeom>
          <a:noFill/>
          <a:ln>
            <a:noFill/>
          </a:ln>
        </p:spPr>
        <p:txBody>
          <a:bodyPr spcFirstLastPara="1" wrap="square" lIns="68575" tIns="34275" rIns="68575" bIns="34275" anchor="t" anchorCtr="0">
            <a:noAutofit/>
          </a:bodyPr>
          <a:lstStyle>
            <a:lvl1pPr marL="0" lvl="0" indent="0" algn="ctr">
              <a:spcBef>
                <a:spcPts val="0"/>
              </a:spcBef>
              <a:buNone/>
              <a:defRPr sz="2700" b="0" i="0" u="none" strike="noStrike" cap="none">
                <a:solidFill>
                  <a:schemeClr val="lt1"/>
                </a:solidFill>
                <a:latin typeface="Trebuchet MS"/>
                <a:ea typeface="Trebuchet MS"/>
                <a:cs typeface="Trebuchet MS"/>
                <a:sym typeface="Trebuchet MS"/>
              </a:defRPr>
            </a:lvl1pPr>
            <a:lvl2pPr marL="0" lvl="1" indent="0" algn="ctr">
              <a:spcBef>
                <a:spcPts val="0"/>
              </a:spcBef>
              <a:buNone/>
              <a:defRPr sz="2700" b="0" i="0" u="none" strike="noStrike" cap="none">
                <a:solidFill>
                  <a:schemeClr val="lt1"/>
                </a:solidFill>
                <a:latin typeface="Trebuchet MS"/>
                <a:ea typeface="Trebuchet MS"/>
                <a:cs typeface="Trebuchet MS"/>
                <a:sym typeface="Trebuchet MS"/>
              </a:defRPr>
            </a:lvl2pPr>
            <a:lvl3pPr marL="0" lvl="2" indent="0" algn="ctr">
              <a:spcBef>
                <a:spcPts val="0"/>
              </a:spcBef>
              <a:buNone/>
              <a:defRPr sz="2700" b="0" i="0" u="none" strike="noStrike" cap="none">
                <a:solidFill>
                  <a:schemeClr val="lt1"/>
                </a:solidFill>
                <a:latin typeface="Trebuchet MS"/>
                <a:ea typeface="Trebuchet MS"/>
                <a:cs typeface="Trebuchet MS"/>
                <a:sym typeface="Trebuchet MS"/>
              </a:defRPr>
            </a:lvl3pPr>
            <a:lvl4pPr marL="0" lvl="3" indent="0" algn="ctr">
              <a:spcBef>
                <a:spcPts val="0"/>
              </a:spcBef>
              <a:buNone/>
              <a:defRPr sz="2700" b="0" i="0" u="none" strike="noStrike" cap="none">
                <a:solidFill>
                  <a:schemeClr val="lt1"/>
                </a:solidFill>
                <a:latin typeface="Trebuchet MS"/>
                <a:ea typeface="Trebuchet MS"/>
                <a:cs typeface="Trebuchet MS"/>
                <a:sym typeface="Trebuchet MS"/>
              </a:defRPr>
            </a:lvl4pPr>
            <a:lvl5pPr marL="0" lvl="4" indent="0" algn="ctr">
              <a:spcBef>
                <a:spcPts val="0"/>
              </a:spcBef>
              <a:buNone/>
              <a:defRPr sz="2700" b="0" i="0" u="none" strike="noStrike" cap="none">
                <a:solidFill>
                  <a:schemeClr val="lt1"/>
                </a:solidFill>
                <a:latin typeface="Trebuchet MS"/>
                <a:ea typeface="Trebuchet MS"/>
                <a:cs typeface="Trebuchet MS"/>
                <a:sym typeface="Trebuchet MS"/>
              </a:defRPr>
            </a:lvl5pPr>
            <a:lvl6pPr marL="0" lvl="5" indent="0" algn="ctr">
              <a:spcBef>
                <a:spcPts val="0"/>
              </a:spcBef>
              <a:buNone/>
              <a:defRPr sz="2700" b="0" i="0" u="none" strike="noStrike" cap="none">
                <a:solidFill>
                  <a:schemeClr val="lt1"/>
                </a:solidFill>
                <a:latin typeface="Trebuchet MS"/>
                <a:ea typeface="Trebuchet MS"/>
                <a:cs typeface="Trebuchet MS"/>
                <a:sym typeface="Trebuchet MS"/>
              </a:defRPr>
            </a:lvl6pPr>
            <a:lvl7pPr marL="0" lvl="6" indent="0" algn="ctr">
              <a:spcBef>
                <a:spcPts val="0"/>
              </a:spcBef>
              <a:buNone/>
              <a:defRPr sz="2700" b="0" i="0" u="none" strike="noStrike" cap="none">
                <a:solidFill>
                  <a:schemeClr val="lt1"/>
                </a:solidFill>
                <a:latin typeface="Trebuchet MS"/>
                <a:ea typeface="Trebuchet MS"/>
                <a:cs typeface="Trebuchet MS"/>
                <a:sym typeface="Trebuchet MS"/>
              </a:defRPr>
            </a:lvl7pPr>
            <a:lvl8pPr marL="0" lvl="7" indent="0" algn="ctr">
              <a:spcBef>
                <a:spcPts val="0"/>
              </a:spcBef>
              <a:buNone/>
              <a:defRPr sz="2700" b="0" i="0" u="none" strike="noStrike" cap="none">
                <a:solidFill>
                  <a:schemeClr val="lt1"/>
                </a:solidFill>
                <a:latin typeface="Trebuchet MS"/>
                <a:ea typeface="Trebuchet MS"/>
                <a:cs typeface="Trebuchet MS"/>
                <a:sym typeface="Trebuchet MS"/>
              </a:defRPr>
            </a:lvl8pPr>
            <a:lvl9pPr marL="0" lvl="8" indent="0" algn="ctr">
              <a:spcBef>
                <a:spcPts val="0"/>
              </a:spcBef>
              <a:buNone/>
              <a:defRPr sz="27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50"/>
        <p:cNvGrpSpPr/>
        <p:nvPr/>
      </p:nvGrpSpPr>
      <p:grpSpPr>
        <a:xfrm>
          <a:off x="0" y="0"/>
          <a:ext cx="0" cy="0"/>
          <a:chOff x="0" y="0"/>
          <a:chExt cx="0" cy="0"/>
        </a:xfrm>
      </p:grpSpPr>
      <p:pic>
        <p:nvPicPr>
          <p:cNvPr id="51" name="Google Shape;51;p13" descr="hashOverlay-FullResolve.png"/>
          <p:cNvPicPr preferRelativeResize="0"/>
          <p:nvPr/>
        </p:nvPicPr>
        <p:blipFill rotWithShape="1">
          <a:blip r:embed="rId19">
            <a:alphaModFix amt="10000"/>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510241" y="564921"/>
            <a:ext cx="7210396" cy="810704"/>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3" name="Google Shape;53;p13"/>
          <p:cNvSpPr txBox="1">
            <a:spLocks noGrp="1"/>
          </p:cNvSpPr>
          <p:nvPr>
            <p:ph type="body" idx="1"/>
          </p:nvPr>
        </p:nvSpPr>
        <p:spPr>
          <a:xfrm>
            <a:off x="510241" y="1752655"/>
            <a:ext cx="7210396" cy="2699487"/>
          </a:xfrm>
          <a:prstGeom prst="rect">
            <a:avLst/>
          </a:prstGeom>
          <a:noFill/>
          <a:ln>
            <a:noFill/>
          </a:ln>
        </p:spPr>
        <p:txBody>
          <a:bodyPr spcFirstLastPara="1" wrap="square" lIns="68575" tIns="34275" rIns="68575" bIns="34275" anchor="t" anchorCtr="0">
            <a:noAutofit/>
          </a:bodyPr>
          <a:lstStyle>
            <a:lvl1pPr marL="457200" marR="0" lvl="0" indent="-342900" algn="l" rtl="0">
              <a:lnSpc>
                <a:spcPct val="90000"/>
              </a:lnSpc>
              <a:spcBef>
                <a:spcPts val="8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1pPr>
            <a:lvl2pPr marL="914400" marR="0" lvl="1"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Trebuchet MS"/>
                <a:ea typeface="Trebuchet MS"/>
                <a:cs typeface="Trebuchet MS"/>
                <a:sym typeface="Trebuchet MS"/>
              </a:defRPr>
            </a:lvl2pPr>
            <a:lvl3pPr marL="1371600" marR="0" lvl="2"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3pPr>
            <a:lvl4pPr marL="1828800" marR="0" lvl="3" indent="-304800" algn="l" rtl="0">
              <a:lnSpc>
                <a:spcPct val="90000"/>
              </a:lnSpc>
              <a:spcBef>
                <a:spcPts val="400"/>
              </a:spcBef>
              <a:spcAft>
                <a:spcPts val="0"/>
              </a:spcAft>
              <a:buClr>
                <a:schemeClr val="lt1"/>
              </a:buClr>
              <a:buSzPts val="1200"/>
              <a:buFont typeface="Arial"/>
              <a:buChar char="•"/>
              <a:defRPr sz="1200" b="0" i="0" u="none" strike="noStrike" cap="none">
                <a:solidFill>
                  <a:schemeClr val="lt1"/>
                </a:solidFill>
                <a:latin typeface="Trebuchet MS"/>
                <a:ea typeface="Trebuchet MS"/>
                <a:cs typeface="Trebuchet MS"/>
                <a:sym typeface="Trebuchet MS"/>
              </a:defRPr>
            </a:lvl4pPr>
            <a:lvl5pPr marL="2286000" marR="0" lvl="4" indent="-304800" algn="l" rtl="0">
              <a:lnSpc>
                <a:spcPct val="90000"/>
              </a:lnSpc>
              <a:spcBef>
                <a:spcPts val="400"/>
              </a:spcBef>
              <a:spcAft>
                <a:spcPts val="0"/>
              </a:spcAft>
              <a:buClr>
                <a:schemeClr val="lt1"/>
              </a:buClr>
              <a:buSzPts val="1200"/>
              <a:buFont typeface="Arial"/>
              <a:buChar char="•"/>
              <a:defRPr sz="1200" b="0" i="0" u="none" strike="noStrike" cap="none">
                <a:solidFill>
                  <a:schemeClr val="lt1"/>
                </a:solidFill>
                <a:latin typeface="Trebuchet MS"/>
                <a:ea typeface="Trebuchet MS"/>
                <a:cs typeface="Trebuchet MS"/>
                <a:sym typeface="Trebuchet MS"/>
              </a:defRPr>
            </a:lvl5pPr>
            <a:lvl6pPr marL="2743200" marR="0" lvl="5" indent="-298450" algn="l" rtl="0">
              <a:lnSpc>
                <a:spcPct val="90000"/>
              </a:lnSpc>
              <a:spcBef>
                <a:spcPts val="400"/>
              </a:spcBef>
              <a:spcAft>
                <a:spcPts val="0"/>
              </a:spcAft>
              <a:buClr>
                <a:schemeClr val="lt1"/>
              </a:buClr>
              <a:buSzPts val="1100"/>
              <a:buFont typeface="Arial"/>
              <a:buChar char="•"/>
              <a:defRPr sz="1100" b="0" i="0" u="none" strike="noStrike" cap="none">
                <a:solidFill>
                  <a:schemeClr val="lt1"/>
                </a:solidFill>
                <a:latin typeface="Trebuchet MS"/>
                <a:ea typeface="Trebuchet MS"/>
                <a:cs typeface="Trebuchet MS"/>
                <a:sym typeface="Trebuchet MS"/>
              </a:defRPr>
            </a:lvl6pPr>
            <a:lvl7pPr marL="3200400" marR="0" lvl="6" indent="-298450" algn="l" rtl="0">
              <a:lnSpc>
                <a:spcPct val="90000"/>
              </a:lnSpc>
              <a:spcBef>
                <a:spcPts val="400"/>
              </a:spcBef>
              <a:spcAft>
                <a:spcPts val="0"/>
              </a:spcAft>
              <a:buClr>
                <a:schemeClr val="lt1"/>
              </a:buClr>
              <a:buSzPts val="1100"/>
              <a:buFont typeface="Arial"/>
              <a:buChar char="•"/>
              <a:defRPr sz="1100" b="0" i="0" u="none" strike="noStrike" cap="none">
                <a:solidFill>
                  <a:schemeClr val="lt1"/>
                </a:solidFill>
                <a:latin typeface="Trebuchet MS"/>
                <a:ea typeface="Trebuchet MS"/>
                <a:cs typeface="Trebuchet MS"/>
                <a:sym typeface="Trebuchet MS"/>
              </a:defRPr>
            </a:lvl7pPr>
            <a:lvl8pPr marL="3657600" marR="0" lvl="7" indent="-298450" algn="l" rtl="0">
              <a:lnSpc>
                <a:spcPct val="90000"/>
              </a:lnSpc>
              <a:spcBef>
                <a:spcPts val="400"/>
              </a:spcBef>
              <a:spcAft>
                <a:spcPts val="0"/>
              </a:spcAft>
              <a:buClr>
                <a:schemeClr val="lt1"/>
              </a:buClr>
              <a:buSzPts val="1100"/>
              <a:buFont typeface="Arial"/>
              <a:buChar char="•"/>
              <a:defRPr sz="1100" b="0" i="0" u="none" strike="noStrike" cap="none">
                <a:solidFill>
                  <a:schemeClr val="lt1"/>
                </a:solidFill>
                <a:latin typeface="Trebuchet MS"/>
                <a:ea typeface="Trebuchet MS"/>
                <a:cs typeface="Trebuchet MS"/>
                <a:sym typeface="Trebuchet MS"/>
              </a:defRPr>
            </a:lvl8pPr>
            <a:lvl9pPr marL="4114800" marR="0" lvl="8" indent="-298450" algn="l" rtl="0">
              <a:lnSpc>
                <a:spcPct val="90000"/>
              </a:lnSpc>
              <a:spcBef>
                <a:spcPts val="400"/>
              </a:spcBef>
              <a:spcAft>
                <a:spcPts val="0"/>
              </a:spcAft>
              <a:buClr>
                <a:schemeClr val="lt1"/>
              </a:buClr>
              <a:buSzPts val="1100"/>
              <a:buFont typeface="Arial"/>
              <a:buChar char="•"/>
              <a:defRPr sz="1100" b="0" i="0" u="none" strike="noStrike" cap="none">
                <a:solidFill>
                  <a:schemeClr val="lt1"/>
                </a:solidFill>
                <a:latin typeface="Trebuchet MS"/>
                <a:ea typeface="Trebuchet MS"/>
                <a:cs typeface="Trebuchet MS"/>
                <a:sym typeface="Trebuchet MS"/>
              </a:defRPr>
            </a:lvl9pPr>
          </a:lstStyle>
          <a:p>
            <a:endParaRPr/>
          </a:p>
        </p:txBody>
      </p:sp>
      <p:sp>
        <p:nvSpPr>
          <p:cNvPr id="54" name="Google Shape;54;p13"/>
          <p:cNvSpPr txBox="1">
            <a:spLocks noGrp="1"/>
          </p:cNvSpPr>
          <p:nvPr>
            <p:ph type="dt" idx="10"/>
          </p:nvPr>
        </p:nvSpPr>
        <p:spPr>
          <a:xfrm>
            <a:off x="5663236" y="4452140"/>
            <a:ext cx="2057400"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80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lt1"/>
                </a:solidFill>
                <a:latin typeface="Trebuchet MS"/>
                <a:ea typeface="Trebuchet MS"/>
                <a:cs typeface="Trebuchet MS"/>
                <a:sym typeface="Trebuchet MS"/>
              </a:defRPr>
            </a:lvl9pPr>
          </a:lstStyle>
          <a:p>
            <a:endParaRPr/>
          </a:p>
        </p:txBody>
      </p:sp>
      <p:sp>
        <p:nvSpPr>
          <p:cNvPr id="55" name="Google Shape;55;p13"/>
          <p:cNvSpPr txBox="1">
            <a:spLocks noGrp="1"/>
          </p:cNvSpPr>
          <p:nvPr>
            <p:ph type="ftr" idx="11"/>
          </p:nvPr>
        </p:nvSpPr>
        <p:spPr>
          <a:xfrm>
            <a:off x="510241" y="4452141"/>
            <a:ext cx="5152995"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lt1"/>
                </a:solidFill>
                <a:latin typeface="Trebuchet MS"/>
                <a:ea typeface="Trebuchet MS"/>
                <a:cs typeface="Trebuchet MS"/>
                <a:sym typeface="Trebuchet MS"/>
              </a:defRPr>
            </a:lvl9pPr>
          </a:lstStyle>
          <a:p>
            <a:endParaRPr/>
          </a:p>
        </p:txBody>
      </p:sp>
      <p:sp>
        <p:nvSpPr>
          <p:cNvPr id="56" name="Google Shape;56;p13"/>
          <p:cNvSpPr txBox="1">
            <a:spLocks noGrp="1"/>
          </p:cNvSpPr>
          <p:nvPr>
            <p:ph type="sldNum" idx="12"/>
          </p:nvPr>
        </p:nvSpPr>
        <p:spPr>
          <a:xfrm>
            <a:off x="8047091" y="564920"/>
            <a:ext cx="865613" cy="818092"/>
          </a:xfrm>
          <a:prstGeom prst="rect">
            <a:avLst/>
          </a:prstGeom>
          <a:noFill/>
          <a:ln>
            <a:noFill/>
          </a:ln>
        </p:spPr>
        <p:txBody>
          <a:bodyPr spcFirstLastPara="1" wrap="square" lIns="68575" tIns="34275" rIns="68575" bIns="34275" anchor="ctr" anchorCtr="0">
            <a:noAutofit/>
          </a:bodyPr>
          <a:lstStyle>
            <a:lvl1pPr marL="0" marR="0" lvl="0" indent="0" algn="l" rtl="0">
              <a:spcBef>
                <a:spcPts val="0"/>
              </a:spcBef>
              <a:buNone/>
              <a:defRPr sz="27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27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27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27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27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27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27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27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27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ctrTitle"/>
          </p:nvPr>
        </p:nvSpPr>
        <p:spPr>
          <a:xfrm>
            <a:off x="510242" y="2050282"/>
            <a:ext cx="6108101" cy="1029803"/>
          </a:xfrm>
          <a:prstGeom prst="rect">
            <a:avLst/>
          </a:prstGeom>
          <a:noFill/>
          <a:ln>
            <a:noFill/>
          </a:ln>
        </p:spPr>
        <p:txBody>
          <a:bodyPr spcFirstLastPara="1" wrap="square" lIns="68575" tIns="34275" rIns="68575" bIns="34275" anchor="b" anchorCtr="0">
            <a:noAutofit/>
          </a:bodyPr>
          <a:lstStyle/>
          <a:p>
            <a:pPr marL="0" lvl="0" indent="0" algn="r" rtl="0">
              <a:lnSpc>
                <a:spcPct val="90000"/>
              </a:lnSpc>
              <a:spcBef>
                <a:spcPts val="0"/>
              </a:spcBef>
              <a:spcAft>
                <a:spcPts val="0"/>
              </a:spcAft>
              <a:buClr>
                <a:schemeClr val="lt1"/>
              </a:buClr>
              <a:buSzPts val="4100"/>
              <a:buFont typeface="Trebuchet MS"/>
              <a:buNone/>
            </a:pPr>
            <a:r>
              <a:rPr lang="en" sz="3600"/>
              <a:t>Scammers At Work!</a:t>
            </a:r>
            <a:endParaRPr sz="3600"/>
          </a:p>
        </p:txBody>
      </p:sp>
      <p:sp>
        <p:nvSpPr>
          <p:cNvPr id="248" name="Google Shape;248;p31"/>
          <p:cNvSpPr txBox="1">
            <a:spLocks noGrp="1"/>
          </p:cNvSpPr>
          <p:nvPr>
            <p:ph type="subTitle" idx="1"/>
          </p:nvPr>
        </p:nvSpPr>
        <p:spPr>
          <a:xfrm>
            <a:off x="510242" y="3295529"/>
            <a:ext cx="6108101" cy="838265"/>
          </a:xfrm>
          <a:prstGeom prst="rect">
            <a:avLst/>
          </a:prstGeom>
          <a:noFill/>
          <a:ln>
            <a:noFill/>
          </a:ln>
        </p:spPr>
        <p:txBody>
          <a:bodyPr spcFirstLastPara="1" wrap="square" lIns="68575" tIns="34275" rIns="68575" bIns="34275" anchor="t" anchorCtr="0">
            <a:noAutofit/>
          </a:bodyPr>
          <a:lstStyle/>
          <a:p>
            <a:pPr marL="0" lvl="0" indent="0" algn="r" rtl="0">
              <a:lnSpc>
                <a:spcPct val="90000"/>
              </a:lnSpc>
              <a:spcBef>
                <a:spcPts val="0"/>
              </a:spcBef>
              <a:spcAft>
                <a:spcPts val="0"/>
              </a:spcAft>
              <a:buClr>
                <a:schemeClr val="lt1"/>
              </a:buClr>
              <a:buSzPts val="1500"/>
              <a:buNone/>
            </a:pPr>
            <a:r>
              <a:rPr lang="en" sz="1100" dirty="0"/>
              <a:t>Travis Clark, Dhiraj Khanna, PhD; Tornia Lewis, PhD,</a:t>
            </a:r>
            <a:endParaRPr sz="1100" dirty="0"/>
          </a:p>
          <a:p>
            <a:pPr marL="0" lvl="0" indent="0" algn="r" rtl="0">
              <a:lnSpc>
                <a:spcPct val="90000"/>
              </a:lnSpc>
              <a:spcBef>
                <a:spcPts val="800"/>
              </a:spcBef>
              <a:spcAft>
                <a:spcPts val="0"/>
              </a:spcAft>
              <a:buClr>
                <a:schemeClr val="lt1"/>
              </a:buClr>
              <a:buSzPts val="1500"/>
              <a:buNone/>
            </a:pPr>
            <a:r>
              <a:rPr lang="en" sz="1100" dirty="0"/>
              <a:t>Clark Atlanta University, HBCU - UP</a:t>
            </a:r>
            <a:endParaRPr sz="1100" dirty="0"/>
          </a:p>
          <a:p>
            <a:pPr marL="0" lvl="0" indent="0" algn="r" rtl="0">
              <a:lnSpc>
                <a:spcPct val="90000"/>
              </a:lnSpc>
              <a:spcBef>
                <a:spcPts val="800"/>
              </a:spcBef>
              <a:spcAft>
                <a:spcPts val="0"/>
              </a:spcAft>
              <a:buClr>
                <a:schemeClr val="lt1"/>
              </a:buClr>
              <a:buSzPts val="1500"/>
              <a:buNone/>
            </a:pPr>
            <a:endParaRPr sz="1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0"/>
          <p:cNvSpPr txBox="1">
            <a:spLocks noGrp="1"/>
          </p:cNvSpPr>
          <p:nvPr>
            <p:ph type="title"/>
          </p:nvPr>
        </p:nvSpPr>
        <p:spPr>
          <a:xfrm>
            <a:off x="510241" y="564921"/>
            <a:ext cx="7210500" cy="8106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700"/>
              <a:buFont typeface="Trebuchet MS"/>
              <a:buNone/>
            </a:pPr>
            <a:r>
              <a:rPr lang="en" sz="3000"/>
              <a:t>Acknowledgments</a:t>
            </a:r>
            <a:r>
              <a:rPr lang="en" sz="1100"/>
              <a:t/>
            </a:r>
            <a:br>
              <a:rPr lang="en" sz="1100"/>
            </a:br>
            <a:endParaRPr sz="1100"/>
          </a:p>
        </p:txBody>
      </p:sp>
      <p:sp>
        <p:nvSpPr>
          <p:cNvPr id="312" name="Google Shape;312;p40"/>
          <p:cNvSpPr txBox="1">
            <a:spLocks noGrp="1"/>
          </p:cNvSpPr>
          <p:nvPr>
            <p:ph type="body" idx="1"/>
          </p:nvPr>
        </p:nvSpPr>
        <p:spPr>
          <a:xfrm>
            <a:off x="510241" y="1752655"/>
            <a:ext cx="7210500" cy="2699400"/>
          </a:xfrm>
          <a:prstGeom prst="rect">
            <a:avLst/>
          </a:prstGeom>
          <a:noFill/>
          <a:ln>
            <a:noFill/>
          </a:ln>
        </p:spPr>
        <p:txBody>
          <a:bodyPr spcFirstLastPara="1" wrap="square" lIns="68575" tIns="34275" rIns="68575" bIns="34275" anchor="t" anchorCtr="0">
            <a:noAutofit/>
          </a:bodyPr>
          <a:lstStyle/>
          <a:p>
            <a:pPr marL="177800" lvl="0" indent="-177800">
              <a:spcBef>
                <a:spcPts val="0"/>
              </a:spcBef>
              <a:buSzPts val="1800"/>
            </a:pPr>
            <a:r>
              <a:rPr lang="en" dirty="0"/>
              <a:t>I give an exceptional thank you to </a:t>
            </a:r>
            <a:r>
              <a:rPr lang="en"/>
              <a:t>my </a:t>
            </a:r>
            <a:r>
              <a:rPr lang="en" smtClean="0"/>
              <a:t>mentor </a:t>
            </a:r>
            <a:r>
              <a:rPr lang="en"/>
              <a:t>Dhiraj </a:t>
            </a:r>
            <a:r>
              <a:rPr lang="en" smtClean="0"/>
              <a:t>Khanna and</a:t>
            </a:r>
            <a:r>
              <a:rPr lang="en" smtClean="0"/>
              <a:t> </a:t>
            </a:r>
            <a:r>
              <a:rPr lang="en" dirty="0"/>
              <a:t>Dr. Torina Lewis for believing in me.  Thanks to Dr. Mintz the principal investigator for the HBCU-UP project.  A special thanks to the students in the program that helped and listened to me rant when the program crashed, causing me to lose my code.   This research opportunity was sponsored by the National Science Foundation, award numbers 1700408 and 1818682.</a:t>
            </a:r>
            <a:endParaRPr dirty="0"/>
          </a:p>
          <a:p>
            <a:pPr marL="177800" lvl="0" indent="-63500" algn="l" rtl="0">
              <a:lnSpc>
                <a:spcPct val="90000"/>
              </a:lnSpc>
              <a:spcBef>
                <a:spcPts val="800"/>
              </a:spcBef>
              <a:spcAft>
                <a:spcPts val="0"/>
              </a:spcAft>
              <a:buClr>
                <a:schemeClr val="lt1"/>
              </a:buClr>
              <a:buSzPts val="1800"/>
              <a:buNone/>
            </a:pPr>
            <a:endParaRPr sz="11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1"/>
          <p:cNvSpPr txBox="1">
            <a:spLocks noGrp="1"/>
          </p:cNvSpPr>
          <p:nvPr>
            <p:ph type="title"/>
          </p:nvPr>
        </p:nvSpPr>
        <p:spPr>
          <a:xfrm>
            <a:off x="510242" y="2152421"/>
            <a:ext cx="7210500" cy="8181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700"/>
              <a:buFont typeface="Trebuchet MS"/>
              <a:buNone/>
            </a:pPr>
            <a:r>
              <a:rPr lang="en" sz="3000"/>
              <a:t>Reference</a:t>
            </a:r>
            <a:endParaRPr sz="3000"/>
          </a:p>
        </p:txBody>
      </p:sp>
      <p:sp>
        <p:nvSpPr>
          <p:cNvPr id="318" name="Google Shape;318;p41"/>
          <p:cNvSpPr txBox="1">
            <a:spLocks noGrp="1"/>
          </p:cNvSpPr>
          <p:nvPr>
            <p:ph type="body" idx="1"/>
          </p:nvPr>
        </p:nvSpPr>
        <p:spPr>
          <a:xfrm>
            <a:off x="510242" y="3174128"/>
            <a:ext cx="7210500" cy="1278000"/>
          </a:xfrm>
          <a:prstGeom prst="rect">
            <a:avLst/>
          </a:prstGeom>
          <a:noFill/>
          <a:ln>
            <a:noFill/>
          </a:ln>
        </p:spPr>
        <p:txBody>
          <a:bodyPr spcFirstLastPara="1" wrap="square" lIns="68575" tIns="34275" rIns="68575" bIns="34275" anchor="t" anchorCtr="0">
            <a:noAutofit/>
          </a:bodyPr>
          <a:lstStyle/>
          <a:p>
            <a:pPr marL="177800" lvl="0" indent="-63500" algn="l" rtl="0">
              <a:lnSpc>
                <a:spcPct val="90000"/>
              </a:lnSpc>
              <a:spcBef>
                <a:spcPts val="0"/>
              </a:spcBef>
              <a:spcAft>
                <a:spcPts val="0"/>
              </a:spcAft>
              <a:buClr>
                <a:schemeClr val="lt1"/>
              </a:buClr>
              <a:buSzPts val="1800"/>
              <a:buNone/>
            </a:pPr>
            <a:r>
              <a:rPr lang="en" sz="1100"/>
              <a:t>Consumer Financial Protection Bureau, Consumer Complaint Database, https://www.consumerfinance.gov/data-research/consumer-complaints/, 2019. </a:t>
            </a:r>
            <a:endParaRPr sz="1100"/>
          </a:p>
          <a:p>
            <a:pPr marL="177800" lvl="0" indent="-63500" algn="l" rtl="0">
              <a:lnSpc>
                <a:spcPct val="90000"/>
              </a:lnSpc>
              <a:spcBef>
                <a:spcPts val="800"/>
              </a:spcBef>
              <a:spcAft>
                <a:spcPts val="0"/>
              </a:spcAft>
              <a:buClr>
                <a:schemeClr val="lt1"/>
              </a:buClr>
              <a:buSzPts val="1800"/>
              <a:buNone/>
            </a:pPr>
            <a:endParaRPr sz="11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510241" y="564921"/>
            <a:ext cx="7210396" cy="810704"/>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700"/>
              <a:buFont typeface="Trebuchet MS"/>
              <a:buNone/>
            </a:pPr>
            <a:r>
              <a:rPr lang="en" sz="3000"/>
              <a:t>Abstract</a:t>
            </a:r>
            <a:r>
              <a:rPr lang="en" sz="1100"/>
              <a:t/>
            </a:r>
            <a:br>
              <a:rPr lang="en" sz="1100"/>
            </a:br>
            <a:endParaRPr sz="1100"/>
          </a:p>
        </p:txBody>
      </p:sp>
      <p:sp>
        <p:nvSpPr>
          <p:cNvPr id="254" name="Google Shape;254;p32"/>
          <p:cNvSpPr txBox="1">
            <a:spLocks noGrp="1"/>
          </p:cNvSpPr>
          <p:nvPr>
            <p:ph type="body" idx="1"/>
          </p:nvPr>
        </p:nvSpPr>
        <p:spPr>
          <a:xfrm>
            <a:off x="510241" y="1752655"/>
            <a:ext cx="7210396" cy="2699487"/>
          </a:xfrm>
          <a:prstGeom prst="rect">
            <a:avLst/>
          </a:prstGeom>
          <a:noFill/>
          <a:ln>
            <a:noFill/>
          </a:ln>
        </p:spPr>
        <p:txBody>
          <a:bodyPr spcFirstLastPara="1" wrap="square" lIns="68575" tIns="34275" rIns="68575" bIns="34275" anchor="t" anchorCtr="0">
            <a:noAutofit/>
          </a:bodyPr>
          <a:lstStyle/>
          <a:p>
            <a:pPr marL="177800" lvl="0" indent="-177800" algn="l" rtl="0">
              <a:lnSpc>
                <a:spcPct val="70000"/>
              </a:lnSpc>
              <a:spcBef>
                <a:spcPts val="0"/>
              </a:spcBef>
              <a:spcAft>
                <a:spcPts val="0"/>
              </a:spcAft>
              <a:buClr>
                <a:schemeClr val="lt1"/>
              </a:buClr>
              <a:buSzPts val="1400"/>
              <a:buChar char="•"/>
            </a:pPr>
            <a:r>
              <a:rPr lang="en" sz="1400"/>
              <a:t>Fraud and identity theft are ongoing issues in the United States. There has been a 38% increase from 2017 to 2018 with consumers reporting losses up to 1.4 billion dollars due to fraud. Identity theft and fraud have grown due to the advancement of technology and lack of progress in cybersecurity. Younger consumers are more targeted than older consumers.  The older consumers that have reported complaints due to fraud or identity theft have lost more substantial amounts of money compared to younger consumers. Consumers are continually being targeted by scammers who use robocalls to attempt to collect an unrightfully-owed debt. Also, companies are have incorrectly reported information on consumer credit reports. An exploratory analysis of the data determines the major credit bureaus that have the most consumer credit reporting and debt collection complaints in Georgia, Florida, California, and Texas.   The purpose of this research is to use machine learning techniques to predict if a consumer has a timely response to their complaint or not.   It will also provide information to the consumers regarding the credit bureau that is most notorious for negatively reporting on a consumer’s credit profile.  This study serves as a caution for any consumers dealing with credit disparity.</a:t>
            </a:r>
            <a:endParaRPr sz="1100"/>
          </a:p>
          <a:p>
            <a:pPr marL="177800" lvl="0" indent="-88900" algn="l" rtl="0">
              <a:lnSpc>
                <a:spcPct val="70000"/>
              </a:lnSpc>
              <a:spcBef>
                <a:spcPts val="800"/>
              </a:spcBef>
              <a:spcAft>
                <a:spcPts val="0"/>
              </a:spcAft>
              <a:buClr>
                <a:schemeClr val="lt1"/>
              </a:buClr>
              <a:buSzPts val="1400"/>
              <a:buNone/>
            </a:pPr>
            <a:endParaRPr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510242" y="2152421"/>
            <a:ext cx="7210395" cy="818091"/>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700"/>
              <a:buFont typeface="Trebuchet MS"/>
              <a:buNone/>
            </a:pPr>
            <a:r>
              <a:rPr lang="en" sz="3000"/>
              <a:t>Research Questions</a:t>
            </a:r>
            <a:r>
              <a:rPr lang="en" sz="1100"/>
              <a:t/>
            </a:r>
            <a:br>
              <a:rPr lang="en" sz="1100"/>
            </a:br>
            <a:endParaRPr sz="1100"/>
          </a:p>
        </p:txBody>
      </p:sp>
      <p:sp>
        <p:nvSpPr>
          <p:cNvPr id="260" name="Google Shape;260;p33"/>
          <p:cNvSpPr txBox="1">
            <a:spLocks noGrp="1"/>
          </p:cNvSpPr>
          <p:nvPr>
            <p:ph type="body" idx="1"/>
          </p:nvPr>
        </p:nvSpPr>
        <p:spPr>
          <a:xfrm>
            <a:off x="510242" y="3174128"/>
            <a:ext cx="7210395" cy="1278013"/>
          </a:xfrm>
          <a:prstGeom prst="rect">
            <a:avLst/>
          </a:prstGeom>
          <a:noFill/>
          <a:ln>
            <a:noFill/>
          </a:ln>
        </p:spPr>
        <p:txBody>
          <a:bodyPr spcFirstLastPara="1" wrap="square" lIns="68575" tIns="34275" rIns="68575" bIns="34275" anchor="t" anchorCtr="0">
            <a:noAutofit/>
          </a:bodyPr>
          <a:lstStyle/>
          <a:p>
            <a:pPr marL="0" lvl="0" indent="0" algn="l" rtl="0">
              <a:lnSpc>
                <a:spcPct val="80000"/>
              </a:lnSpc>
              <a:spcBef>
                <a:spcPts val="0"/>
              </a:spcBef>
              <a:spcAft>
                <a:spcPts val="0"/>
              </a:spcAft>
              <a:buClr>
                <a:schemeClr val="lt1"/>
              </a:buClr>
              <a:buSzPts val="1800"/>
              <a:buNone/>
            </a:pPr>
            <a:r>
              <a:rPr lang="en" sz="1800"/>
              <a:t>Which of the three major credit bureaus are statistically significant in predicting a consumer's interpretation of their response to complaints? </a:t>
            </a:r>
            <a:endParaRPr sz="1800"/>
          </a:p>
          <a:p>
            <a:pPr marL="0" lvl="0" indent="0" algn="l" rtl="0">
              <a:lnSpc>
                <a:spcPct val="80000"/>
              </a:lnSpc>
              <a:spcBef>
                <a:spcPts val="800"/>
              </a:spcBef>
              <a:spcAft>
                <a:spcPts val="0"/>
              </a:spcAft>
              <a:buClr>
                <a:schemeClr val="lt1"/>
              </a:buClr>
              <a:buSzPts val="1800"/>
              <a:buNone/>
            </a:pPr>
            <a:r>
              <a:rPr lang="en" sz="1800"/>
              <a:t>What company do consumers believe have a timely response rate to their complaints? </a:t>
            </a:r>
            <a:endParaRPr sz="1100"/>
          </a:p>
          <a:p>
            <a:pPr marL="0" lvl="0" indent="0" algn="r" rtl="0">
              <a:lnSpc>
                <a:spcPct val="80000"/>
              </a:lnSpc>
              <a:spcBef>
                <a:spcPts val="800"/>
              </a:spcBef>
              <a:spcAft>
                <a:spcPts val="0"/>
              </a:spcAft>
              <a:buClr>
                <a:schemeClr val="lt1"/>
              </a:buClr>
              <a:buSzPts val="1500"/>
              <a:buNone/>
            </a:pPr>
            <a:endParaRPr sz="11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510241" y="564920"/>
            <a:ext cx="7210394" cy="81070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700"/>
              <a:buFont typeface="Trebuchet MS"/>
              <a:buNone/>
            </a:pPr>
            <a:r>
              <a:rPr lang="en" sz="2400"/>
              <a:t>Data Set and Data Wrangling Technique</a:t>
            </a:r>
            <a:endParaRPr sz="2400"/>
          </a:p>
        </p:txBody>
      </p:sp>
      <p:sp>
        <p:nvSpPr>
          <p:cNvPr id="266" name="Google Shape;266;p34"/>
          <p:cNvSpPr txBox="1">
            <a:spLocks noGrp="1"/>
          </p:cNvSpPr>
          <p:nvPr>
            <p:ph type="body" idx="1"/>
          </p:nvPr>
        </p:nvSpPr>
        <p:spPr>
          <a:xfrm>
            <a:off x="4834890" y="1752655"/>
            <a:ext cx="3861054" cy="2699485"/>
          </a:xfrm>
          <a:prstGeom prst="rect">
            <a:avLst/>
          </a:prstGeom>
          <a:noFill/>
          <a:ln>
            <a:noFill/>
          </a:ln>
        </p:spPr>
        <p:txBody>
          <a:bodyPr spcFirstLastPara="1" wrap="square" lIns="68575" tIns="34275" rIns="68575" bIns="34275" anchor="t" anchorCtr="0">
            <a:noAutofit/>
          </a:bodyPr>
          <a:lstStyle/>
          <a:p>
            <a:pPr marL="177800" lvl="0" indent="-184150" algn="l" rtl="0">
              <a:lnSpc>
                <a:spcPct val="90000"/>
              </a:lnSpc>
              <a:spcBef>
                <a:spcPts val="0"/>
              </a:spcBef>
              <a:spcAft>
                <a:spcPts val="0"/>
              </a:spcAft>
              <a:buClr>
                <a:schemeClr val="lt1"/>
              </a:buClr>
              <a:buSzPts val="1700"/>
              <a:buChar char="•"/>
            </a:pPr>
            <a:r>
              <a:rPr lang="en" sz="1700"/>
              <a:t>Figure 1 shows the original consumer complaint dataset that has 18 variables and 1,048,575 observations.  Using data wrangling techniques, and an understanding of the research questions, the clean data set in Figure 2 included 7 variables and a little over 82,000 observations.  The techniques utilized allowed me to focus on specific states, complaints, and companies. </a:t>
            </a:r>
            <a:endParaRPr sz="1100"/>
          </a:p>
        </p:txBody>
      </p:sp>
      <p:pic>
        <p:nvPicPr>
          <p:cNvPr id="267" name="Google Shape;267;p34"/>
          <p:cNvPicPr preferRelativeResize="0"/>
          <p:nvPr/>
        </p:nvPicPr>
        <p:blipFill rotWithShape="1">
          <a:blip r:embed="rId3">
            <a:alphaModFix/>
          </a:blip>
          <a:srcRect/>
          <a:stretch/>
        </p:blipFill>
        <p:spPr>
          <a:xfrm>
            <a:off x="72346" y="1752654"/>
            <a:ext cx="4742626" cy="1196286"/>
          </a:xfrm>
          <a:prstGeom prst="rect">
            <a:avLst/>
          </a:prstGeom>
          <a:noFill/>
          <a:ln>
            <a:noFill/>
          </a:ln>
        </p:spPr>
      </p:pic>
      <p:pic>
        <p:nvPicPr>
          <p:cNvPr id="268" name="Google Shape;268;p34"/>
          <p:cNvPicPr preferRelativeResize="0"/>
          <p:nvPr/>
        </p:nvPicPr>
        <p:blipFill rotWithShape="1">
          <a:blip r:embed="rId4">
            <a:alphaModFix/>
          </a:blip>
          <a:srcRect/>
          <a:stretch/>
        </p:blipFill>
        <p:spPr>
          <a:xfrm>
            <a:off x="72346" y="3463448"/>
            <a:ext cx="4742626" cy="685643"/>
          </a:xfrm>
          <a:prstGeom prst="rect">
            <a:avLst/>
          </a:prstGeom>
          <a:noFill/>
          <a:ln>
            <a:noFill/>
          </a:ln>
        </p:spPr>
      </p:pic>
      <p:pic>
        <p:nvPicPr>
          <p:cNvPr id="269" name="Google Shape;269;p34"/>
          <p:cNvPicPr preferRelativeResize="0"/>
          <p:nvPr/>
        </p:nvPicPr>
        <p:blipFill rotWithShape="1">
          <a:blip r:embed="rId5">
            <a:alphaModFix/>
          </a:blip>
          <a:srcRect/>
          <a:stretch/>
        </p:blipFill>
        <p:spPr>
          <a:xfrm>
            <a:off x="1514510" y="2964086"/>
            <a:ext cx="2600928" cy="276622"/>
          </a:xfrm>
          <a:prstGeom prst="rect">
            <a:avLst/>
          </a:prstGeom>
          <a:noFill/>
          <a:ln>
            <a:noFill/>
          </a:ln>
        </p:spPr>
      </p:pic>
      <p:pic>
        <p:nvPicPr>
          <p:cNvPr id="270" name="Google Shape;270;p34"/>
          <p:cNvPicPr preferRelativeResize="0"/>
          <p:nvPr/>
        </p:nvPicPr>
        <p:blipFill rotWithShape="1">
          <a:blip r:embed="rId6">
            <a:alphaModFix/>
          </a:blip>
          <a:srcRect/>
          <a:stretch/>
        </p:blipFill>
        <p:spPr>
          <a:xfrm>
            <a:off x="1514510" y="4315289"/>
            <a:ext cx="1385398" cy="273701"/>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5"/>
          <p:cNvSpPr txBox="1">
            <a:spLocks noGrp="1"/>
          </p:cNvSpPr>
          <p:nvPr>
            <p:ph type="title"/>
          </p:nvPr>
        </p:nvSpPr>
        <p:spPr>
          <a:xfrm>
            <a:off x="510241" y="564921"/>
            <a:ext cx="7210396" cy="810704"/>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700"/>
              <a:buFont typeface="Trebuchet MS"/>
              <a:buNone/>
            </a:pPr>
            <a:r>
              <a:rPr lang="en" sz="1100"/>
              <a:t>Statistical Analysis</a:t>
            </a:r>
            <a:br>
              <a:rPr lang="en" sz="1100"/>
            </a:br>
            <a:endParaRPr sz="1100"/>
          </a:p>
        </p:txBody>
      </p:sp>
      <p:sp>
        <p:nvSpPr>
          <p:cNvPr id="276" name="Google Shape;276;p35"/>
          <p:cNvSpPr txBox="1">
            <a:spLocks noGrp="1"/>
          </p:cNvSpPr>
          <p:nvPr>
            <p:ph type="body" idx="1"/>
          </p:nvPr>
        </p:nvSpPr>
        <p:spPr>
          <a:xfrm>
            <a:off x="510241" y="1752655"/>
            <a:ext cx="7210396" cy="2699487"/>
          </a:xfrm>
          <a:prstGeom prst="rect">
            <a:avLst/>
          </a:prstGeom>
          <a:noFill/>
          <a:ln>
            <a:noFill/>
          </a:ln>
        </p:spPr>
        <p:txBody>
          <a:bodyPr spcFirstLastPara="1" wrap="square" lIns="68575" tIns="34275" rIns="68575" bIns="34275" anchor="t" anchorCtr="0">
            <a:noAutofit/>
          </a:bodyPr>
          <a:lstStyle/>
          <a:p>
            <a:pPr marL="177800" lvl="0" indent="-171450" algn="l" rtl="0">
              <a:lnSpc>
                <a:spcPct val="90000"/>
              </a:lnSpc>
              <a:spcBef>
                <a:spcPts val="0"/>
              </a:spcBef>
              <a:spcAft>
                <a:spcPts val="0"/>
              </a:spcAft>
              <a:buClr>
                <a:schemeClr val="lt1"/>
              </a:buClr>
              <a:buSzPts val="1500"/>
              <a:buChar char="•"/>
            </a:pPr>
            <a:r>
              <a:rPr lang="en" sz="1500"/>
              <a:t>Analyzing the consumer complaint dataset very thoroughly helped formulate the research questions. We filtered particular variables in the dataset to help make trends available.  Figure 3 shows the companies that have the highest number of complaints.  Figure 4 shows the number of consumers with a specific claim.</a:t>
            </a:r>
            <a:endParaRPr sz="1100"/>
          </a:p>
        </p:txBody>
      </p:sp>
      <p:pic>
        <p:nvPicPr>
          <p:cNvPr id="277" name="Google Shape;277;p35"/>
          <p:cNvPicPr preferRelativeResize="0"/>
          <p:nvPr/>
        </p:nvPicPr>
        <p:blipFill rotWithShape="1">
          <a:blip r:embed="rId3">
            <a:alphaModFix/>
          </a:blip>
          <a:srcRect/>
          <a:stretch/>
        </p:blipFill>
        <p:spPr>
          <a:xfrm>
            <a:off x="685553" y="2655003"/>
            <a:ext cx="2934187" cy="2174169"/>
          </a:xfrm>
          <a:prstGeom prst="rect">
            <a:avLst/>
          </a:prstGeom>
          <a:noFill/>
          <a:ln>
            <a:noFill/>
          </a:ln>
        </p:spPr>
      </p:pic>
      <p:pic>
        <p:nvPicPr>
          <p:cNvPr id="278" name="Google Shape;278;p35"/>
          <p:cNvPicPr preferRelativeResize="0"/>
          <p:nvPr/>
        </p:nvPicPr>
        <p:blipFill rotWithShape="1">
          <a:blip r:embed="rId4">
            <a:alphaModFix/>
          </a:blip>
          <a:srcRect/>
          <a:stretch/>
        </p:blipFill>
        <p:spPr>
          <a:xfrm>
            <a:off x="1005687" y="4829172"/>
            <a:ext cx="2545444" cy="270722"/>
          </a:xfrm>
          <a:prstGeom prst="rect">
            <a:avLst/>
          </a:prstGeom>
          <a:noFill/>
          <a:ln>
            <a:noFill/>
          </a:ln>
        </p:spPr>
      </p:pic>
      <p:pic>
        <p:nvPicPr>
          <p:cNvPr id="279" name="Google Shape;279;p35"/>
          <p:cNvPicPr preferRelativeResize="0"/>
          <p:nvPr/>
        </p:nvPicPr>
        <p:blipFill rotWithShape="1">
          <a:blip r:embed="rId5">
            <a:alphaModFix/>
          </a:blip>
          <a:srcRect/>
          <a:stretch/>
        </p:blipFill>
        <p:spPr>
          <a:xfrm>
            <a:off x="4115438" y="2655003"/>
            <a:ext cx="3236629" cy="2144460"/>
          </a:xfrm>
          <a:prstGeom prst="rect">
            <a:avLst/>
          </a:prstGeom>
          <a:noFill/>
          <a:ln>
            <a:noFill/>
          </a:ln>
        </p:spPr>
      </p:pic>
      <p:pic>
        <p:nvPicPr>
          <p:cNvPr id="280" name="Google Shape;280;p35"/>
          <p:cNvPicPr preferRelativeResize="0"/>
          <p:nvPr/>
        </p:nvPicPr>
        <p:blipFill rotWithShape="1">
          <a:blip r:embed="rId6">
            <a:alphaModFix/>
          </a:blip>
          <a:srcRect/>
          <a:stretch/>
        </p:blipFill>
        <p:spPr>
          <a:xfrm>
            <a:off x="4806623" y="4799463"/>
            <a:ext cx="2545444" cy="270722"/>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6"/>
          <p:cNvSpPr txBox="1">
            <a:spLocks noGrp="1"/>
          </p:cNvSpPr>
          <p:nvPr>
            <p:ph type="title"/>
          </p:nvPr>
        </p:nvSpPr>
        <p:spPr>
          <a:xfrm>
            <a:off x="474480" y="772666"/>
            <a:ext cx="7210394" cy="269456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1800"/>
              <a:buFont typeface="Trebuchet MS"/>
              <a:buNone/>
            </a:pPr>
            <a:r>
              <a:rPr lang="en" sz="1800"/>
              <a:t>Logistic regression measures the relationship between a categorical dependent variable that is binary.  The dependent variable is timely response, and 1 is the label for yes and 0 for no.  Logistic regression was the best model for this research because of the binary dependent variable. The independent variables used in the model are categorical.  The model is built to predict if a customer feels that their complaint was handled promptly.  The independent variables are company, state, month, and product.  Two models were developed to predicted timely response.  The first model (Figure 5) was hard to interpret because of the number of attributes list in the categorical variables.  The model in Figure 6 gave better results.</a:t>
            </a:r>
            <a:r>
              <a:rPr lang="en" sz="2200"/>
              <a:t/>
            </a:r>
            <a:br>
              <a:rPr lang="en" sz="2200"/>
            </a:br>
            <a:r>
              <a:rPr lang="en" sz="2200"/>
              <a:t/>
            </a:r>
            <a:br>
              <a:rPr lang="en" sz="2200"/>
            </a:br>
            <a:endParaRPr sz="2200"/>
          </a:p>
        </p:txBody>
      </p:sp>
      <p:sp>
        <p:nvSpPr>
          <p:cNvPr id="286" name="Google Shape;286;p36"/>
          <p:cNvSpPr txBox="1">
            <a:spLocks noGrp="1"/>
          </p:cNvSpPr>
          <p:nvPr>
            <p:ph type="body" idx="1"/>
          </p:nvPr>
        </p:nvSpPr>
        <p:spPr>
          <a:xfrm>
            <a:off x="510242" y="3533711"/>
            <a:ext cx="7210394" cy="81809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700"/>
              <a:buNone/>
            </a:pPr>
            <a:r>
              <a:rPr lang="en" sz="2700"/>
              <a:t>Machine Learning</a:t>
            </a:r>
            <a:endParaRPr sz="27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37"/>
          <p:cNvPicPr preferRelativeResize="0"/>
          <p:nvPr/>
        </p:nvPicPr>
        <p:blipFill rotWithShape="1">
          <a:blip r:embed="rId3">
            <a:alphaModFix/>
          </a:blip>
          <a:srcRect/>
          <a:stretch/>
        </p:blipFill>
        <p:spPr>
          <a:xfrm>
            <a:off x="188772" y="182617"/>
            <a:ext cx="4140011" cy="2874907"/>
          </a:xfrm>
          <a:prstGeom prst="rect">
            <a:avLst/>
          </a:prstGeom>
          <a:noFill/>
          <a:ln>
            <a:noFill/>
          </a:ln>
        </p:spPr>
      </p:pic>
      <p:pic>
        <p:nvPicPr>
          <p:cNvPr id="292" name="Google Shape;292;p37"/>
          <p:cNvPicPr preferRelativeResize="0"/>
          <p:nvPr/>
        </p:nvPicPr>
        <p:blipFill rotWithShape="1">
          <a:blip r:embed="rId4">
            <a:alphaModFix/>
          </a:blip>
          <a:srcRect/>
          <a:stretch/>
        </p:blipFill>
        <p:spPr>
          <a:xfrm>
            <a:off x="5250656" y="1873262"/>
            <a:ext cx="3768126" cy="3144414"/>
          </a:xfrm>
          <a:prstGeom prst="rect">
            <a:avLst/>
          </a:prstGeom>
          <a:noFill/>
          <a:ln>
            <a:noFill/>
          </a:ln>
        </p:spPr>
      </p:pic>
      <p:pic>
        <p:nvPicPr>
          <p:cNvPr id="293" name="Google Shape;293;p37"/>
          <p:cNvPicPr preferRelativeResize="0"/>
          <p:nvPr/>
        </p:nvPicPr>
        <p:blipFill rotWithShape="1">
          <a:blip r:embed="rId5">
            <a:alphaModFix/>
          </a:blip>
          <a:srcRect/>
          <a:stretch/>
        </p:blipFill>
        <p:spPr>
          <a:xfrm>
            <a:off x="486973" y="3046140"/>
            <a:ext cx="3543607" cy="580694"/>
          </a:xfrm>
          <a:prstGeom prst="rect">
            <a:avLst/>
          </a:prstGeom>
          <a:noFill/>
          <a:ln>
            <a:noFill/>
          </a:ln>
        </p:spPr>
      </p:pic>
      <p:pic>
        <p:nvPicPr>
          <p:cNvPr id="294" name="Google Shape;294;p37"/>
          <p:cNvPicPr preferRelativeResize="0"/>
          <p:nvPr/>
        </p:nvPicPr>
        <p:blipFill rotWithShape="1">
          <a:blip r:embed="rId6">
            <a:alphaModFix/>
          </a:blip>
          <a:srcRect/>
          <a:stretch/>
        </p:blipFill>
        <p:spPr>
          <a:xfrm>
            <a:off x="5250656" y="1405007"/>
            <a:ext cx="3525317" cy="576122"/>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title"/>
          </p:nvPr>
        </p:nvSpPr>
        <p:spPr>
          <a:xfrm>
            <a:off x="510241" y="564921"/>
            <a:ext cx="7210396" cy="810704"/>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700"/>
              <a:buFont typeface="Trebuchet MS"/>
              <a:buNone/>
            </a:pPr>
            <a:r>
              <a:rPr lang="en" sz="3000"/>
              <a:t>Results</a:t>
            </a:r>
            <a:r>
              <a:rPr lang="en" sz="1100"/>
              <a:t/>
            </a:r>
            <a:br>
              <a:rPr lang="en" sz="1100"/>
            </a:br>
            <a:endParaRPr sz="1100"/>
          </a:p>
        </p:txBody>
      </p:sp>
      <p:sp>
        <p:nvSpPr>
          <p:cNvPr id="300" name="Google Shape;300;p38"/>
          <p:cNvSpPr txBox="1">
            <a:spLocks noGrp="1"/>
          </p:cNvSpPr>
          <p:nvPr>
            <p:ph type="body" idx="1"/>
          </p:nvPr>
        </p:nvSpPr>
        <p:spPr>
          <a:xfrm>
            <a:off x="510241" y="1752655"/>
            <a:ext cx="7210396" cy="3240827"/>
          </a:xfrm>
          <a:prstGeom prst="rect">
            <a:avLst/>
          </a:prstGeom>
          <a:noFill/>
          <a:ln>
            <a:noFill/>
          </a:ln>
        </p:spPr>
        <p:txBody>
          <a:bodyPr spcFirstLastPara="1" wrap="square" lIns="68575" tIns="34275" rIns="68575" bIns="34275" anchor="t" anchorCtr="0">
            <a:noAutofit/>
          </a:bodyPr>
          <a:lstStyle/>
          <a:p>
            <a:pPr marL="0" lvl="0" indent="0" algn="l" rtl="0">
              <a:lnSpc>
                <a:spcPct val="70000"/>
              </a:lnSpc>
              <a:spcBef>
                <a:spcPts val="0"/>
              </a:spcBef>
              <a:spcAft>
                <a:spcPts val="0"/>
              </a:spcAft>
              <a:buClr>
                <a:schemeClr val="lt1"/>
              </a:buClr>
              <a:buSzPts val="1700"/>
              <a:buNone/>
            </a:pPr>
            <a:r>
              <a:rPr lang="en" sz="1700"/>
              <a:t>The company with the highest number of complaints is Equifax, followed by Experian, then Transunion.  It was not a shock that Wells Fargo came in at number four given their latest detrimental media debacle. </a:t>
            </a:r>
            <a:endParaRPr sz="1100"/>
          </a:p>
          <a:p>
            <a:pPr marL="0" lvl="0" indent="0" algn="l" rtl="0">
              <a:lnSpc>
                <a:spcPct val="70000"/>
              </a:lnSpc>
              <a:spcBef>
                <a:spcPts val="800"/>
              </a:spcBef>
              <a:spcAft>
                <a:spcPts val="0"/>
              </a:spcAft>
              <a:buClr>
                <a:schemeClr val="lt1"/>
              </a:buClr>
              <a:buSzPts val="1700"/>
              <a:buNone/>
            </a:pPr>
            <a:endParaRPr sz="1700"/>
          </a:p>
          <a:p>
            <a:pPr marL="0" lvl="0" indent="0" algn="l" rtl="0">
              <a:lnSpc>
                <a:spcPct val="70000"/>
              </a:lnSpc>
              <a:spcBef>
                <a:spcPts val="800"/>
              </a:spcBef>
              <a:spcAft>
                <a:spcPts val="0"/>
              </a:spcAft>
              <a:buClr>
                <a:schemeClr val="lt1"/>
              </a:buClr>
              <a:buSzPts val="1700"/>
              <a:buNone/>
            </a:pPr>
            <a:r>
              <a:rPr lang="en" sz="1700"/>
              <a:t>The model predicts the dependent variable, whether or not the consumer feels that there was a timely response to their complaint.  The p-values show that the variables are not significant for predicting timely response. Residual deviance is related to our model because there are three independent variables.  This metric indicates how plausible it is that we will see if the model has the independent variables that are in the model.  The high level of degrees of freedom suggests that the data does not plausibly emanate from a logistic regression model that includes the independent variables selected.  An evaluation of the model residuals explains that the model has room to achieve more significant results. </a:t>
            </a:r>
            <a:endParaRPr sz="1100"/>
          </a:p>
          <a:p>
            <a:pPr marL="177800" lvl="0" indent="-76200" algn="l" rtl="0">
              <a:lnSpc>
                <a:spcPct val="70000"/>
              </a:lnSpc>
              <a:spcBef>
                <a:spcPts val="800"/>
              </a:spcBef>
              <a:spcAft>
                <a:spcPts val="0"/>
              </a:spcAft>
              <a:buClr>
                <a:schemeClr val="lt1"/>
              </a:buClr>
              <a:buSzPts val="1700"/>
              <a:buNone/>
            </a:pPr>
            <a:endParaRPr sz="17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9"/>
          <p:cNvSpPr txBox="1">
            <a:spLocks noGrp="1"/>
          </p:cNvSpPr>
          <p:nvPr>
            <p:ph type="title"/>
          </p:nvPr>
        </p:nvSpPr>
        <p:spPr>
          <a:xfrm>
            <a:off x="510241" y="564921"/>
            <a:ext cx="7210396" cy="810704"/>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700"/>
              <a:buFont typeface="Trebuchet MS"/>
              <a:buNone/>
            </a:pPr>
            <a:r>
              <a:rPr lang="en" sz="3000"/>
              <a:t>Future Work</a:t>
            </a:r>
            <a:r>
              <a:rPr lang="en" sz="1100"/>
              <a:t/>
            </a:r>
            <a:br>
              <a:rPr lang="en" sz="1100"/>
            </a:br>
            <a:endParaRPr sz="1100"/>
          </a:p>
        </p:txBody>
      </p:sp>
      <p:sp>
        <p:nvSpPr>
          <p:cNvPr id="306" name="Google Shape;306;p39"/>
          <p:cNvSpPr txBox="1">
            <a:spLocks noGrp="1"/>
          </p:cNvSpPr>
          <p:nvPr>
            <p:ph type="body" idx="1"/>
          </p:nvPr>
        </p:nvSpPr>
        <p:spPr>
          <a:xfrm>
            <a:off x="510241" y="1752655"/>
            <a:ext cx="7210396" cy="2699487"/>
          </a:xfrm>
          <a:prstGeom prst="rect">
            <a:avLst/>
          </a:prstGeom>
          <a:noFill/>
          <a:ln>
            <a:noFill/>
          </a:ln>
        </p:spPr>
        <p:txBody>
          <a:bodyPr spcFirstLastPara="1" wrap="square" lIns="68575" tIns="34275" rIns="68575" bIns="34275" anchor="t" anchorCtr="0">
            <a:noAutofit/>
          </a:bodyPr>
          <a:lstStyle/>
          <a:p>
            <a:pPr marL="177800" lvl="0" indent="-177800" algn="l" rtl="0">
              <a:lnSpc>
                <a:spcPct val="90000"/>
              </a:lnSpc>
              <a:spcBef>
                <a:spcPts val="0"/>
              </a:spcBef>
              <a:spcAft>
                <a:spcPts val="0"/>
              </a:spcAft>
              <a:buClr>
                <a:schemeClr val="lt1"/>
              </a:buClr>
              <a:buSzPts val="1800"/>
              <a:buChar char="•"/>
            </a:pPr>
            <a:r>
              <a:rPr lang="en"/>
              <a:t>In the future, we plan on building a better model and reducing the scope to include information regarding only college students.  Natural language processing is a machine learning technique that analyzes text to determine the feelings and emotions of the consumer.  We plan to expand the research to classify the sentiment of the consumer through their issues and sub-issues. </a:t>
            </a:r>
            <a:endParaRPr/>
          </a:p>
          <a:p>
            <a:pPr marL="177800" lvl="0" indent="-63500" algn="l" rtl="0">
              <a:lnSpc>
                <a:spcPct val="90000"/>
              </a:lnSpc>
              <a:spcBef>
                <a:spcPts val="800"/>
              </a:spcBef>
              <a:spcAft>
                <a:spcPts val="0"/>
              </a:spcAft>
              <a:buClr>
                <a:schemeClr val="lt1"/>
              </a:buClr>
              <a:buSzPts val="1800"/>
              <a:buNone/>
            </a:pPr>
            <a:endParaRPr sz="11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852</Words>
  <Application>Microsoft Office PowerPoint</Application>
  <PresentationFormat>On-screen Show (16:9)</PresentationFormat>
  <Paragraphs>24</Paragraphs>
  <Slides>11</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Trebuchet MS</vt:lpstr>
      <vt:lpstr>Simple Light</vt:lpstr>
      <vt:lpstr>Berlin</vt:lpstr>
      <vt:lpstr>Scammers At Work!</vt:lpstr>
      <vt:lpstr>Abstract </vt:lpstr>
      <vt:lpstr>Research Questions </vt:lpstr>
      <vt:lpstr>Data Set and Data Wrangling Technique</vt:lpstr>
      <vt:lpstr>Statistical Analysis </vt:lpstr>
      <vt:lpstr>Logistic regression measures the relationship between a categorical dependent variable that is binary.  The dependent variable is timely response, and 1 is the label for yes and 0 for no.  Logistic regression was the best model for this research because of the binary dependent variable. The independent variables used in the model are categorical.  The model is built to predict if a customer feels that their complaint was handled promptly.  The independent variables are company, state, month, and product.  Two models were developed to predicted timely response.  The first model (Figure 5) was hard to interpret because of the number of attributes list in the categorical variables.  The model in Figure 6 gave better results.  </vt:lpstr>
      <vt:lpstr>PowerPoint Presentation</vt:lpstr>
      <vt:lpstr>Results </vt:lpstr>
      <vt:lpstr>Future Work </vt:lpstr>
      <vt:lpstr>Acknowledgments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Scammers At Work!</dc:title>
  <dc:creator>Clark, Travis K</dc:creator>
  <cp:lastModifiedBy>Clark, Travis K</cp:lastModifiedBy>
  <cp:revision>1</cp:revision>
  <dcterms:modified xsi:type="dcterms:W3CDTF">2019-07-26T14:28:59Z</dcterms:modified>
</cp:coreProperties>
</file>