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92606C-C9AC-4B25-B5F3-6D453E3147F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D8CEF-1EAC-4216-94A1-58273795782C}" type="slidenum">
              <a:rPr lang="en-US" smtClean="0"/>
              <a:t>‹#›</a:t>
            </a:fld>
            <a:endParaRPr lang="en-US"/>
          </a:p>
        </p:txBody>
      </p:sp>
    </p:spTree>
    <p:extLst>
      <p:ext uri="{BB962C8B-B14F-4D97-AF65-F5344CB8AC3E}">
        <p14:creationId xmlns:p14="http://schemas.microsoft.com/office/powerpoint/2010/main" val="101891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2606C-C9AC-4B25-B5F3-6D453E3147F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D8CEF-1EAC-4216-94A1-58273795782C}" type="slidenum">
              <a:rPr lang="en-US" smtClean="0"/>
              <a:t>‹#›</a:t>
            </a:fld>
            <a:endParaRPr lang="en-US"/>
          </a:p>
        </p:txBody>
      </p:sp>
    </p:spTree>
    <p:extLst>
      <p:ext uri="{BB962C8B-B14F-4D97-AF65-F5344CB8AC3E}">
        <p14:creationId xmlns:p14="http://schemas.microsoft.com/office/powerpoint/2010/main" val="231885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2606C-C9AC-4B25-B5F3-6D453E3147F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D8CEF-1EAC-4216-94A1-58273795782C}" type="slidenum">
              <a:rPr lang="en-US" smtClean="0"/>
              <a:t>‹#›</a:t>
            </a:fld>
            <a:endParaRPr lang="en-US"/>
          </a:p>
        </p:txBody>
      </p:sp>
    </p:spTree>
    <p:extLst>
      <p:ext uri="{BB962C8B-B14F-4D97-AF65-F5344CB8AC3E}">
        <p14:creationId xmlns:p14="http://schemas.microsoft.com/office/powerpoint/2010/main" val="124946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2606C-C9AC-4B25-B5F3-6D453E3147F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D8CEF-1EAC-4216-94A1-58273795782C}" type="slidenum">
              <a:rPr lang="en-US" smtClean="0"/>
              <a:t>‹#›</a:t>
            </a:fld>
            <a:endParaRPr lang="en-US"/>
          </a:p>
        </p:txBody>
      </p:sp>
    </p:spTree>
    <p:extLst>
      <p:ext uri="{BB962C8B-B14F-4D97-AF65-F5344CB8AC3E}">
        <p14:creationId xmlns:p14="http://schemas.microsoft.com/office/powerpoint/2010/main" val="248364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92606C-C9AC-4B25-B5F3-6D453E3147F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D8CEF-1EAC-4216-94A1-58273795782C}" type="slidenum">
              <a:rPr lang="en-US" smtClean="0"/>
              <a:t>‹#›</a:t>
            </a:fld>
            <a:endParaRPr lang="en-US"/>
          </a:p>
        </p:txBody>
      </p:sp>
    </p:spTree>
    <p:extLst>
      <p:ext uri="{BB962C8B-B14F-4D97-AF65-F5344CB8AC3E}">
        <p14:creationId xmlns:p14="http://schemas.microsoft.com/office/powerpoint/2010/main" val="154241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92606C-C9AC-4B25-B5F3-6D453E3147F1}"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D8CEF-1EAC-4216-94A1-58273795782C}" type="slidenum">
              <a:rPr lang="en-US" smtClean="0"/>
              <a:t>‹#›</a:t>
            </a:fld>
            <a:endParaRPr lang="en-US"/>
          </a:p>
        </p:txBody>
      </p:sp>
    </p:spTree>
    <p:extLst>
      <p:ext uri="{BB962C8B-B14F-4D97-AF65-F5344CB8AC3E}">
        <p14:creationId xmlns:p14="http://schemas.microsoft.com/office/powerpoint/2010/main" val="352272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92606C-C9AC-4B25-B5F3-6D453E3147F1}"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D8CEF-1EAC-4216-94A1-58273795782C}" type="slidenum">
              <a:rPr lang="en-US" smtClean="0"/>
              <a:t>‹#›</a:t>
            </a:fld>
            <a:endParaRPr lang="en-US"/>
          </a:p>
        </p:txBody>
      </p:sp>
    </p:spTree>
    <p:extLst>
      <p:ext uri="{BB962C8B-B14F-4D97-AF65-F5344CB8AC3E}">
        <p14:creationId xmlns:p14="http://schemas.microsoft.com/office/powerpoint/2010/main" val="422651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92606C-C9AC-4B25-B5F3-6D453E3147F1}"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D8CEF-1EAC-4216-94A1-58273795782C}" type="slidenum">
              <a:rPr lang="en-US" smtClean="0"/>
              <a:t>‹#›</a:t>
            </a:fld>
            <a:endParaRPr lang="en-US"/>
          </a:p>
        </p:txBody>
      </p:sp>
    </p:spTree>
    <p:extLst>
      <p:ext uri="{BB962C8B-B14F-4D97-AF65-F5344CB8AC3E}">
        <p14:creationId xmlns:p14="http://schemas.microsoft.com/office/powerpoint/2010/main" val="57851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2606C-C9AC-4B25-B5F3-6D453E3147F1}"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D8CEF-1EAC-4216-94A1-58273795782C}" type="slidenum">
              <a:rPr lang="en-US" smtClean="0"/>
              <a:t>‹#›</a:t>
            </a:fld>
            <a:endParaRPr lang="en-US"/>
          </a:p>
        </p:txBody>
      </p:sp>
    </p:spTree>
    <p:extLst>
      <p:ext uri="{BB962C8B-B14F-4D97-AF65-F5344CB8AC3E}">
        <p14:creationId xmlns:p14="http://schemas.microsoft.com/office/powerpoint/2010/main" val="168154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92606C-C9AC-4B25-B5F3-6D453E3147F1}"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D8CEF-1EAC-4216-94A1-58273795782C}" type="slidenum">
              <a:rPr lang="en-US" smtClean="0"/>
              <a:t>‹#›</a:t>
            </a:fld>
            <a:endParaRPr lang="en-US"/>
          </a:p>
        </p:txBody>
      </p:sp>
    </p:spTree>
    <p:extLst>
      <p:ext uri="{BB962C8B-B14F-4D97-AF65-F5344CB8AC3E}">
        <p14:creationId xmlns:p14="http://schemas.microsoft.com/office/powerpoint/2010/main" val="1986106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92606C-C9AC-4B25-B5F3-6D453E3147F1}"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D8CEF-1EAC-4216-94A1-58273795782C}" type="slidenum">
              <a:rPr lang="en-US" smtClean="0"/>
              <a:t>‹#›</a:t>
            </a:fld>
            <a:endParaRPr lang="en-US"/>
          </a:p>
        </p:txBody>
      </p:sp>
    </p:spTree>
    <p:extLst>
      <p:ext uri="{BB962C8B-B14F-4D97-AF65-F5344CB8AC3E}">
        <p14:creationId xmlns:p14="http://schemas.microsoft.com/office/powerpoint/2010/main" val="131794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2606C-C9AC-4B25-B5F3-6D453E3147F1}" type="datetimeFigureOut">
              <a:rPr lang="en-US" smtClean="0"/>
              <a:t>10/21/2019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D8CEF-1EAC-4216-94A1-58273795782C}" type="slidenum">
              <a:rPr lang="en-US" smtClean="0"/>
              <a:t>‹#›</a:t>
            </a:fld>
            <a:endParaRPr lang="en-US"/>
          </a:p>
        </p:txBody>
      </p:sp>
    </p:spTree>
    <p:extLst>
      <p:ext uri="{BB962C8B-B14F-4D97-AF65-F5344CB8AC3E}">
        <p14:creationId xmlns:p14="http://schemas.microsoft.com/office/powerpoint/2010/main" val="280503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Pop-Up Shop Analysis</a:t>
            </a:r>
            <a:endParaRPr lang="en-US" dirty="0"/>
          </a:p>
        </p:txBody>
      </p:sp>
      <p:sp>
        <p:nvSpPr>
          <p:cNvPr id="3" name="Subtitle 2"/>
          <p:cNvSpPr>
            <a:spLocks noGrp="1"/>
          </p:cNvSpPr>
          <p:nvPr>
            <p:ph type="subTitle" idx="1"/>
          </p:nvPr>
        </p:nvSpPr>
        <p:spPr/>
        <p:txBody>
          <a:bodyPr/>
          <a:lstStyle/>
          <a:p>
            <a:r>
              <a:rPr lang="en-US" dirty="0" smtClean="0"/>
              <a:t>Where to do a pop-up shop for women’s activity clothing store?</a:t>
            </a:r>
            <a:endParaRPr lang="en-US" dirty="0"/>
          </a:p>
        </p:txBody>
      </p:sp>
    </p:spTree>
    <p:extLst>
      <p:ext uri="{BB962C8B-B14F-4D97-AF65-F5344CB8AC3E}">
        <p14:creationId xmlns:p14="http://schemas.microsoft.com/office/powerpoint/2010/main" val="263489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pPr marL="0" indent="0">
              <a:buNone/>
            </a:pPr>
            <a:r>
              <a:rPr lang="en-US" dirty="0" smtClean="0"/>
              <a:t>Having a store front can add a lot of overhead and extra cost to running a business, particularly smaller businesses that have a very targeted clientele.  It has become more common to see random pop-up stores at temporary locations.  The operator of these shops have low overhead for facilities and have the flexibility to setup close to their clients. Store fronts for high end women’s athletic clothing (i.e. </a:t>
            </a:r>
            <a:r>
              <a:rPr lang="en-US" dirty="0" err="1" smtClean="0"/>
              <a:t>Lululemon</a:t>
            </a:r>
            <a:r>
              <a:rPr lang="en-US" dirty="0" smtClean="0"/>
              <a:t> and </a:t>
            </a:r>
            <a:r>
              <a:rPr lang="en-US" dirty="0" err="1" smtClean="0"/>
              <a:t>Athleta</a:t>
            </a:r>
            <a:r>
              <a:rPr lang="en-US" dirty="0" smtClean="0"/>
              <a:t>) are very scarce so it would be ideal to do a pop-up shop for these types of stores.  The purpose of this analysis is to help identify ideal locations to help support a pop-up store, and a good place would be at a coffee shop (preferable locally owned) close to a yoga studio.</a:t>
            </a:r>
            <a:endParaRPr lang="en-US" dirty="0"/>
          </a:p>
        </p:txBody>
      </p:sp>
    </p:spTree>
    <p:extLst>
      <p:ext uri="{BB962C8B-B14F-4D97-AF65-F5344CB8AC3E}">
        <p14:creationId xmlns:p14="http://schemas.microsoft.com/office/powerpoint/2010/main" val="397428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a:t>
            </a:r>
            <a:endParaRPr lang="en-US" dirty="0"/>
          </a:p>
        </p:txBody>
      </p:sp>
      <p:sp>
        <p:nvSpPr>
          <p:cNvPr id="3" name="Content Placeholder 2"/>
          <p:cNvSpPr>
            <a:spLocks noGrp="1"/>
          </p:cNvSpPr>
          <p:nvPr>
            <p:ph idx="1"/>
          </p:nvPr>
        </p:nvSpPr>
        <p:spPr/>
        <p:txBody>
          <a:bodyPr/>
          <a:lstStyle/>
          <a:p>
            <a:pPr marL="0" indent="0">
              <a:buNone/>
            </a:pPr>
            <a:r>
              <a:rPr lang="en-US" dirty="0" smtClean="0"/>
              <a:t>While this analysis was targeted for someone who wants to set-up a women’s athletic clothing pop-up shop near a Yoga studio, it could also benefit anyone that wants to correlate a Yoga studio with a coffee shop.  This could also be used by someone who wanted to sell herbal supplements as a beverage to the coffee shop to help target healthy life styled individuals.</a:t>
            </a:r>
            <a:endParaRPr lang="en-US" dirty="0"/>
          </a:p>
        </p:txBody>
      </p:sp>
    </p:spTree>
    <p:extLst>
      <p:ext uri="{BB962C8B-B14F-4D97-AF65-F5344CB8AC3E}">
        <p14:creationId xmlns:p14="http://schemas.microsoft.com/office/powerpoint/2010/main" val="116435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first target venues in Iowa City so the first pieces of data the latitude and longitude coordinates for Iowa City</a:t>
            </a:r>
          </a:p>
          <a:p>
            <a:pPr lvl="1"/>
            <a:r>
              <a:rPr lang="en-US" dirty="0" smtClean="0"/>
              <a:t>Latitude – 41.6611</a:t>
            </a:r>
          </a:p>
          <a:p>
            <a:pPr lvl="1"/>
            <a:r>
              <a:rPr lang="en-US" dirty="0" smtClean="0"/>
              <a:t>Longitude </a:t>
            </a:r>
            <a:r>
              <a:rPr lang="en-US" dirty="0" smtClean="0"/>
              <a:t>–</a:t>
            </a:r>
            <a:r>
              <a:rPr lang="en-US" dirty="0" smtClean="0"/>
              <a:t> -91.5302</a:t>
            </a:r>
          </a:p>
          <a:p>
            <a:pPr lvl="1"/>
            <a:r>
              <a:rPr lang="en-US" dirty="0" smtClean="0"/>
              <a:t>This was obtained from performing a Google Search.</a:t>
            </a:r>
          </a:p>
          <a:p>
            <a:r>
              <a:rPr lang="en-US" dirty="0" smtClean="0"/>
              <a:t>The second piece of data is a list of all the Coffee Shops within a 10 KM radius of Iowa City.</a:t>
            </a:r>
          </a:p>
          <a:p>
            <a:pPr lvl="1"/>
            <a:r>
              <a:rPr lang="en-US" dirty="0" smtClean="0"/>
              <a:t>This was obtained from using the Foursquare API using the venues search.</a:t>
            </a:r>
          </a:p>
          <a:p>
            <a:pPr lvl="1"/>
            <a:r>
              <a:rPr lang="en-US" dirty="0" err="1" smtClean="0"/>
              <a:t>ShopsCategoryId</a:t>
            </a:r>
            <a:r>
              <a:rPr lang="en-US" dirty="0" smtClean="0"/>
              <a:t> = '4bf58dd8d48988d1e0931735‘</a:t>
            </a:r>
          </a:p>
          <a:p>
            <a:pPr lvl="1"/>
            <a:r>
              <a:rPr lang="en-US" dirty="0" smtClean="0"/>
              <a:t>Key data elements used are Name, Latitude and Longitude.</a:t>
            </a:r>
          </a:p>
          <a:p>
            <a:pPr lvl="1"/>
            <a:r>
              <a:rPr lang="en-US" dirty="0" smtClean="0"/>
              <a:t>30 Coffee Shops were returned.</a:t>
            </a:r>
          </a:p>
          <a:p>
            <a:r>
              <a:rPr lang="en-US" dirty="0" smtClean="0"/>
              <a:t>The last piece of data is a list of all the Yoga Studios within a 10 KM radius of Iowa City.</a:t>
            </a:r>
          </a:p>
          <a:p>
            <a:pPr lvl="1"/>
            <a:r>
              <a:rPr lang="en-US" dirty="0" smtClean="0"/>
              <a:t>This was obtained from using the Foursquare API using the venues search.</a:t>
            </a:r>
          </a:p>
          <a:p>
            <a:pPr lvl="1"/>
            <a:r>
              <a:rPr lang="en-US" dirty="0" err="1" smtClean="0"/>
              <a:t>CategoryId</a:t>
            </a:r>
            <a:r>
              <a:rPr lang="en-US" dirty="0" smtClean="0"/>
              <a:t> = '4bf58dd8d48988d102941735‘</a:t>
            </a:r>
          </a:p>
          <a:p>
            <a:pPr lvl="1"/>
            <a:r>
              <a:rPr lang="en-US" dirty="0" smtClean="0"/>
              <a:t>Key data elements used are Name, Latitude and Longitude.</a:t>
            </a:r>
          </a:p>
          <a:p>
            <a:pPr lvl="1"/>
            <a:r>
              <a:rPr lang="en-US" dirty="0" smtClean="0"/>
              <a:t>8 Yoga Studios were returned.</a:t>
            </a:r>
            <a:endParaRPr lang="en-US" dirty="0" smtClean="0"/>
          </a:p>
        </p:txBody>
      </p:sp>
    </p:spTree>
    <p:extLst>
      <p:ext uri="{BB962C8B-B14F-4D97-AF65-F5344CB8AC3E}">
        <p14:creationId xmlns:p14="http://schemas.microsoft.com/office/powerpoint/2010/main" val="28793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Analysis</a:t>
            </a:r>
            <a:endParaRPr lang="en-US" dirty="0"/>
          </a:p>
        </p:txBody>
      </p:sp>
      <p:sp>
        <p:nvSpPr>
          <p:cNvPr id="3" name="Content Placeholder 2"/>
          <p:cNvSpPr>
            <a:spLocks noGrp="1"/>
          </p:cNvSpPr>
          <p:nvPr>
            <p:ph idx="1"/>
          </p:nvPr>
        </p:nvSpPr>
        <p:spPr/>
        <p:txBody>
          <a:bodyPr/>
          <a:lstStyle/>
          <a:p>
            <a:pPr marL="0" indent="0">
              <a:buNone/>
            </a:pPr>
            <a:r>
              <a:rPr lang="en-US" dirty="0" smtClean="0"/>
              <a:t>To get a geo-spatial representation of Yoga Studios to Coffee Shops, the venues were plotted on map using Folium.  Coffee Shops were plotted in Blue, and Yoga Studios were plotted in Red.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948" y="2990506"/>
            <a:ext cx="5420481" cy="3686689"/>
          </a:xfrm>
          <a:prstGeom prst="rect">
            <a:avLst/>
          </a:prstGeom>
        </p:spPr>
      </p:pic>
    </p:spTree>
    <p:extLst>
      <p:ext uri="{BB962C8B-B14F-4D97-AF65-F5344CB8AC3E}">
        <p14:creationId xmlns:p14="http://schemas.microsoft.com/office/powerpoint/2010/main" val="29337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Analysis - cont’d</a:t>
            </a:r>
            <a:endParaRPr lang="en-US" dirty="0"/>
          </a:p>
        </p:txBody>
      </p:sp>
      <p:sp>
        <p:nvSpPr>
          <p:cNvPr id="3" name="Content Placeholder 2"/>
          <p:cNvSpPr>
            <a:spLocks noGrp="1"/>
          </p:cNvSpPr>
          <p:nvPr>
            <p:ph idx="1"/>
          </p:nvPr>
        </p:nvSpPr>
        <p:spPr/>
        <p:txBody>
          <a:bodyPr/>
          <a:lstStyle/>
          <a:p>
            <a:pPr marL="0" indent="0">
              <a:buNone/>
            </a:pPr>
            <a:r>
              <a:rPr lang="en-US" dirty="0" smtClean="0"/>
              <a:t>From reviewing the prior plotted map, I’ve identified three Yoga Studios that are rather close to Coffee Shops.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215" y="2739228"/>
            <a:ext cx="5171972" cy="3706031"/>
          </a:xfrm>
          <a:prstGeom prst="rect">
            <a:avLst/>
          </a:prstGeom>
        </p:spPr>
      </p:pic>
    </p:spTree>
    <p:extLst>
      <p:ext uri="{BB962C8B-B14F-4D97-AF65-F5344CB8AC3E}">
        <p14:creationId xmlns:p14="http://schemas.microsoft.com/office/powerpoint/2010/main" val="411284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Results and Conclusion</a:t>
            </a:r>
            <a:endParaRPr lang="en-US" dirty="0"/>
          </a:p>
        </p:txBody>
      </p:sp>
      <p:sp>
        <p:nvSpPr>
          <p:cNvPr id="3" name="Content Placeholder 2"/>
          <p:cNvSpPr>
            <a:spLocks noGrp="1"/>
          </p:cNvSpPr>
          <p:nvPr>
            <p:ph idx="1"/>
          </p:nvPr>
        </p:nvSpPr>
        <p:spPr/>
        <p:txBody>
          <a:bodyPr/>
          <a:lstStyle/>
          <a:p>
            <a:r>
              <a:rPr lang="en-US" dirty="0" smtClean="0"/>
              <a:t>Based on proximity, there are three Yoga Studios that would be good targets to set-up a pop-up shop at a near-by Coffee Shop.</a:t>
            </a:r>
          </a:p>
          <a:p>
            <a:pPr lvl="1"/>
            <a:r>
              <a:rPr lang="en-US" dirty="0" smtClean="0"/>
              <a:t>High Ground Cafe near Hothouse Yoga in Coralville</a:t>
            </a:r>
          </a:p>
          <a:p>
            <a:pPr lvl="1"/>
            <a:r>
              <a:rPr lang="en-US" dirty="0" smtClean="0"/>
              <a:t>Java House near </a:t>
            </a:r>
            <a:r>
              <a:rPr lang="en-US" dirty="0" err="1" smtClean="0"/>
              <a:t>Zenergi</a:t>
            </a:r>
            <a:r>
              <a:rPr lang="en-US" dirty="0" smtClean="0"/>
              <a:t> Hot Yoga in Iowa City</a:t>
            </a:r>
          </a:p>
          <a:p>
            <a:pPr lvl="1"/>
            <a:r>
              <a:rPr lang="en-US" dirty="0" smtClean="0"/>
              <a:t>Fair Grounds Coffeehouse or The Encounter Cafe near Hothouse Yoga in Iowa City</a:t>
            </a:r>
            <a:endParaRPr lang="en-US" dirty="0"/>
          </a:p>
        </p:txBody>
      </p:sp>
    </p:spTree>
    <p:extLst>
      <p:ext uri="{BB962C8B-B14F-4D97-AF65-F5344CB8AC3E}">
        <p14:creationId xmlns:p14="http://schemas.microsoft.com/office/powerpoint/2010/main" val="1303464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492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Pop-Up Shop Analysis</vt:lpstr>
      <vt:lpstr>Purpose</vt:lpstr>
      <vt:lpstr>Audience</vt:lpstr>
      <vt:lpstr>The Data</vt:lpstr>
      <vt:lpstr>The Analysis</vt:lpstr>
      <vt:lpstr>The Analysis - cont’d</vt:lpstr>
      <vt:lpstr>The Results and Conclusion</vt:lpstr>
    </vt:vector>
  </TitlesOfParts>
  <Company>General Dynamics Information Technology,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Pop-Up Shop Analysis</dc:title>
  <dc:creator>Hopwood, Travis W</dc:creator>
  <cp:lastModifiedBy>Hopwood, Travis W</cp:lastModifiedBy>
  <cp:revision>7</cp:revision>
  <dcterms:created xsi:type="dcterms:W3CDTF">2019-10-21T15:39:13Z</dcterms:created>
  <dcterms:modified xsi:type="dcterms:W3CDTF">2019-10-21T16:28:37Z</dcterms:modified>
</cp:coreProperties>
</file>