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703" r:id="rId5"/>
    <p:sldMasterId id="2147483704" r:id="rId6"/>
    <p:sldMasterId id="2147483705" r:id="rId7"/>
    <p:sldMasterId id="2147483706" r:id="rId8"/>
    <p:sldMasterId id="2147483707" r:id="rId9"/>
  </p:sldMasterIdLst>
  <p:notesMasterIdLst>
    <p:notesMasterId r:id="rId10"/>
  </p:notesMasterIdLst>
  <p:sldIdLst>
    <p:sldId id="256" r:id="rId11"/>
  </p:sldIdLst>
  <p:sldSz cy="32918400" cx="38404800"/>
  <p:notesSz cx="32099250" cy="42208450"/>
  <p:embeddedFontLst>
    <p:embeddedFont>
      <p:font typeface="Arial Narrow"/>
      <p:regular r:id="rId12"/>
      <p:bold r:id="rId13"/>
      <p:italic r:id="rId14"/>
      <p:boldItalic r:id="rId15"/>
    </p:embeddedFont>
    <p:embeddedFont>
      <p:font typeface="Helvetica Neue"/>
      <p:regular r:id="rId16"/>
      <p:bold r:id="rId17"/>
      <p:italic r:id="rId18"/>
      <p:boldItalic r:id="rId19"/>
    </p:embeddedFont>
    <p:embeddedFont>
      <p:font typeface="Arial Black"/>
      <p:regular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0368">
          <p15:clr>
            <a:srgbClr val="000000"/>
          </p15:clr>
        </p15:guide>
        <p15:guide id="2" pos="18632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D4046DA-A80D-4A09-9660-360C8DD79FEE}">
  <a:tblStyle styleId="{4D4046DA-A80D-4A09-9660-360C8DD79FEE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0368" orient="horz"/>
        <p:guide pos="18632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rialBlack-regular.fntdata"/><Relationship Id="rId11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13" Type="http://schemas.openxmlformats.org/officeDocument/2006/relationships/font" Target="fonts/ArialNarrow-bold.fntdata"/><Relationship Id="rId12" Type="http://schemas.openxmlformats.org/officeDocument/2006/relationships/font" Target="fonts/ArialNarrow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Master" Target="slideMasters/slideMaster5.xml"/><Relationship Id="rId15" Type="http://schemas.openxmlformats.org/officeDocument/2006/relationships/font" Target="fonts/ArialNarrow-boldItalic.fntdata"/><Relationship Id="rId14" Type="http://schemas.openxmlformats.org/officeDocument/2006/relationships/font" Target="fonts/ArialNarrow-italic.fntdata"/><Relationship Id="rId17" Type="http://schemas.openxmlformats.org/officeDocument/2006/relationships/font" Target="fonts/HelveticaNeue-bold.fntdata"/><Relationship Id="rId16" Type="http://schemas.openxmlformats.org/officeDocument/2006/relationships/font" Target="fonts/HelveticaNeue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HelveticaNeue-boldItalic.fntdata"/><Relationship Id="rId6" Type="http://schemas.openxmlformats.org/officeDocument/2006/relationships/slideMaster" Target="slideMasters/slideMaster2.xml"/><Relationship Id="rId18" Type="http://schemas.openxmlformats.org/officeDocument/2006/relationships/font" Target="fonts/HelveticaNeue-italic.fntdata"/><Relationship Id="rId7" Type="http://schemas.openxmlformats.org/officeDocument/2006/relationships/slideMaster" Target="slideMasters/slideMaster3.xml"/><Relationship Id="rId8" Type="http://schemas.openxmlformats.org/officeDocument/2006/relationships/slideMaster" Target="slideMasters/slideMaster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13912850" cy="2111375"/>
          </a:xfrm>
          <a:prstGeom prst="rect">
            <a:avLst/>
          </a:prstGeom>
          <a:noFill/>
          <a:ln>
            <a:noFill/>
          </a:ln>
        </p:spPr>
        <p:txBody>
          <a:bodyPr anchorCtr="0" anchor="t" bIns="212275" lIns="424575" spcFirstLastPara="1" rIns="424575" wrap="square" tIns="2122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18180050" y="0"/>
            <a:ext cx="13911262" cy="2111375"/>
          </a:xfrm>
          <a:prstGeom prst="rect">
            <a:avLst/>
          </a:prstGeom>
          <a:noFill/>
          <a:ln>
            <a:noFill/>
          </a:ln>
        </p:spPr>
        <p:txBody>
          <a:bodyPr anchorCtr="0" anchor="t" bIns="212275" lIns="424575" spcFirstLastPara="1" rIns="424575" wrap="square" tIns="2122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16725" y="3163887"/>
            <a:ext cx="18465800" cy="15828961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3213100" y="20051713"/>
            <a:ext cx="25673049" cy="18992849"/>
          </a:xfrm>
          <a:prstGeom prst="rect">
            <a:avLst/>
          </a:prstGeom>
          <a:noFill/>
          <a:ln>
            <a:noFill/>
          </a:ln>
        </p:spPr>
        <p:txBody>
          <a:bodyPr anchorCtr="0" anchor="t" bIns="212275" lIns="424575" spcFirstLastPara="1" rIns="424575" wrap="square" tIns="21227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40089138"/>
            <a:ext cx="13912850" cy="2111375"/>
          </a:xfrm>
          <a:prstGeom prst="rect">
            <a:avLst/>
          </a:prstGeom>
          <a:noFill/>
          <a:ln>
            <a:noFill/>
          </a:ln>
        </p:spPr>
        <p:txBody>
          <a:bodyPr anchorCtr="0" anchor="b" bIns="212275" lIns="424575" spcFirstLastPara="1" rIns="424575" wrap="square" tIns="2122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18180050" y="40089138"/>
            <a:ext cx="13911262" cy="2111375"/>
          </a:xfrm>
          <a:prstGeom prst="rect">
            <a:avLst/>
          </a:prstGeom>
          <a:noFill/>
          <a:ln>
            <a:noFill/>
          </a:ln>
        </p:spPr>
        <p:txBody>
          <a:bodyPr anchorCtr="0" anchor="b" bIns="212275" lIns="424575" spcFirstLastPara="1" rIns="424575" wrap="square" tIns="212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fld id="{00000000-1234-1234-1234-123412341234}" type="slidenum">
              <a:rPr b="0" i="0" lang="en-US" sz="5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:notes"/>
          <p:cNvSpPr txBox="1"/>
          <p:nvPr>
            <p:ph idx="1" type="body"/>
          </p:nvPr>
        </p:nvSpPr>
        <p:spPr>
          <a:xfrm>
            <a:off x="3213100" y="20051713"/>
            <a:ext cx="25673049" cy="18992849"/>
          </a:xfrm>
          <a:prstGeom prst="rect">
            <a:avLst/>
          </a:prstGeom>
        </p:spPr>
        <p:txBody>
          <a:bodyPr anchorCtr="0" anchor="t" bIns="212275" lIns="424575" spcFirstLastPara="1" rIns="424575" wrap="square" tIns="212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:notes"/>
          <p:cNvSpPr/>
          <p:nvPr>
            <p:ph idx="2" type="sldImg"/>
          </p:nvPr>
        </p:nvSpPr>
        <p:spPr>
          <a:xfrm>
            <a:off x="6816725" y="3163887"/>
            <a:ext cx="18465800" cy="15828961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"/>
          <p:cNvSpPr txBox="1"/>
          <p:nvPr>
            <p:ph type="ctrTitle"/>
          </p:nvPr>
        </p:nvSpPr>
        <p:spPr>
          <a:xfrm>
            <a:off x="2880917" y="10226677"/>
            <a:ext cx="32642970" cy="7054850"/>
          </a:xfrm>
          <a:prstGeom prst="rect">
            <a:avLst/>
          </a:prstGeom>
          <a:noFill/>
          <a:ln>
            <a:noFill/>
          </a:ln>
        </p:spPr>
        <p:txBody>
          <a:bodyPr anchorCtr="0" anchor="t" bIns="42450" lIns="84900" spcFirstLastPara="1" rIns="84900" wrap="square" tIns="4245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/>
        </p:txBody>
      </p:sp>
      <p:sp>
        <p:nvSpPr>
          <p:cNvPr id="21" name="Google Shape;21;p2"/>
          <p:cNvSpPr txBox="1"/>
          <p:nvPr>
            <p:ph idx="1" type="subTitle"/>
          </p:nvPr>
        </p:nvSpPr>
        <p:spPr>
          <a:xfrm>
            <a:off x="5760443" y="18653127"/>
            <a:ext cx="26883917" cy="841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2425" lIns="84875" spcFirstLastPara="1" rIns="84875" wrap="square" tIns="42425"/>
          <a:lstStyle>
            <a:lvl1pPr lvl="0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lvl="2" algn="ctr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/>
            </a:lvl3pPr>
            <a:lvl4pPr lvl="3" algn="ctr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/>
            </a:lvl4pPr>
            <a:lvl5pPr lvl="4" algn="ctr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/>
            </a:lvl5pPr>
            <a:lvl6pPr lvl="5" algn="ctr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/>
            </a:lvl6pPr>
            <a:lvl7pPr lvl="6" algn="ctr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/>
            </a:lvl7pPr>
            <a:lvl8pPr lvl="7" algn="ctr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/>
            </a:lvl8pPr>
            <a:lvl9pPr lvl="8" algn="ctr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type="title"/>
          </p:nvPr>
        </p:nvSpPr>
        <p:spPr>
          <a:xfrm>
            <a:off x="3033714" y="21153441"/>
            <a:ext cx="32644358" cy="6537326"/>
          </a:xfrm>
          <a:prstGeom prst="rect">
            <a:avLst/>
          </a:prstGeom>
          <a:noFill/>
          <a:ln>
            <a:noFill/>
          </a:ln>
        </p:spPr>
        <p:txBody>
          <a:bodyPr anchorCtr="0" anchor="t" bIns="42450" lIns="84900" spcFirstLastPara="1" rIns="84900" wrap="square" tIns="4245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7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033714" y="13952538"/>
            <a:ext cx="32644358" cy="720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2425" lIns="84875" spcFirstLastPara="1" rIns="84875" wrap="square" tIns="42425"/>
          <a:lstStyle>
            <a:lvl1pPr indent="-228600" lvl="0" marL="45720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sz="1900"/>
            </a:lvl1pPr>
            <a:lvl2pPr indent="-228600" lvl="1" marL="91440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1700"/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/>
            </a:lvl3pPr>
            <a:lvl4pPr indent="-228600" lvl="3" marL="182880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/>
            </a:lvl4pPr>
            <a:lvl5pPr indent="-228600" lvl="4" marL="228600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/>
            </a:lvl5pPr>
            <a:lvl6pPr indent="-228600" lvl="5" marL="274320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/>
            </a:lvl6pPr>
            <a:lvl7pPr indent="-228600" lvl="6" marL="320040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/>
            </a:lvl7pPr>
            <a:lvl8pPr indent="-228600" lvl="7" marL="365760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/>
            </a:lvl8pPr>
            <a:lvl9pPr indent="-228600" lvl="8" marL="411480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type="title"/>
          </p:nvPr>
        </p:nvSpPr>
        <p:spPr>
          <a:xfrm>
            <a:off x="1919686" y="1317626"/>
            <a:ext cx="34565432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2450" lIns="84900" spcFirstLastPara="1" rIns="84900" wrap="square" tIns="4245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/>
        </p:txBody>
      </p:sp>
      <p:sp>
        <p:nvSpPr>
          <p:cNvPr id="54" name="Google Shape;54;p12"/>
          <p:cNvSpPr txBox="1"/>
          <p:nvPr>
            <p:ph idx="1" type="body"/>
          </p:nvPr>
        </p:nvSpPr>
        <p:spPr>
          <a:xfrm>
            <a:off x="1508125" y="7254875"/>
            <a:ext cx="7259637" cy="24803101"/>
          </a:xfrm>
          <a:prstGeom prst="rect">
            <a:avLst/>
          </a:prstGeom>
          <a:noFill/>
          <a:ln>
            <a:noFill/>
          </a:ln>
        </p:spPr>
        <p:txBody>
          <a:bodyPr anchorCtr="0" anchor="t" bIns="42425" lIns="84875" spcFirstLastPara="1" rIns="84875" wrap="square" tIns="42425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 rot="5400000">
            <a:off x="17546442" y="12080277"/>
            <a:ext cx="30784799" cy="91705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2425" lIns="84875" spcFirstLastPara="1" rIns="84875" wrap="square" tIns="42425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 rot="5400000">
            <a:off x="-862109" y="2975667"/>
            <a:ext cx="30784799" cy="27379812"/>
          </a:xfrm>
          <a:prstGeom prst="rect">
            <a:avLst/>
          </a:prstGeom>
          <a:noFill/>
          <a:ln>
            <a:noFill/>
          </a:ln>
        </p:spPr>
        <p:txBody>
          <a:bodyPr anchorCtr="0" anchor="t" bIns="42425" lIns="84875" spcFirstLastPara="1" rIns="84875" wrap="square" tIns="42425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841375" y="1273175"/>
            <a:ext cx="36682363" cy="2203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2425" lIns="84875" spcFirstLastPara="1" rIns="84875" wrap="square" tIns="42425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 rot="5400000">
            <a:off x="-7263607" y="16026607"/>
            <a:ext cx="24803101" cy="7259637"/>
          </a:xfrm>
          <a:prstGeom prst="rect">
            <a:avLst/>
          </a:prstGeom>
          <a:noFill/>
          <a:ln>
            <a:noFill/>
          </a:ln>
        </p:spPr>
        <p:txBody>
          <a:bodyPr anchorCtr="0" anchor="t" bIns="42425" lIns="84875" spcFirstLastPara="1" rIns="84875" wrap="square" tIns="42425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7527332" y="23042566"/>
            <a:ext cx="23043158" cy="2720976"/>
          </a:xfrm>
          <a:prstGeom prst="rect">
            <a:avLst/>
          </a:prstGeom>
          <a:noFill/>
          <a:ln>
            <a:noFill/>
          </a:ln>
        </p:spPr>
        <p:txBody>
          <a:bodyPr anchorCtr="0" anchor="b" bIns="42425" lIns="84875" spcFirstLastPara="1" rIns="84875" wrap="square" tIns="42425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1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/>
          <p:nvPr>
            <p:ph idx="2" type="pic"/>
          </p:nvPr>
        </p:nvSpPr>
        <p:spPr>
          <a:xfrm>
            <a:off x="7527332" y="2941638"/>
            <a:ext cx="23043158" cy="19750088"/>
          </a:xfrm>
          <a:prstGeom prst="rect">
            <a:avLst/>
          </a:prstGeom>
          <a:noFill/>
          <a:ln>
            <a:noFill/>
          </a:ln>
        </p:spPr>
        <p:txBody>
          <a:bodyPr anchorCtr="0" anchor="t" bIns="42425" lIns="84875" spcFirstLastPara="1" rIns="84875" wrap="square" tIns="42425"/>
          <a:lstStyle>
            <a:lvl1pPr lvl="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7527332" y="25763541"/>
            <a:ext cx="23043158" cy="3862388"/>
          </a:xfrm>
          <a:prstGeom prst="rect">
            <a:avLst/>
          </a:prstGeom>
          <a:noFill/>
          <a:ln>
            <a:noFill/>
          </a:ln>
        </p:spPr>
        <p:txBody>
          <a:bodyPr anchorCtr="0" anchor="t" bIns="42425" lIns="84875" spcFirstLastPara="1" rIns="84875" wrap="square" tIns="42425"/>
          <a:lstStyle>
            <a:lvl1pPr indent="-228600" lvl="0" marL="45720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/>
            </a:lvl1pPr>
            <a:lvl2pPr indent="-228600" lvl="1" marL="91440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2pPr>
            <a:lvl3pPr indent="-228600" lvl="2" marL="1371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1919686" y="1311274"/>
            <a:ext cx="12634914" cy="5576888"/>
          </a:xfrm>
          <a:prstGeom prst="rect">
            <a:avLst/>
          </a:prstGeom>
          <a:noFill/>
          <a:ln>
            <a:noFill/>
          </a:ln>
        </p:spPr>
        <p:txBody>
          <a:bodyPr anchorCtr="0" anchor="b" bIns="42425" lIns="84875" spcFirstLastPara="1" rIns="84875" wrap="square" tIns="42425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1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15015767" y="1311276"/>
            <a:ext cx="21469349" cy="28093989"/>
          </a:xfrm>
          <a:prstGeom prst="rect">
            <a:avLst/>
          </a:prstGeom>
          <a:noFill/>
          <a:ln>
            <a:noFill/>
          </a:ln>
        </p:spPr>
        <p:txBody>
          <a:bodyPr anchorCtr="0" anchor="t" bIns="42425" lIns="84875" spcFirstLastPara="1" rIns="84875" wrap="square" tIns="42425"/>
          <a:lstStyle>
            <a:lvl1pPr indent="-419100" lvl="0" marL="457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3000"/>
            </a:lvl1pPr>
            <a:lvl2pPr indent="-393700" lvl="1" marL="9144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  <a:defRPr sz="2600"/>
            </a:lvl2pPr>
            <a:lvl3pPr indent="-368300" lvl="2" marL="13716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/>
            </a:lvl3pPr>
            <a:lvl4pPr indent="-349250" lvl="3" marL="182880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–"/>
              <a:defRPr sz="1900"/>
            </a:lvl4pPr>
            <a:lvl5pPr indent="-349250" lvl="4" marL="228600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»"/>
              <a:defRPr sz="1900"/>
            </a:lvl5pPr>
            <a:lvl6pPr indent="-349250" lvl="5" marL="274320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»"/>
              <a:defRPr sz="1900"/>
            </a:lvl6pPr>
            <a:lvl7pPr indent="-349250" lvl="6" marL="320040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»"/>
              <a:defRPr sz="1900"/>
            </a:lvl7pPr>
            <a:lvl8pPr indent="-349250" lvl="7" marL="365760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»"/>
              <a:defRPr sz="1900"/>
            </a:lvl8pPr>
            <a:lvl9pPr indent="-349250" lvl="8" marL="411480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»"/>
              <a:defRPr sz="1900"/>
            </a:lvl9pPr>
          </a:lstStyle>
          <a:p/>
        </p:txBody>
      </p:sp>
      <p:sp>
        <p:nvSpPr>
          <p:cNvPr id="78" name="Google Shape;78;p17"/>
          <p:cNvSpPr txBox="1"/>
          <p:nvPr>
            <p:ph idx="2" type="body"/>
          </p:nvPr>
        </p:nvSpPr>
        <p:spPr>
          <a:xfrm>
            <a:off x="1919686" y="6888164"/>
            <a:ext cx="12634914" cy="225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2425" lIns="84875" spcFirstLastPara="1" rIns="84875" wrap="square" tIns="42425"/>
          <a:lstStyle>
            <a:lvl1pPr indent="-228600" lvl="0" marL="45720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/>
            </a:lvl1pPr>
            <a:lvl2pPr indent="-228600" lvl="1" marL="91440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2pPr>
            <a:lvl3pPr indent="-228600" lvl="2" marL="1371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9"/>
          <p:cNvSpPr txBox="1"/>
          <p:nvPr>
            <p:ph type="title"/>
          </p:nvPr>
        </p:nvSpPr>
        <p:spPr>
          <a:xfrm>
            <a:off x="841375" y="1273175"/>
            <a:ext cx="36682363" cy="2203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2425" lIns="84875" spcFirstLastPara="1" rIns="84875" wrap="square" tIns="42425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 txBox="1"/>
          <p:nvPr>
            <p:ph type="title"/>
          </p:nvPr>
        </p:nvSpPr>
        <p:spPr>
          <a:xfrm>
            <a:off x="1919686" y="1317626"/>
            <a:ext cx="34565432" cy="54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2425" lIns="84875" spcFirstLastPara="1" rIns="84875" wrap="square" tIns="42425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0"/>
          <p:cNvSpPr txBox="1"/>
          <p:nvPr>
            <p:ph idx="1" type="body"/>
          </p:nvPr>
        </p:nvSpPr>
        <p:spPr>
          <a:xfrm>
            <a:off x="1919685" y="7369179"/>
            <a:ext cx="16968789" cy="3070226"/>
          </a:xfrm>
          <a:prstGeom prst="rect">
            <a:avLst/>
          </a:prstGeom>
          <a:noFill/>
          <a:ln>
            <a:noFill/>
          </a:ln>
        </p:spPr>
        <p:txBody>
          <a:bodyPr anchorCtr="0" anchor="b" bIns="42425" lIns="84875" spcFirstLastPara="1" rIns="84875" wrap="square" tIns="42425"/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sz="2200"/>
            </a:lvl1pPr>
            <a:lvl2pPr indent="-228600" lvl="1" marL="91440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1" sz="1900"/>
            </a:lvl2pPr>
            <a:lvl3pPr indent="-228600" lvl="2" marL="137160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sz="1700"/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sz="15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sz="1500"/>
            </a:lvl5pPr>
            <a:lvl6pPr indent="-2286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sz="1500"/>
            </a:lvl6pPr>
            <a:lvl7pPr indent="-2286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sz="1500"/>
            </a:lvl7pPr>
            <a:lvl8pPr indent="-2286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sz="1500"/>
            </a:lvl8pPr>
            <a:lvl9pPr indent="-2286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sz="1500"/>
            </a:lvl9pPr>
          </a:lstStyle>
          <a:p/>
        </p:txBody>
      </p:sp>
      <p:sp>
        <p:nvSpPr>
          <p:cNvPr id="85" name="Google Shape;85;p20"/>
          <p:cNvSpPr txBox="1"/>
          <p:nvPr>
            <p:ph idx="2" type="body"/>
          </p:nvPr>
        </p:nvSpPr>
        <p:spPr>
          <a:xfrm>
            <a:off x="1919685" y="10439400"/>
            <a:ext cx="16968789" cy="18965864"/>
          </a:xfrm>
          <a:prstGeom prst="rect">
            <a:avLst/>
          </a:prstGeom>
          <a:noFill/>
          <a:ln>
            <a:noFill/>
          </a:ln>
        </p:spPr>
        <p:txBody>
          <a:bodyPr anchorCtr="0" anchor="t" bIns="42425" lIns="84875" spcFirstLastPara="1" rIns="84875" wrap="square" tIns="42425"/>
          <a:lstStyle>
            <a:lvl1pPr indent="-368300" lvl="0" marL="4572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/>
            </a:lvl1pPr>
            <a:lvl2pPr indent="-349250" lvl="1" marL="91440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–"/>
              <a:defRPr sz="1900"/>
            </a:lvl2pPr>
            <a:lvl3pPr indent="-336550" lvl="2" marL="137160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/>
            </a:lvl3pPr>
            <a:lvl4pPr indent="-32385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/>
            </a:lvl4pPr>
            <a:lvl5pPr indent="-32385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/>
            </a:lvl5pPr>
            <a:lvl6pPr indent="-32385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/>
            </a:lvl6pPr>
            <a:lvl7pPr indent="-32385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/>
            </a:lvl7pPr>
            <a:lvl8pPr indent="-32385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/>
            </a:lvl8pPr>
            <a:lvl9pPr indent="-32385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/>
            </a:lvl9pPr>
          </a:lstStyle>
          <a:p/>
        </p:txBody>
      </p:sp>
      <p:sp>
        <p:nvSpPr>
          <p:cNvPr id="86" name="Google Shape;86;p20"/>
          <p:cNvSpPr txBox="1"/>
          <p:nvPr>
            <p:ph idx="3" type="body"/>
          </p:nvPr>
        </p:nvSpPr>
        <p:spPr>
          <a:xfrm>
            <a:off x="19509386" y="7369179"/>
            <a:ext cx="16975732" cy="3070226"/>
          </a:xfrm>
          <a:prstGeom prst="rect">
            <a:avLst/>
          </a:prstGeom>
          <a:noFill/>
          <a:ln>
            <a:noFill/>
          </a:ln>
        </p:spPr>
        <p:txBody>
          <a:bodyPr anchorCtr="0" anchor="b" bIns="42425" lIns="84875" spcFirstLastPara="1" rIns="84875" wrap="square" tIns="42425"/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sz="2200"/>
            </a:lvl1pPr>
            <a:lvl2pPr indent="-228600" lvl="1" marL="91440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1" sz="1900"/>
            </a:lvl2pPr>
            <a:lvl3pPr indent="-228600" lvl="2" marL="137160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sz="1700"/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sz="15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sz="1500"/>
            </a:lvl5pPr>
            <a:lvl6pPr indent="-2286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sz="1500"/>
            </a:lvl6pPr>
            <a:lvl7pPr indent="-2286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sz="1500"/>
            </a:lvl7pPr>
            <a:lvl8pPr indent="-2286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sz="1500"/>
            </a:lvl8pPr>
            <a:lvl9pPr indent="-2286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sz="1500"/>
            </a:lvl9pPr>
          </a:lstStyle>
          <a:p/>
        </p:txBody>
      </p:sp>
      <p:sp>
        <p:nvSpPr>
          <p:cNvPr id="87" name="Google Shape;87;p20"/>
          <p:cNvSpPr txBox="1"/>
          <p:nvPr>
            <p:ph idx="4" type="body"/>
          </p:nvPr>
        </p:nvSpPr>
        <p:spPr>
          <a:xfrm>
            <a:off x="19509386" y="10439400"/>
            <a:ext cx="16975732" cy="18965864"/>
          </a:xfrm>
          <a:prstGeom prst="rect">
            <a:avLst/>
          </a:prstGeom>
          <a:noFill/>
          <a:ln>
            <a:noFill/>
          </a:ln>
        </p:spPr>
        <p:txBody>
          <a:bodyPr anchorCtr="0" anchor="t" bIns="42425" lIns="84875" spcFirstLastPara="1" rIns="84875" wrap="square" tIns="42425"/>
          <a:lstStyle>
            <a:lvl1pPr indent="-368300" lvl="0" marL="4572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/>
            </a:lvl1pPr>
            <a:lvl2pPr indent="-349250" lvl="1" marL="91440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–"/>
              <a:defRPr sz="1900"/>
            </a:lvl2pPr>
            <a:lvl3pPr indent="-336550" lvl="2" marL="137160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/>
            </a:lvl3pPr>
            <a:lvl4pPr indent="-32385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/>
            </a:lvl4pPr>
            <a:lvl5pPr indent="-32385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/>
            </a:lvl5pPr>
            <a:lvl6pPr indent="-32385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/>
            </a:lvl6pPr>
            <a:lvl7pPr indent="-32385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/>
            </a:lvl7pPr>
            <a:lvl8pPr indent="-32385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/>
            </a:lvl8pPr>
            <a:lvl9pPr indent="-32385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1"/>
          <p:cNvSpPr txBox="1"/>
          <p:nvPr>
            <p:ph type="title"/>
          </p:nvPr>
        </p:nvSpPr>
        <p:spPr>
          <a:xfrm>
            <a:off x="841375" y="1273175"/>
            <a:ext cx="36682363" cy="2203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2425" lIns="84875" spcFirstLastPara="1" rIns="84875" wrap="square" tIns="42425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1"/>
          <p:cNvSpPr txBox="1"/>
          <p:nvPr>
            <p:ph idx="1" type="body"/>
          </p:nvPr>
        </p:nvSpPr>
        <p:spPr>
          <a:xfrm>
            <a:off x="1507136" y="7254876"/>
            <a:ext cx="3562946" cy="24803101"/>
          </a:xfrm>
          <a:prstGeom prst="rect">
            <a:avLst/>
          </a:prstGeom>
          <a:noFill/>
          <a:ln>
            <a:noFill/>
          </a:ln>
        </p:spPr>
        <p:txBody>
          <a:bodyPr anchorCtr="0" anchor="t" bIns="42425" lIns="84875" spcFirstLastPara="1" rIns="84875" wrap="square" tIns="42425"/>
          <a:lstStyle>
            <a:lvl1pPr indent="-393700" lvl="0" marL="4572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sz="2600"/>
            </a:lvl1pPr>
            <a:lvl2pPr indent="-368300" lvl="1" marL="9144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sz="2200"/>
            </a:lvl2pPr>
            <a:lvl3pPr indent="-349250" lvl="2" marL="137160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/>
            </a:lvl3pPr>
            <a:lvl4pPr indent="-336550" lvl="3" marL="182880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/>
            </a:lvl4pPr>
            <a:lvl5pPr indent="-336550" lvl="4" marL="228600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»"/>
              <a:defRPr sz="1700"/>
            </a:lvl5pPr>
            <a:lvl6pPr indent="-336550" lvl="5" marL="274320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»"/>
              <a:defRPr sz="1700"/>
            </a:lvl6pPr>
            <a:lvl7pPr indent="-336550" lvl="6" marL="320040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»"/>
              <a:defRPr sz="1700"/>
            </a:lvl7pPr>
            <a:lvl8pPr indent="-336550" lvl="7" marL="365760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»"/>
              <a:defRPr sz="1700"/>
            </a:lvl8pPr>
            <a:lvl9pPr indent="-336550" lvl="8" marL="411480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»"/>
              <a:defRPr sz="1700"/>
            </a:lvl9pPr>
          </a:lstStyle>
          <a:p/>
        </p:txBody>
      </p:sp>
      <p:sp>
        <p:nvSpPr>
          <p:cNvPr id="91" name="Google Shape;91;p21"/>
          <p:cNvSpPr txBox="1"/>
          <p:nvPr>
            <p:ph idx="2" type="body"/>
          </p:nvPr>
        </p:nvSpPr>
        <p:spPr>
          <a:xfrm>
            <a:off x="5203430" y="7254876"/>
            <a:ext cx="3564335" cy="24803101"/>
          </a:xfrm>
          <a:prstGeom prst="rect">
            <a:avLst/>
          </a:prstGeom>
          <a:noFill/>
          <a:ln>
            <a:noFill/>
          </a:ln>
        </p:spPr>
        <p:txBody>
          <a:bodyPr anchorCtr="0" anchor="t" bIns="42425" lIns="84875" spcFirstLastPara="1" rIns="84875" wrap="square" tIns="42425"/>
          <a:lstStyle>
            <a:lvl1pPr indent="-393700" lvl="0" marL="4572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sz="2600"/>
            </a:lvl1pPr>
            <a:lvl2pPr indent="-368300" lvl="1" marL="9144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sz="2200"/>
            </a:lvl2pPr>
            <a:lvl3pPr indent="-349250" lvl="2" marL="137160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/>
            </a:lvl3pPr>
            <a:lvl4pPr indent="-336550" lvl="3" marL="182880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/>
            </a:lvl4pPr>
            <a:lvl5pPr indent="-336550" lvl="4" marL="228600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»"/>
              <a:defRPr sz="1700"/>
            </a:lvl5pPr>
            <a:lvl6pPr indent="-336550" lvl="5" marL="274320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»"/>
              <a:defRPr sz="1700"/>
            </a:lvl6pPr>
            <a:lvl7pPr indent="-336550" lvl="6" marL="320040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»"/>
              <a:defRPr sz="1700"/>
            </a:lvl7pPr>
            <a:lvl8pPr indent="-336550" lvl="7" marL="365760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»"/>
              <a:defRPr sz="1700"/>
            </a:lvl8pPr>
            <a:lvl9pPr indent="-336550" lvl="8" marL="411480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»"/>
              <a:defRPr sz="17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title"/>
          </p:nvPr>
        </p:nvSpPr>
        <p:spPr>
          <a:xfrm rot="5400000">
            <a:off x="16742867" y="12315726"/>
            <a:ext cx="30740350" cy="8744148"/>
          </a:xfrm>
          <a:prstGeom prst="rect">
            <a:avLst/>
          </a:prstGeom>
          <a:noFill/>
          <a:ln>
            <a:noFill/>
          </a:ln>
        </p:spPr>
        <p:txBody>
          <a:bodyPr anchorCtr="0" anchor="t" bIns="42450" lIns="84900" spcFirstLastPara="1" rIns="84900" wrap="square" tIns="4245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 rot="5400000">
            <a:off x="-812796" y="3637557"/>
            <a:ext cx="30740350" cy="26100486"/>
          </a:xfrm>
          <a:prstGeom prst="rect">
            <a:avLst/>
          </a:prstGeom>
          <a:noFill/>
          <a:ln>
            <a:noFill/>
          </a:ln>
        </p:spPr>
        <p:txBody>
          <a:bodyPr anchorCtr="0" anchor="t" bIns="42425" lIns="84875" spcFirstLastPara="1" rIns="84875" wrap="square" tIns="42425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2"/>
          <p:cNvSpPr txBox="1"/>
          <p:nvPr>
            <p:ph type="title"/>
          </p:nvPr>
        </p:nvSpPr>
        <p:spPr>
          <a:xfrm>
            <a:off x="3033714" y="21153441"/>
            <a:ext cx="32644358" cy="6537326"/>
          </a:xfrm>
          <a:prstGeom prst="rect">
            <a:avLst/>
          </a:prstGeom>
          <a:noFill/>
          <a:ln>
            <a:noFill/>
          </a:ln>
        </p:spPr>
        <p:txBody>
          <a:bodyPr anchorCtr="0" anchor="t" bIns="42425" lIns="84875" spcFirstLastPara="1" rIns="84875" wrap="square" tIns="42425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37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2"/>
          <p:cNvSpPr txBox="1"/>
          <p:nvPr>
            <p:ph idx="1" type="body"/>
          </p:nvPr>
        </p:nvSpPr>
        <p:spPr>
          <a:xfrm>
            <a:off x="3033714" y="13952538"/>
            <a:ext cx="32644358" cy="720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2425" lIns="84875" spcFirstLastPara="1" rIns="84875" wrap="square" tIns="42425"/>
          <a:lstStyle>
            <a:lvl1pPr indent="-228600" lvl="0" marL="45720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sz="1900"/>
            </a:lvl1pPr>
            <a:lvl2pPr indent="-228600" lvl="1" marL="91440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1700"/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/>
            </a:lvl3pPr>
            <a:lvl4pPr indent="-228600" lvl="3" marL="182880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/>
            </a:lvl4pPr>
            <a:lvl5pPr indent="-228600" lvl="4" marL="228600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/>
            </a:lvl5pPr>
            <a:lvl6pPr indent="-228600" lvl="5" marL="274320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/>
            </a:lvl6pPr>
            <a:lvl7pPr indent="-228600" lvl="6" marL="320040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/>
            </a:lvl7pPr>
            <a:lvl8pPr indent="-228600" lvl="7" marL="365760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/>
            </a:lvl8pPr>
            <a:lvl9pPr indent="-228600" lvl="8" marL="411480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3"/>
          <p:cNvSpPr txBox="1"/>
          <p:nvPr>
            <p:ph type="title"/>
          </p:nvPr>
        </p:nvSpPr>
        <p:spPr>
          <a:xfrm>
            <a:off x="841375" y="1273175"/>
            <a:ext cx="36682363" cy="2203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2425" lIns="84875" spcFirstLastPara="1" rIns="84875" wrap="square" tIns="42425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3"/>
          <p:cNvSpPr txBox="1"/>
          <p:nvPr>
            <p:ph idx="1" type="body"/>
          </p:nvPr>
        </p:nvSpPr>
        <p:spPr>
          <a:xfrm>
            <a:off x="1508125" y="7254875"/>
            <a:ext cx="7259637" cy="24803101"/>
          </a:xfrm>
          <a:prstGeom prst="rect">
            <a:avLst/>
          </a:prstGeom>
          <a:noFill/>
          <a:ln>
            <a:noFill/>
          </a:ln>
        </p:spPr>
        <p:txBody>
          <a:bodyPr anchorCtr="0" anchor="t" bIns="42425" lIns="84875" spcFirstLastPara="1" rIns="84875" wrap="square" tIns="42425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/>
          <p:nvPr>
            <p:ph type="ctrTitle"/>
          </p:nvPr>
        </p:nvSpPr>
        <p:spPr>
          <a:xfrm>
            <a:off x="2880917" y="10226677"/>
            <a:ext cx="32642970" cy="7054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2425" lIns="84875" spcFirstLastPara="1" rIns="84875" wrap="square" tIns="42425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4"/>
          <p:cNvSpPr txBox="1"/>
          <p:nvPr>
            <p:ph idx="1" type="subTitle"/>
          </p:nvPr>
        </p:nvSpPr>
        <p:spPr>
          <a:xfrm>
            <a:off x="5760443" y="18653127"/>
            <a:ext cx="26883917" cy="841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2425" lIns="84875" spcFirstLastPara="1" rIns="84875" wrap="square" tIns="42425"/>
          <a:lstStyle>
            <a:lvl1pPr lvl="0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lvl="2" algn="ctr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/>
            </a:lvl3pPr>
            <a:lvl4pPr lvl="3" algn="ctr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/>
            </a:lvl4pPr>
            <a:lvl5pPr lvl="4" algn="ctr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/>
            </a:lvl5pPr>
            <a:lvl6pPr lvl="5" algn="ctr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/>
            </a:lvl6pPr>
            <a:lvl7pPr lvl="6" algn="ctr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/>
            </a:lvl7pPr>
            <a:lvl8pPr lvl="7" algn="ctr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/>
            </a:lvl8pPr>
            <a:lvl9pPr lvl="8" algn="ctr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6"/>
          <p:cNvSpPr txBox="1"/>
          <p:nvPr>
            <p:ph type="title"/>
          </p:nvPr>
        </p:nvSpPr>
        <p:spPr>
          <a:xfrm rot="5400000">
            <a:off x="17546442" y="12080277"/>
            <a:ext cx="30784799" cy="91705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2425" lIns="84875" spcFirstLastPara="1" rIns="84875" wrap="square" tIns="42425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6"/>
          <p:cNvSpPr txBox="1"/>
          <p:nvPr>
            <p:ph idx="1" type="body"/>
          </p:nvPr>
        </p:nvSpPr>
        <p:spPr>
          <a:xfrm rot="5400000">
            <a:off x="-862109" y="2975667"/>
            <a:ext cx="30784799" cy="27379812"/>
          </a:xfrm>
          <a:prstGeom prst="rect">
            <a:avLst/>
          </a:prstGeom>
          <a:noFill/>
          <a:ln>
            <a:noFill/>
          </a:ln>
        </p:spPr>
        <p:txBody>
          <a:bodyPr anchorCtr="0" anchor="t" bIns="42425" lIns="84875" spcFirstLastPara="1" rIns="84875" wrap="square" tIns="42425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7"/>
          <p:cNvSpPr txBox="1"/>
          <p:nvPr>
            <p:ph type="title"/>
          </p:nvPr>
        </p:nvSpPr>
        <p:spPr>
          <a:xfrm>
            <a:off x="841375" y="1273175"/>
            <a:ext cx="36682363" cy="2203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2425" lIns="84875" spcFirstLastPara="1" rIns="84875" wrap="square" tIns="42425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7"/>
          <p:cNvSpPr txBox="1"/>
          <p:nvPr>
            <p:ph idx="1" type="body"/>
          </p:nvPr>
        </p:nvSpPr>
        <p:spPr>
          <a:xfrm rot="5400000">
            <a:off x="-7263607" y="16026607"/>
            <a:ext cx="24803101" cy="7259637"/>
          </a:xfrm>
          <a:prstGeom prst="rect">
            <a:avLst/>
          </a:prstGeom>
          <a:noFill/>
          <a:ln>
            <a:noFill/>
          </a:ln>
        </p:spPr>
        <p:txBody>
          <a:bodyPr anchorCtr="0" anchor="t" bIns="42425" lIns="84875" spcFirstLastPara="1" rIns="84875" wrap="square" tIns="42425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8"/>
          <p:cNvSpPr txBox="1"/>
          <p:nvPr>
            <p:ph type="title"/>
          </p:nvPr>
        </p:nvSpPr>
        <p:spPr>
          <a:xfrm>
            <a:off x="7527332" y="23042566"/>
            <a:ext cx="23043158" cy="2720976"/>
          </a:xfrm>
          <a:prstGeom prst="rect">
            <a:avLst/>
          </a:prstGeom>
          <a:noFill/>
          <a:ln>
            <a:noFill/>
          </a:ln>
        </p:spPr>
        <p:txBody>
          <a:bodyPr anchorCtr="0" anchor="b" bIns="42425" lIns="84875" spcFirstLastPara="1" rIns="84875" wrap="square" tIns="42425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1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8"/>
          <p:cNvSpPr/>
          <p:nvPr>
            <p:ph idx="2" type="pic"/>
          </p:nvPr>
        </p:nvSpPr>
        <p:spPr>
          <a:xfrm>
            <a:off x="7527332" y="2941638"/>
            <a:ext cx="23043158" cy="19750088"/>
          </a:xfrm>
          <a:prstGeom prst="rect">
            <a:avLst/>
          </a:prstGeom>
          <a:noFill/>
          <a:ln>
            <a:noFill/>
          </a:ln>
        </p:spPr>
        <p:txBody>
          <a:bodyPr anchorCtr="0" anchor="t" bIns="42425" lIns="84875" spcFirstLastPara="1" rIns="84875" wrap="square" tIns="42425"/>
          <a:lstStyle>
            <a:lvl1pPr lvl="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0" name="Google Shape;120;p28"/>
          <p:cNvSpPr txBox="1"/>
          <p:nvPr>
            <p:ph idx="1" type="body"/>
          </p:nvPr>
        </p:nvSpPr>
        <p:spPr>
          <a:xfrm>
            <a:off x="7527332" y="25763541"/>
            <a:ext cx="23043158" cy="3862388"/>
          </a:xfrm>
          <a:prstGeom prst="rect">
            <a:avLst/>
          </a:prstGeom>
          <a:noFill/>
          <a:ln>
            <a:noFill/>
          </a:ln>
        </p:spPr>
        <p:txBody>
          <a:bodyPr anchorCtr="0" anchor="t" bIns="42425" lIns="84875" spcFirstLastPara="1" rIns="84875" wrap="square" tIns="42425"/>
          <a:lstStyle>
            <a:lvl1pPr indent="-228600" lvl="0" marL="45720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/>
            </a:lvl1pPr>
            <a:lvl2pPr indent="-228600" lvl="1" marL="91440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2pPr>
            <a:lvl3pPr indent="-228600" lvl="2" marL="1371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9"/>
          <p:cNvSpPr txBox="1"/>
          <p:nvPr>
            <p:ph type="title"/>
          </p:nvPr>
        </p:nvSpPr>
        <p:spPr>
          <a:xfrm>
            <a:off x="1919686" y="1311274"/>
            <a:ext cx="12634914" cy="5576888"/>
          </a:xfrm>
          <a:prstGeom prst="rect">
            <a:avLst/>
          </a:prstGeom>
          <a:noFill/>
          <a:ln>
            <a:noFill/>
          </a:ln>
        </p:spPr>
        <p:txBody>
          <a:bodyPr anchorCtr="0" anchor="b" bIns="42425" lIns="84875" spcFirstLastPara="1" rIns="84875" wrap="square" tIns="42425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1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9"/>
          <p:cNvSpPr txBox="1"/>
          <p:nvPr>
            <p:ph idx="1" type="body"/>
          </p:nvPr>
        </p:nvSpPr>
        <p:spPr>
          <a:xfrm>
            <a:off x="15015767" y="1311276"/>
            <a:ext cx="21469349" cy="28093989"/>
          </a:xfrm>
          <a:prstGeom prst="rect">
            <a:avLst/>
          </a:prstGeom>
          <a:noFill/>
          <a:ln>
            <a:noFill/>
          </a:ln>
        </p:spPr>
        <p:txBody>
          <a:bodyPr anchorCtr="0" anchor="t" bIns="42425" lIns="84875" spcFirstLastPara="1" rIns="84875" wrap="square" tIns="42425"/>
          <a:lstStyle>
            <a:lvl1pPr indent="-419100" lvl="0" marL="457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3000"/>
            </a:lvl1pPr>
            <a:lvl2pPr indent="-393700" lvl="1" marL="9144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  <a:defRPr sz="2600"/>
            </a:lvl2pPr>
            <a:lvl3pPr indent="-368300" lvl="2" marL="13716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/>
            </a:lvl3pPr>
            <a:lvl4pPr indent="-349250" lvl="3" marL="182880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–"/>
              <a:defRPr sz="1900"/>
            </a:lvl4pPr>
            <a:lvl5pPr indent="-349250" lvl="4" marL="228600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»"/>
              <a:defRPr sz="1900"/>
            </a:lvl5pPr>
            <a:lvl6pPr indent="-349250" lvl="5" marL="274320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»"/>
              <a:defRPr sz="1900"/>
            </a:lvl6pPr>
            <a:lvl7pPr indent="-349250" lvl="6" marL="320040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»"/>
              <a:defRPr sz="1900"/>
            </a:lvl7pPr>
            <a:lvl8pPr indent="-349250" lvl="7" marL="365760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»"/>
              <a:defRPr sz="1900"/>
            </a:lvl8pPr>
            <a:lvl9pPr indent="-349250" lvl="8" marL="411480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»"/>
              <a:defRPr sz="1900"/>
            </a:lvl9pPr>
          </a:lstStyle>
          <a:p/>
        </p:txBody>
      </p:sp>
      <p:sp>
        <p:nvSpPr>
          <p:cNvPr id="124" name="Google Shape;124;p29"/>
          <p:cNvSpPr txBox="1"/>
          <p:nvPr>
            <p:ph idx="2" type="body"/>
          </p:nvPr>
        </p:nvSpPr>
        <p:spPr>
          <a:xfrm>
            <a:off x="1919686" y="6888164"/>
            <a:ext cx="12634914" cy="225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2425" lIns="84875" spcFirstLastPara="1" rIns="84875" wrap="square" tIns="42425"/>
          <a:lstStyle>
            <a:lvl1pPr indent="-228600" lvl="0" marL="45720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/>
            </a:lvl1pPr>
            <a:lvl2pPr indent="-228600" lvl="1" marL="91440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2pPr>
            <a:lvl3pPr indent="-228600" lvl="2" marL="1371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1"/>
          <p:cNvSpPr txBox="1"/>
          <p:nvPr>
            <p:ph type="title"/>
          </p:nvPr>
        </p:nvSpPr>
        <p:spPr>
          <a:xfrm>
            <a:off x="841375" y="1273175"/>
            <a:ext cx="36682363" cy="2203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2425" lIns="84875" spcFirstLastPara="1" rIns="84875" wrap="square" tIns="42425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2"/>
          <p:cNvSpPr txBox="1"/>
          <p:nvPr>
            <p:ph type="title"/>
          </p:nvPr>
        </p:nvSpPr>
        <p:spPr>
          <a:xfrm>
            <a:off x="1919686" y="1317626"/>
            <a:ext cx="34565432" cy="54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2425" lIns="84875" spcFirstLastPara="1" rIns="84875" wrap="square" tIns="42425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32"/>
          <p:cNvSpPr txBox="1"/>
          <p:nvPr>
            <p:ph idx="1" type="body"/>
          </p:nvPr>
        </p:nvSpPr>
        <p:spPr>
          <a:xfrm>
            <a:off x="1919685" y="7369179"/>
            <a:ext cx="16968789" cy="3070226"/>
          </a:xfrm>
          <a:prstGeom prst="rect">
            <a:avLst/>
          </a:prstGeom>
          <a:noFill/>
          <a:ln>
            <a:noFill/>
          </a:ln>
        </p:spPr>
        <p:txBody>
          <a:bodyPr anchorCtr="0" anchor="b" bIns="42425" lIns="84875" spcFirstLastPara="1" rIns="84875" wrap="square" tIns="42425"/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sz="2200"/>
            </a:lvl1pPr>
            <a:lvl2pPr indent="-228600" lvl="1" marL="91440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1" sz="1900"/>
            </a:lvl2pPr>
            <a:lvl3pPr indent="-228600" lvl="2" marL="137160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sz="1700"/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sz="15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sz="1500"/>
            </a:lvl5pPr>
            <a:lvl6pPr indent="-2286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sz="1500"/>
            </a:lvl6pPr>
            <a:lvl7pPr indent="-2286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sz="1500"/>
            </a:lvl7pPr>
            <a:lvl8pPr indent="-2286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sz="1500"/>
            </a:lvl8pPr>
            <a:lvl9pPr indent="-2286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sz="1500"/>
            </a:lvl9pPr>
          </a:lstStyle>
          <a:p/>
        </p:txBody>
      </p:sp>
      <p:sp>
        <p:nvSpPr>
          <p:cNvPr id="131" name="Google Shape;131;p32"/>
          <p:cNvSpPr txBox="1"/>
          <p:nvPr>
            <p:ph idx="2" type="body"/>
          </p:nvPr>
        </p:nvSpPr>
        <p:spPr>
          <a:xfrm>
            <a:off x="1919685" y="10439400"/>
            <a:ext cx="16968789" cy="18965864"/>
          </a:xfrm>
          <a:prstGeom prst="rect">
            <a:avLst/>
          </a:prstGeom>
          <a:noFill/>
          <a:ln>
            <a:noFill/>
          </a:ln>
        </p:spPr>
        <p:txBody>
          <a:bodyPr anchorCtr="0" anchor="t" bIns="42425" lIns="84875" spcFirstLastPara="1" rIns="84875" wrap="square" tIns="42425"/>
          <a:lstStyle>
            <a:lvl1pPr indent="-368300" lvl="0" marL="4572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/>
            </a:lvl1pPr>
            <a:lvl2pPr indent="-349250" lvl="1" marL="91440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–"/>
              <a:defRPr sz="1900"/>
            </a:lvl2pPr>
            <a:lvl3pPr indent="-336550" lvl="2" marL="137160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/>
            </a:lvl3pPr>
            <a:lvl4pPr indent="-32385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/>
            </a:lvl4pPr>
            <a:lvl5pPr indent="-32385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/>
            </a:lvl5pPr>
            <a:lvl6pPr indent="-32385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/>
            </a:lvl6pPr>
            <a:lvl7pPr indent="-32385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/>
            </a:lvl7pPr>
            <a:lvl8pPr indent="-32385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/>
            </a:lvl8pPr>
            <a:lvl9pPr indent="-32385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/>
            </a:lvl9pPr>
          </a:lstStyle>
          <a:p/>
        </p:txBody>
      </p:sp>
      <p:sp>
        <p:nvSpPr>
          <p:cNvPr id="132" name="Google Shape;132;p32"/>
          <p:cNvSpPr txBox="1"/>
          <p:nvPr>
            <p:ph idx="3" type="body"/>
          </p:nvPr>
        </p:nvSpPr>
        <p:spPr>
          <a:xfrm>
            <a:off x="19509386" y="7369179"/>
            <a:ext cx="16975732" cy="3070226"/>
          </a:xfrm>
          <a:prstGeom prst="rect">
            <a:avLst/>
          </a:prstGeom>
          <a:noFill/>
          <a:ln>
            <a:noFill/>
          </a:ln>
        </p:spPr>
        <p:txBody>
          <a:bodyPr anchorCtr="0" anchor="b" bIns="42425" lIns="84875" spcFirstLastPara="1" rIns="84875" wrap="square" tIns="42425"/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sz="2200"/>
            </a:lvl1pPr>
            <a:lvl2pPr indent="-228600" lvl="1" marL="91440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1" sz="1900"/>
            </a:lvl2pPr>
            <a:lvl3pPr indent="-228600" lvl="2" marL="137160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sz="1700"/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sz="15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sz="1500"/>
            </a:lvl5pPr>
            <a:lvl6pPr indent="-2286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sz="1500"/>
            </a:lvl6pPr>
            <a:lvl7pPr indent="-2286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sz="1500"/>
            </a:lvl7pPr>
            <a:lvl8pPr indent="-2286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sz="1500"/>
            </a:lvl8pPr>
            <a:lvl9pPr indent="-2286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sz="1500"/>
            </a:lvl9pPr>
          </a:lstStyle>
          <a:p/>
        </p:txBody>
      </p:sp>
      <p:sp>
        <p:nvSpPr>
          <p:cNvPr id="133" name="Google Shape;133;p32"/>
          <p:cNvSpPr txBox="1"/>
          <p:nvPr>
            <p:ph idx="4" type="body"/>
          </p:nvPr>
        </p:nvSpPr>
        <p:spPr>
          <a:xfrm>
            <a:off x="19509386" y="10439400"/>
            <a:ext cx="16975732" cy="18965864"/>
          </a:xfrm>
          <a:prstGeom prst="rect">
            <a:avLst/>
          </a:prstGeom>
          <a:noFill/>
          <a:ln>
            <a:noFill/>
          </a:ln>
        </p:spPr>
        <p:txBody>
          <a:bodyPr anchorCtr="0" anchor="t" bIns="42425" lIns="84875" spcFirstLastPara="1" rIns="84875" wrap="square" tIns="42425"/>
          <a:lstStyle>
            <a:lvl1pPr indent="-368300" lvl="0" marL="4572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/>
            </a:lvl1pPr>
            <a:lvl2pPr indent="-349250" lvl="1" marL="91440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–"/>
              <a:defRPr sz="1900"/>
            </a:lvl2pPr>
            <a:lvl3pPr indent="-336550" lvl="2" marL="137160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/>
            </a:lvl3pPr>
            <a:lvl4pPr indent="-32385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/>
            </a:lvl4pPr>
            <a:lvl5pPr indent="-32385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/>
            </a:lvl5pPr>
            <a:lvl6pPr indent="-32385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/>
            </a:lvl6pPr>
            <a:lvl7pPr indent="-32385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/>
            </a:lvl7pPr>
            <a:lvl8pPr indent="-32385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/>
            </a:lvl8pPr>
            <a:lvl9pPr indent="-32385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1919686" y="1317626"/>
            <a:ext cx="34565432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2450" lIns="84900" spcFirstLastPara="1" rIns="84900" wrap="square" tIns="4245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 rot="5400000">
            <a:off x="-7263607" y="16026607"/>
            <a:ext cx="24803101" cy="7259637"/>
          </a:xfrm>
          <a:prstGeom prst="rect">
            <a:avLst/>
          </a:prstGeom>
          <a:noFill/>
          <a:ln>
            <a:noFill/>
          </a:ln>
        </p:spPr>
        <p:txBody>
          <a:bodyPr anchorCtr="0" anchor="t" bIns="42425" lIns="84875" spcFirstLastPara="1" rIns="84875" wrap="square" tIns="42425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3"/>
          <p:cNvSpPr txBox="1"/>
          <p:nvPr>
            <p:ph type="title"/>
          </p:nvPr>
        </p:nvSpPr>
        <p:spPr>
          <a:xfrm>
            <a:off x="841375" y="1273175"/>
            <a:ext cx="36682363" cy="2203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2425" lIns="84875" spcFirstLastPara="1" rIns="84875" wrap="square" tIns="42425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33"/>
          <p:cNvSpPr txBox="1"/>
          <p:nvPr>
            <p:ph idx="1" type="body"/>
          </p:nvPr>
        </p:nvSpPr>
        <p:spPr>
          <a:xfrm>
            <a:off x="1507136" y="7254876"/>
            <a:ext cx="3562946" cy="24803101"/>
          </a:xfrm>
          <a:prstGeom prst="rect">
            <a:avLst/>
          </a:prstGeom>
          <a:noFill/>
          <a:ln>
            <a:noFill/>
          </a:ln>
        </p:spPr>
        <p:txBody>
          <a:bodyPr anchorCtr="0" anchor="t" bIns="42425" lIns="84875" spcFirstLastPara="1" rIns="84875" wrap="square" tIns="42425"/>
          <a:lstStyle>
            <a:lvl1pPr indent="-393700" lvl="0" marL="4572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sz="2600"/>
            </a:lvl1pPr>
            <a:lvl2pPr indent="-368300" lvl="1" marL="9144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sz="2200"/>
            </a:lvl2pPr>
            <a:lvl3pPr indent="-349250" lvl="2" marL="137160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/>
            </a:lvl3pPr>
            <a:lvl4pPr indent="-336550" lvl="3" marL="182880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/>
            </a:lvl4pPr>
            <a:lvl5pPr indent="-336550" lvl="4" marL="228600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»"/>
              <a:defRPr sz="1700"/>
            </a:lvl5pPr>
            <a:lvl6pPr indent="-336550" lvl="5" marL="274320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»"/>
              <a:defRPr sz="1700"/>
            </a:lvl6pPr>
            <a:lvl7pPr indent="-336550" lvl="6" marL="320040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»"/>
              <a:defRPr sz="1700"/>
            </a:lvl7pPr>
            <a:lvl8pPr indent="-336550" lvl="7" marL="365760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»"/>
              <a:defRPr sz="1700"/>
            </a:lvl8pPr>
            <a:lvl9pPr indent="-336550" lvl="8" marL="411480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»"/>
              <a:defRPr sz="1700"/>
            </a:lvl9pPr>
          </a:lstStyle>
          <a:p/>
        </p:txBody>
      </p:sp>
      <p:sp>
        <p:nvSpPr>
          <p:cNvPr id="137" name="Google Shape;137;p33"/>
          <p:cNvSpPr txBox="1"/>
          <p:nvPr>
            <p:ph idx="2" type="body"/>
          </p:nvPr>
        </p:nvSpPr>
        <p:spPr>
          <a:xfrm>
            <a:off x="5203430" y="7254876"/>
            <a:ext cx="3564335" cy="24803101"/>
          </a:xfrm>
          <a:prstGeom prst="rect">
            <a:avLst/>
          </a:prstGeom>
          <a:noFill/>
          <a:ln>
            <a:noFill/>
          </a:ln>
        </p:spPr>
        <p:txBody>
          <a:bodyPr anchorCtr="0" anchor="t" bIns="42425" lIns="84875" spcFirstLastPara="1" rIns="84875" wrap="square" tIns="42425"/>
          <a:lstStyle>
            <a:lvl1pPr indent="-393700" lvl="0" marL="4572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sz="2600"/>
            </a:lvl1pPr>
            <a:lvl2pPr indent="-368300" lvl="1" marL="9144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sz="2200"/>
            </a:lvl2pPr>
            <a:lvl3pPr indent="-349250" lvl="2" marL="137160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/>
            </a:lvl3pPr>
            <a:lvl4pPr indent="-336550" lvl="3" marL="182880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/>
            </a:lvl4pPr>
            <a:lvl5pPr indent="-336550" lvl="4" marL="228600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»"/>
              <a:defRPr sz="1700"/>
            </a:lvl5pPr>
            <a:lvl6pPr indent="-336550" lvl="5" marL="274320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»"/>
              <a:defRPr sz="1700"/>
            </a:lvl6pPr>
            <a:lvl7pPr indent="-336550" lvl="6" marL="320040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»"/>
              <a:defRPr sz="1700"/>
            </a:lvl7pPr>
            <a:lvl8pPr indent="-336550" lvl="7" marL="365760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»"/>
              <a:defRPr sz="1700"/>
            </a:lvl8pPr>
            <a:lvl9pPr indent="-336550" lvl="8" marL="411480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»"/>
              <a:defRPr sz="17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4"/>
          <p:cNvSpPr txBox="1"/>
          <p:nvPr>
            <p:ph type="title"/>
          </p:nvPr>
        </p:nvSpPr>
        <p:spPr>
          <a:xfrm>
            <a:off x="3033714" y="21153441"/>
            <a:ext cx="32644358" cy="6537326"/>
          </a:xfrm>
          <a:prstGeom prst="rect">
            <a:avLst/>
          </a:prstGeom>
          <a:noFill/>
          <a:ln>
            <a:noFill/>
          </a:ln>
        </p:spPr>
        <p:txBody>
          <a:bodyPr anchorCtr="0" anchor="t" bIns="42425" lIns="84875" spcFirstLastPara="1" rIns="84875" wrap="square" tIns="42425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37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34"/>
          <p:cNvSpPr txBox="1"/>
          <p:nvPr>
            <p:ph idx="1" type="body"/>
          </p:nvPr>
        </p:nvSpPr>
        <p:spPr>
          <a:xfrm>
            <a:off x="3033714" y="13952538"/>
            <a:ext cx="32644358" cy="720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2425" lIns="84875" spcFirstLastPara="1" rIns="84875" wrap="square" tIns="42425"/>
          <a:lstStyle>
            <a:lvl1pPr indent="-228600" lvl="0" marL="45720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sz="1900"/>
            </a:lvl1pPr>
            <a:lvl2pPr indent="-228600" lvl="1" marL="91440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1700"/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/>
            </a:lvl3pPr>
            <a:lvl4pPr indent="-228600" lvl="3" marL="182880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/>
            </a:lvl4pPr>
            <a:lvl5pPr indent="-228600" lvl="4" marL="228600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/>
            </a:lvl5pPr>
            <a:lvl6pPr indent="-228600" lvl="5" marL="274320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/>
            </a:lvl6pPr>
            <a:lvl7pPr indent="-228600" lvl="6" marL="320040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/>
            </a:lvl7pPr>
            <a:lvl8pPr indent="-228600" lvl="7" marL="365760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/>
            </a:lvl8pPr>
            <a:lvl9pPr indent="-228600" lvl="8" marL="411480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5"/>
          <p:cNvSpPr txBox="1"/>
          <p:nvPr>
            <p:ph type="title"/>
          </p:nvPr>
        </p:nvSpPr>
        <p:spPr>
          <a:xfrm>
            <a:off x="841375" y="1273175"/>
            <a:ext cx="36682363" cy="2203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2425" lIns="84875" spcFirstLastPara="1" rIns="84875" wrap="square" tIns="42425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35"/>
          <p:cNvSpPr txBox="1"/>
          <p:nvPr>
            <p:ph idx="1" type="body"/>
          </p:nvPr>
        </p:nvSpPr>
        <p:spPr>
          <a:xfrm>
            <a:off x="1508125" y="7254875"/>
            <a:ext cx="7259637" cy="24803101"/>
          </a:xfrm>
          <a:prstGeom prst="rect">
            <a:avLst/>
          </a:prstGeom>
          <a:noFill/>
          <a:ln>
            <a:noFill/>
          </a:ln>
        </p:spPr>
        <p:txBody>
          <a:bodyPr anchorCtr="0" anchor="t" bIns="42425" lIns="84875" spcFirstLastPara="1" rIns="84875" wrap="square" tIns="42425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6"/>
          <p:cNvSpPr txBox="1"/>
          <p:nvPr>
            <p:ph type="ctrTitle"/>
          </p:nvPr>
        </p:nvSpPr>
        <p:spPr>
          <a:xfrm>
            <a:off x="2880917" y="10226677"/>
            <a:ext cx="32642970" cy="7054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2425" lIns="84875" spcFirstLastPara="1" rIns="84875" wrap="square" tIns="42425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36"/>
          <p:cNvSpPr txBox="1"/>
          <p:nvPr>
            <p:ph idx="1" type="subTitle"/>
          </p:nvPr>
        </p:nvSpPr>
        <p:spPr>
          <a:xfrm>
            <a:off x="5760443" y="18653127"/>
            <a:ext cx="26883917" cy="841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2425" lIns="84875" spcFirstLastPara="1" rIns="84875" wrap="square" tIns="42425"/>
          <a:lstStyle>
            <a:lvl1pPr lvl="0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lvl="2" algn="ctr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/>
            </a:lvl3pPr>
            <a:lvl4pPr lvl="3" algn="ctr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/>
            </a:lvl4pPr>
            <a:lvl5pPr lvl="4" algn="ctr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/>
            </a:lvl5pPr>
            <a:lvl6pPr lvl="5" algn="ctr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/>
            </a:lvl6pPr>
            <a:lvl7pPr lvl="6" algn="ctr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/>
            </a:lvl7pPr>
            <a:lvl8pPr lvl="7" algn="ctr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/>
            </a:lvl8pPr>
            <a:lvl9pPr lvl="8" algn="ctr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8"/>
          <p:cNvSpPr txBox="1"/>
          <p:nvPr>
            <p:ph type="title"/>
          </p:nvPr>
        </p:nvSpPr>
        <p:spPr>
          <a:xfrm rot="5400000">
            <a:off x="17546442" y="12080277"/>
            <a:ext cx="30784799" cy="91705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2425" lIns="84875" spcFirstLastPara="1" rIns="84875" wrap="square" tIns="42425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38"/>
          <p:cNvSpPr txBox="1"/>
          <p:nvPr>
            <p:ph idx="1" type="body"/>
          </p:nvPr>
        </p:nvSpPr>
        <p:spPr>
          <a:xfrm rot="5400000">
            <a:off x="-862109" y="2975667"/>
            <a:ext cx="30784799" cy="27379812"/>
          </a:xfrm>
          <a:prstGeom prst="rect">
            <a:avLst/>
          </a:prstGeom>
          <a:noFill/>
          <a:ln>
            <a:noFill/>
          </a:ln>
        </p:spPr>
        <p:txBody>
          <a:bodyPr anchorCtr="0" anchor="t" bIns="42425" lIns="84875" spcFirstLastPara="1" rIns="84875" wrap="square" tIns="42425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9"/>
          <p:cNvSpPr txBox="1"/>
          <p:nvPr>
            <p:ph type="title"/>
          </p:nvPr>
        </p:nvSpPr>
        <p:spPr>
          <a:xfrm>
            <a:off x="841375" y="1273175"/>
            <a:ext cx="36682363" cy="2203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2425" lIns="84875" spcFirstLastPara="1" rIns="84875" wrap="square" tIns="42425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39"/>
          <p:cNvSpPr txBox="1"/>
          <p:nvPr>
            <p:ph idx="1" type="body"/>
          </p:nvPr>
        </p:nvSpPr>
        <p:spPr>
          <a:xfrm rot="5400000">
            <a:off x="-7263607" y="16026607"/>
            <a:ext cx="24803101" cy="7259637"/>
          </a:xfrm>
          <a:prstGeom prst="rect">
            <a:avLst/>
          </a:prstGeom>
          <a:noFill/>
          <a:ln>
            <a:noFill/>
          </a:ln>
        </p:spPr>
        <p:txBody>
          <a:bodyPr anchorCtr="0" anchor="t" bIns="42425" lIns="84875" spcFirstLastPara="1" rIns="84875" wrap="square" tIns="42425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0"/>
          <p:cNvSpPr txBox="1"/>
          <p:nvPr>
            <p:ph type="title"/>
          </p:nvPr>
        </p:nvSpPr>
        <p:spPr>
          <a:xfrm>
            <a:off x="7527332" y="23042566"/>
            <a:ext cx="23043158" cy="2720976"/>
          </a:xfrm>
          <a:prstGeom prst="rect">
            <a:avLst/>
          </a:prstGeom>
          <a:noFill/>
          <a:ln>
            <a:noFill/>
          </a:ln>
        </p:spPr>
        <p:txBody>
          <a:bodyPr anchorCtr="0" anchor="b" bIns="42425" lIns="84875" spcFirstLastPara="1" rIns="84875" wrap="square" tIns="42425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1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40"/>
          <p:cNvSpPr/>
          <p:nvPr>
            <p:ph idx="2" type="pic"/>
          </p:nvPr>
        </p:nvSpPr>
        <p:spPr>
          <a:xfrm>
            <a:off x="7527332" y="2941638"/>
            <a:ext cx="23043158" cy="19750088"/>
          </a:xfrm>
          <a:prstGeom prst="rect">
            <a:avLst/>
          </a:prstGeom>
          <a:noFill/>
          <a:ln>
            <a:noFill/>
          </a:ln>
        </p:spPr>
        <p:txBody>
          <a:bodyPr anchorCtr="0" anchor="t" bIns="42425" lIns="84875" spcFirstLastPara="1" rIns="84875" wrap="square" tIns="42425"/>
          <a:lstStyle>
            <a:lvl1pPr lvl="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6" name="Google Shape;166;p40"/>
          <p:cNvSpPr txBox="1"/>
          <p:nvPr>
            <p:ph idx="1" type="body"/>
          </p:nvPr>
        </p:nvSpPr>
        <p:spPr>
          <a:xfrm>
            <a:off x="7527332" y="25763541"/>
            <a:ext cx="23043158" cy="3862388"/>
          </a:xfrm>
          <a:prstGeom prst="rect">
            <a:avLst/>
          </a:prstGeom>
          <a:noFill/>
          <a:ln>
            <a:noFill/>
          </a:ln>
        </p:spPr>
        <p:txBody>
          <a:bodyPr anchorCtr="0" anchor="t" bIns="42425" lIns="84875" spcFirstLastPara="1" rIns="84875" wrap="square" tIns="42425"/>
          <a:lstStyle>
            <a:lvl1pPr indent="-228600" lvl="0" marL="45720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/>
            </a:lvl1pPr>
            <a:lvl2pPr indent="-228600" lvl="1" marL="91440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2pPr>
            <a:lvl3pPr indent="-228600" lvl="2" marL="1371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1"/>
          <p:cNvSpPr txBox="1"/>
          <p:nvPr>
            <p:ph type="title"/>
          </p:nvPr>
        </p:nvSpPr>
        <p:spPr>
          <a:xfrm>
            <a:off x="1919686" y="1311274"/>
            <a:ext cx="12634914" cy="5576888"/>
          </a:xfrm>
          <a:prstGeom prst="rect">
            <a:avLst/>
          </a:prstGeom>
          <a:noFill/>
          <a:ln>
            <a:noFill/>
          </a:ln>
        </p:spPr>
        <p:txBody>
          <a:bodyPr anchorCtr="0" anchor="b" bIns="42425" lIns="84875" spcFirstLastPara="1" rIns="84875" wrap="square" tIns="42425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1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41"/>
          <p:cNvSpPr txBox="1"/>
          <p:nvPr>
            <p:ph idx="1" type="body"/>
          </p:nvPr>
        </p:nvSpPr>
        <p:spPr>
          <a:xfrm>
            <a:off x="15015767" y="1311276"/>
            <a:ext cx="21469349" cy="28093989"/>
          </a:xfrm>
          <a:prstGeom prst="rect">
            <a:avLst/>
          </a:prstGeom>
          <a:noFill/>
          <a:ln>
            <a:noFill/>
          </a:ln>
        </p:spPr>
        <p:txBody>
          <a:bodyPr anchorCtr="0" anchor="t" bIns="42425" lIns="84875" spcFirstLastPara="1" rIns="84875" wrap="square" tIns="42425"/>
          <a:lstStyle>
            <a:lvl1pPr indent="-419100" lvl="0" marL="457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3000"/>
            </a:lvl1pPr>
            <a:lvl2pPr indent="-393700" lvl="1" marL="9144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  <a:defRPr sz="2600"/>
            </a:lvl2pPr>
            <a:lvl3pPr indent="-368300" lvl="2" marL="13716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/>
            </a:lvl3pPr>
            <a:lvl4pPr indent="-349250" lvl="3" marL="182880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–"/>
              <a:defRPr sz="1900"/>
            </a:lvl4pPr>
            <a:lvl5pPr indent="-349250" lvl="4" marL="228600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»"/>
              <a:defRPr sz="1900"/>
            </a:lvl5pPr>
            <a:lvl6pPr indent="-349250" lvl="5" marL="274320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»"/>
              <a:defRPr sz="1900"/>
            </a:lvl6pPr>
            <a:lvl7pPr indent="-349250" lvl="6" marL="320040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»"/>
              <a:defRPr sz="1900"/>
            </a:lvl7pPr>
            <a:lvl8pPr indent="-349250" lvl="7" marL="365760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»"/>
              <a:defRPr sz="1900"/>
            </a:lvl8pPr>
            <a:lvl9pPr indent="-349250" lvl="8" marL="411480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»"/>
              <a:defRPr sz="1900"/>
            </a:lvl9pPr>
          </a:lstStyle>
          <a:p/>
        </p:txBody>
      </p:sp>
      <p:sp>
        <p:nvSpPr>
          <p:cNvPr id="170" name="Google Shape;170;p41"/>
          <p:cNvSpPr txBox="1"/>
          <p:nvPr>
            <p:ph idx="2" type="body"/>
          </p:nvPr>
        </p:nvSpPr>
        <p:spPr>
          <a:xfrm>
            <a:off x="1919686" y="6888164"/>
            <a:ext cx="12634914" cy="225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2425" lIns="84875" spcFirstLastPara="1" rIns="84875" wrap="square" tIns="42425"/>
          <a:lstStyle>
            <a:lvl1pPr indent="-228600" lvl="0" marL="45720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/>
            </a:lvl1pPr>
            <a:lvl2pPr indent="-228600" lvl="1" marL="91440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2pPr>
            <a:lvl3pPr indent="-228600" lvl="2" marL="1371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3"/>
          <p:cNvSpPr txBox="1"/>
          <p:nvPr>
            <p:ph type="title"/>
          </p:nvPr>
        </p:nvSpPr>
        <p:spPr>
          <a:xfrm>
            <a:off x="841375" y="1273175"/>
            <a:ext cx="36682363" cy="2203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2425" lIns="84875" spcFirstLastPara="1" rIns="84875" wrap="square" tIns="42425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7527332" y="23042566"/>
            <a:ext cx="23043158" cy="2720976"/>
          </a:xfrm>
          <a:prstGeom prst="rect">
            <a:avLst/>
          </a:prstGeom>
          <a:noFill/>
          <a:ln>
            <a:noFill/>
          </a:ln>
        </p:spPr>
        <p:txBody>
          <a:bodyPr anchorCtr="0" anchor="b" bIns="42450" lIns="84900" spcFirstLastPara="1" rIns="84900" wrap="square" tIns="4245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9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/>
        </p:txBody>
      </p:sp>
      <p:sp>
        <p:nvSpPr>
          <p:cNvPr id="30" name="Google Shape;30;p5"/>
          <p:cNvSpPr/>
          <p:nvPr>
            <p:ph idx="2" type="pic"/>
          </p:nvPr>
        </p:nvSpPr>
        <p:spPr>
          <a:xfrm>
            <a:off x="7527332" y="2941638"/>
            <a:ext cx="23043158" cy="19750088"/>
          </a:xfrm>
          <a:prstGeom prst="rect">
            <a:avLst/>
          </a:prstGeom>
          <a:noFill/>
          <a:ln>
            <a:noFill/>
          </a:ln>
        </p:spPr>
        <p:txBody>
          <a:bodyPr anchorCtr="0" anchor="t" bIns="42425" lIns="84875" spcFirstLastPara="1" rIns="84875" wrap="square" tIns="42425"/>
          <a:lstStyle>
            <a:lvl1pPr lvl="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7527332" y="25763541"/>
            <a:ext cx="23043158" cy="3862388"/>
          </a:xfrm>
          <a:prstGeom prst="rect">
            <a:avLst/>
          </a:prstGeom>
          <a:noFill/>
          <a:ln>
            <a:noFill/>
          </a:ln>
        </p:spPr>
        <p:txBody>
          <a:bodyPr anchorCtr="0" anchor="t" bIns="42425" lIns="84875" spcFirstLastPara="1" rIns="84875" wrap="square" tIns="42425"/>
          <a:lstStyle>
            <a:lvl1pPr indent="-228600" lvl="0" marL="45720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/>
            </a:lvl1pPr>
            <a:lvl2pPr indent="-228600" lvl="1" marL="91440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2pPr>
            <a:lvl3pPr indent="-228600" lvl="2" marL="1371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4"/>
          <p:cNvSpPr txBox="1"/>
          <p:nvPr>
            <p:ph type="title"/>
          </p:nvPr>
        </p:nvSpPr>
        <p:spPr>
          <a:xfrm>
            <a:off x="1919686" y="1317626"/>
            <a:ext cx="34565432" cy="54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2425" lIns="84875" spcFirstLastPara="1" rIns="84875" wrap="square" tIns="42425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44"/>
          <p:cNvSpPr txBox="1"/>
          <p:nvPr>
            <p:ph idx="1" type="body"/>
          </p:nvPr>
        </p:nvSpPr>
        <p:spPr>
          <a:xfrm>
            <a:off x="1919685" y="7369179"/>
            <a:ext cx="16968789" cy="3070226"/>
          </a:xfrm>
          <a:prstGeom prst="rect">
            <a:avLst/>
          </a:prstGeom>
          <a:noFill/>
          <a:ln>
            <a:noFill/>
          </a:ln>
        </p:spPr>
        <p:txBody>
          <a:bodyPr anchorCtr="0" anchor="b" bIns="42425" lIns="84875" spcFirstLastPara="1" rIns="84875" wrap="square" tIns="42425"/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sz="2200"/>
            </a:lvl1pPr>
            <a:lvl2pPr indent="-228600" lvl="1" marL="91440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1" sz="1900"/>
            </a:lvl2pPr>
            <a:lvl3pPr indent="-228600" lvl="2" marL="137160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sz="1700"/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sz="15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sz="1500"/>
            </a:lvl5pPr>
            <a:lvl6pPr indent="-2286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sz="1500"/>
            </a:lvl6pPr>
            <a:lvl7pPr indent="-2286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sz="1500"/>
            </a:lvl7pPr>
            <a:lvl8pPr indent="-2286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sz="1500"/>
            </a:lvl8pPr>
            <a:lvl9pPr indent="-2286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sz="1500"/>
            </a:lvl9pPr>
          </a:lstStyle>
          <a:p/>
        </p:txBody>
      </p:sp>
      <p:sp>
        <p:nvSpPr>
          <p:cNvPr id="177" name="Google Shape;177;p44"/>
          <p:cNvSpPr txBox="1"/>
          <p:nvPr>
            <p:ph idx="2" type="body"/>
          </p:nvPr>
        </p:nvSpPr>
        <p:spPr>
          <a:xfrm>
            <a:off x="1919685" y="10439400"/>
            <a:ext cx="16968789" cy="18965864"/>
          </a:xfrm>
          <a:prstGeom prst="rect">
            <a:avLst/>
          </a:prstGeom>
          <a:noFill/>
          <a:ln>
            <a:noFill/>
          </a:ln>
        </p:spPr>
        <p:txBody>
          <a:bodyPr anchorCtr="0" anchor="t" bIns="42425" lIns="84875" spcFirstLastPara="1" rIns="84875" wrap="square" tIns="42425"/>
          <a:lstStyle>
            <a:lvl1pPr indent="-368300" lvl="0" marL="4572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/>
            </a:lvl1pPr>
            <a:lvl2pPr indent="-349250" lvl="1" marL="91440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–"/>
              <a:defRPr sz="1900"/>
            </a:lvl2pPr>
            <a:lvl3pPr indent="-336550" lvl="2" marL="137160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/>
            </a:lvl3pPr>
            <a:lvl4pPr indent="-32385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/>
            </a:lvl4pPr>
            <a:lvl5pPr indent="-32385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/>
            </a:lvl5pPr>
            <a:lvl6pPr indent="-32385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/>
            </a:lvl6pPr>
            <a:lvl7pPr indent="-32385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/>
            </a:lvl7pPr>
            <a:lvl8pPr indent="-32385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/>
            </a:lvl8pPr>
            <a:lvl9pPr indent="-32385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/>
            </a:lvl9pPr>
          </a:lstStyle>
          <a:p/>
        </p:txBody>
      </p:sp>
      <p:sp>
        <p:nvSpPr>
          <p:cNvPr id="178" name="Google Shape;178;p44"/>
          <p:cNvSpPr txBox="1"/>
          <p:nvPr>
            <p:ph idx="3" type="body"/>
          </p:nvPr>
        </p:nvSpPr>
        <p:spPr>
          <a:xfrm>
            <a:off x="19509386" y="7369179"/>
            <a:ext cx="16975732" cy="3070226"/>
          </a:xfrm>
          <a:prstGeom prst="rect">
            <a:avLst/>
          </a:prstGeom>
          <a:noFill/>
          <a:ln>
            <a:noFill/>
          </a:ln>
        </p:spPr>
        <p:txBody>
          <a:bodyPr anchorCtr="0" anchor="b" bIns="42425" lIns="84875" spcFirstLastPara="1" rIns="84875" wrap="square" tIns="42425"/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sz="2200"/>
            </a:lvl1pPr>
            <a:lvl2pPr indent="-228600" lvl="1" marL="91440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1" sz="1900"/>
            </a:lvl2pPr>
            <a:lvl3pPr indent="-228600" lvl="2" marL="137160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sz="1700"/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sz="15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sz="1500"/>
            </a:lvl5pPr>
            <a:lvl6pPr indent="-2286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sz="1500"/>
            </a:lvl6pPr>
            <a:lvl7pPr indent="-2286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sz="1500"/>
            </a:lvl7pPr>
            <a:lvl8pPr indent="-2286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sz="1500"/>
            </a:lvl8pPr>
            <a:lvl9pPr indent="-2286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sz="1500"/>
            </a:lvl9pPr>
          </a:lstStyle>
          <a:p/>
        </p:txBody>
      </p:sp>
      <p:sp>
        <p:nvSpPr>
          <p:cNvPr id="179" name="Google Shape;179;p44"/>
          <p:cNvSpPr txBox="1"/>
          <p:nvPr>
            <p:ph idx="4" type="body"/>
          </p:nvPr>
        </p:nvSpPr>
        <p:spPr>
          <a:xfrm>
            <a:off x="19509386" y="10439400"/>
            <a:ext cx="16975732" cy="18965864"/>
          </a:xfrm>
          <a:prstGeom prst="rect">
            <a:avLst/>
          </a:prstGeom>
          <a:noFill/>
          <a:ln>
            <a:noFill/>
          </a:ln>
        </p:spPr>
        <p:txBody>
          <a:bodyPr anchorCtr="0" anchor="t" bIns="42425" lIns="84875" spcFirstLastPara="1" rIns="84875" wrap="square" tIns="42425"/>
          <a:lstStyle>
            <a:lvl1pPr indent="-368300" lvl="0" marL="4572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/>
            </a:lvl1pPr>
            <a:lvl2pPr indent="-349250" lvl="1" marL="91440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–"/>
              <a:defRPr sz="1900"/>
            </a:lvl2pPr>
            <a:lvl3pPr indent="-336550" lvl="2" marL="137160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/>
            </a:lvl3pPr>
            <a:lvl4pPr indent="-32385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/>
            </a:lvl4pPr>
            <a:lvl5pPr indent="-32385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/>
            </a:lvl5pPr>
            <a:lvl6pPr indent="-32385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/>
            </a:lvl6pPr>
            <a:lvl7pPr indent="-32385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/>
            </a:lvl7pPr>
            <a:lvl8pPr indent="-32385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/>
            </a:lvl8pPr>
            <a:lvl9pPr indent="-32385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5"/>
          <p:cNvSpPr txBox="1"/>
          <p:nvPr>
            <p:ph type="title"/>
          </p:nvPr>
        </p:nvSpPr>
        <p:spPr>
          <a:xfrm>
            <a:off x="841375" y="1273175"/>
            <a:ext cx="36682363" cy="2203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2425" lIns="84875" spcFirstLastPara="1" rIns="84875" wrap="square" tIns="42425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45"/>
          <p:cNvSpPr txBox="1"/>
          <p:nvPr>
            <p:ph idx="1" type="body"/>
          </p:nvPr>
        </p:nvSpPr>
        <p:spPr>
          <a:xfrm>
            <a:off x="1507136" y="7254876"/>
            <a:ext cx="3562946" cy="24803101"/>
          </a:xfrm>
          <a:prstGeom prst="rect">
            <a:avLst/>
          </a:prstGeom>
          <a:noFill/>
          <a:ln>
            <a:noFill/>
          </a:ln>
        </p:spPr>
        <p:txBody>
          <a:bodyPr anchorCtr="0" anchor="t" bIns="42425" lIns="84875" spcFirstLastPara="1" rIns="84875" wrap="square" tIns="42425"/>
          <a:lstStyle>
            <a:lvl1pPr indent="-393700" lvl="0" marL="4572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sz="2600"/>
            </a:lvl1pPr>
            <a:lvl2pPr indent="-368300" lvl="1" marL="9144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sz="2200"/>
            </a:lvl2pPr>
            <a:lvl3pPr indent="-349250" lvl="2" marL="137160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/>
            </a:lvl3pPr>
            <a:lvl4pPr indent="-336550" lvl="3" marL="182880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/>
            </a:lvl4pPr>
            <a:lvl5pPr indent="-336550" lvl="4" marL="228600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»"/>
              <a:defRPr sz="1700"/>
            </a:lvl5pPr>
            <a:lvl6pPr indent="-336550" lvl="5" marL="274320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»"/>
              <a:defRPr sz="1700"/>
            </a:lvl6pPr>
            <a:lvl7pPr indent="-336550" lvl="6" marL="320040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»"/>
              <a:defRPr sz="1700"/>
            </a:lvl7pPr>
            <a:lvl8pPr indent="-336550" lvl="7" marL="365760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»"/>
              <a:defRPr sz="1700"/>
            </a:lvl8pPr>
            <a:lvl9pPr indent="-336550" lvl="8" marL="411480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»"/>
              <a:defRPr sz="1700"/>
            </a:lvl9pPr>
          </a:lstStyle>
          <a:p/>
        </p:txBody>
      </p:sp>
      <p:sp>
        <p:nvSpPr>
          <p:cNvPr id="183" name="Google Shape;183;p45"/>
          <p:cNvSpPr txBox="1"/>
          <p:nvPr>
            <p:ph idx="2" type="body"/>
          </p:nvPr>
        </p:nvSpPr>
        <p:spPr>
          <a:xfrm>
            <a:off x="5203430" y="7254876"/>
            <a:ext cx="3564335" cy="24803101"/>
          </a:xfrm>
          <a:prstGeom prst="rect">
            <a:avLst/>
          </a:prstGeom>
          <a:noFill/>
          <a:ln>
            <a:noFill/>
          </a:ln>
        </p:spPr>
        <p:txBody>
          <a:bodyPr anchorCtr="0" anchor="t" bIns="42425" lIns="84875" spcFirstLastPara="1" rIns="84875" wrap="square" tIns="42425"/>
          <a:lstStyle>
            <a:lvl1pPr indent="-393700" lvl="0" marL="4572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sz="2600"/>
            </a:lvl1pPr>
            <a:lvl2pPr indent="-368300" lvl="1" marL="9144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sz="2200"/>
            </a:lvl2pPr>
            <a:lvl3pPr indent="-349250" lvl="2" marL="137160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/>
            </a:lvl3pPr>
            <a:lvl4pPr indent="-336550" lvl="3" marL="182880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/>
            </a:lvl4pPr>
            <a:lvl5pPr indent="-336550" lvl="4" marL="228600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»"/>
              <a:defRPr sz="1700"/>
            </a:lvl5pPr>
            <a:lvl6pPr indent="-336550" lvl="5" marL="274320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»"/>
              <a:defRPr sz="1700"/>
            </a:lvl6pPr>
            <a:lvl7pPr indent="-336550" lvl="6" marL="320040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»"/>
              <a:defRPr sz="1700"/>
            </a:lvl7pPr>
            <a:lvl8pPr indent="-336550" lvl="7" marL="365760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»"/>
              <a:defRPr sz="1700"/>
            </a:lvl8pPr>
            <a:lvl9pPr indent="-336550" lvl="8" marL="411480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»"/>
              <a:defRPr sz="1700"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6"/>
          <p:cNvSpPr txBox="1"/>
          <p:nvPr>
            <p:ph type="title"/>
          </p:nvPr>
        </p:nvSpPr>
        <p:spPr>
          <a:xfrm>
            <a:off x="3033714" y="21153441"/>
            <a:ext cx="32644358" cy="6537326"/>
          </a:xfrm>
          <a:prstGeom prst="rect">
            <a:avLst/>
          </a:prstGeom>
          <a:noFill/>
          <a:ln>
            <a:noFill/>
          </a:ln>
        </p:spPr>
        <p:txBody>
          <a:bodyPr anchorCtr="0" anchor="t" bIns="42425" lIns="84875" spcFirstLastPara="1" rIns="84875" wrap="square" tIns="42425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37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46"/>
          <p:cNvSpPr txBox="1"/>
          <p:nvPr>
            <p:ph idx="1" type="body"/>
          </p:nvPr>
        </p:nvSpPr>
        <p:spPr>
          <a:xfrm>
            <a:off x="3033714" y="13952538"/>
            <a:ext cx="32644358" cy="720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2425" lIns="84875" spcFirstLastPara="1" rIns="84875" wrap="square" tIns="42425"/>
          <a:lstStyle>
            <a:lvl1pPr indent="-228600" lvl="0" marL="45720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sz="1900"/>
            </a:lvl1pPr>
            <a:lvl2pPr indent="-228600" lvl="1" marL="91440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1700"/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/>
            </a:lvl3pPr>
            <a:lvl4pPr indent="-228600" lvl="3" marL="182880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/>
            </a:lvl4pPr>
            <a:lvl5pPr indent="-228600" lvl="4" marL="228600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/>
            </a:lvl5pPr>
            <a:lvl6pPr indent="-228600" lvl="5" marL="274320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/>
            </a:lvl6pPr>
            <a:lvl7pPr indent="-228600" lvl="6" marL="320040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/>
            </a:lvl7pPr>
            <a:lvl8pPr indent="-228600" lvl="7" marL="365760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/>
            </a:lvl8pPr>
            <a:lvl9pPr indent="-228600" lvl="8" marL="411480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7"/>
          <p:cNvSpPr txBox="1"/>
          <p:nvPr>
            <p:ph type="title"/>
          </p:nvPr>
        </p:nvSpPr>
        <p:spPr>
          <a:xfrm>
            <a:off x="841375" y="1273175"/>
            <a:ext cx="36682363" cy="2203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2425" lIns="84875" spcFirstLastPara="1" rIns="84875" wrap="square" tIns="42425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47"/>
          <p:cNvSpPr txBox="1"/>
          <p:nvPr>
            <p:ph idx="1" type="body"/>
          </p:nvPr>
        </p:nvSpPr>
        <p:spPr>
          <a:xfrm>
            <a:off x="1508125" y="7254875"/>
            <a:ext cx="7259637" cy="24803101"/>
          </a:xfrm>
          <a:prstGeom prst="rect">
            <a:avLst/>
          </a:prstGeom>
          <a:noFill/>
          <a:ln>
            <a:noFill/>
          </a:ln>
        </p:spPr>
        <p:txBody>
          <a:bodyPr anchorCtr="0" anchor="t" bIns="42425" lIns="84875" spcFirstLastPara="1" rIns="84875" wrap="square" tIns="42425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48"/>
          <p:cNvSpPr txBox="1"/>
          <p:nvPr>
            <p:ph type="ctrTitle"/>
          </p:nvPr>
        </p:nvSpPr>
        <p:spPr>
          <a:xfrm>
            <a:off x="2880917" y="10226677"/>
            <a:ext cx="32642970" cy="7054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2425" lIns="84875" spcFirstLastPara="1" rIns="84875" wrap="square" tIns="42425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48"/>
          <p:cNvSpPr txBox="1"/>
          <p:nvPr>
            <p:ph idx="1" type="subTitle"/>
          </p:nvPr>
        </p:nvSpPr>
        <p:spPr>
          <a:xfrm>
            <a:off x="5760443" y="18653127"/>
            <a:ext cx="26883917" cy="841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2425" lIns="84875" spcFirstLastPara="1" rIns="84875" wrap="square" tIns="42425"/>
          <a:lstStyle>
            <a:lvl1pPr lvl="0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lvl="2" algn="ctr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/>
            </a:lvl3pPr>
            <a:lvl4pPr lvl="3" algn="ctr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/>
            </a:lvl4pPr>
            <a:lvl5pPr lvl="4" algn="ctr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/>
            </a:lvl5pPr>
            <a:lvl6pPr lvl="5" algn="ctr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/>
            </a:lvl6pPr>
            <a:lvl7pPr lvl="6" algn="ctr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/>
            </a:lvl7pPr>
            <a:lvl8pPr lvl="7" algn="ctr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/>
            </a:lvl8pPr>
            <a:lvl9pPr lvl="8" algn="ctr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50"/>
          <p:cNvSpPr txBox="1"/>
          <p:nvPr>
            <p:ph type="title"/>
          </p:nvPr>
        </p:nvSpPr>
        <p:spPr>
          <a:xfrm rot="5400000">
            <a:off x="17902042" y="11724680"/>
            <a:ext cx="30073600" cy="91705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2425" lIns="84875" spcFirstLastPara="1" rIns="84875" wrap="square" tIns="42425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50"/>
          <p:cNvSpPr txBox="1"/>
          <p:nvPr>
            <p:ph idx="1" type="body"/>
          </p:nvPr>
        </p:nvSpPr>
        <p:spPr>
          <a:xfrm rot="5400000">
            <a:off x="-506509" y="2620070"/>
            <a:ext cx="30073600" cy="27379812"/>
          </a:xfrm>
          <a:prstGeom prst="rect">
            <a:avLst/>
          </a:prstGeom>
          <a:noFill/>
          <a:ln>
            <a:noFill/>
          </a:ln>
        </p:spPr>
        <p:txBody>
          <a:bodyPr anchorCtr="0" anchor="t" bIns="42425" lIns="84875" spcFirstLastPara="1" rIns="84875" wrap="square" tIns="42425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51"/>
          <p:cNvSpPr txBox="1"/>
          <p:nvPr>
            <p:ph type="title"/>
          </p:nvPr>
        </p:nvSpPr>
        <p:spPr>
          <a:xfrm>
            <a:off x="841375" y="1273175"/>
            <a:ext cx="36682363" cy="2203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2425" lIns="84875" spcFirstLastPara="1" rIns="84875" wrap="square" tIns="42425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51"/>
          <p:cNvSpPr txBox="1"/>
          <p:nvPr>
            <p:ph idx="1" type="body"/>
          </p:nvPr>
        </p:nvSpPr>
        <p:spPr>
          <a:xfrm rot="5400000">
            <a:off x="6655594" y="1142205"/>
            <a:ext cx="25057099" cy="35352038"/>
          </a:xfrm>
          <a:prstGeom prst="rect">
            <a:avLst/>
          </a:prstGeom>
          <a:noFill/>
          <a:ln>
            <a:noFill/>
          </a:ln>
        </p:spPr>
        <p:txBody>
          <a:bodyPr anchorCtr="0" anchor="t" bIns="42425" lIns="84875" spcFirstLastPara="1" rIns="84875" wrap="square" tIns="42425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52"/>
          <p:cNvSpPr txBox="1"/>
          <p:nvPr>
            <p:ph type="title"/>
          </p:nvPr>
        </p:nvSpPr>
        <p:spPr>
          <a:xfrm>
            <a:off x="7527332" y="23042566"/>
            <a:ext cx="23043158" cy="2720976"/>
          </a:xfrm>
          <a:prstGeom prst="rect">
            <a:avLst/>
          </a:prstGeom>
          <a:noFill/>
          <a:ln>
            <a:noFill/>
          </a:ln>
        </p:spPr>
        <p:txBody>
          <a:bodyPr anchorCtr="0" anchor="b" bIns="42425" lIns="84875" spcFirstLastPara="1" rIns="84875" wrap="square" tIns="42425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1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52"/>
          <p:cNvSpPr/>
          <p:nvPr>
            <p:ph idx="2" type="pic"/>
          </p:nvPr>
        </p:nvSpPr>
        <p:spPr>
          <a:xfrm>
            <a:off x="7527332" y="2941638"/>
            <a:ext cx="23043158" cy="19750088"/>
          </a:xfrm>
          <a:prstGeom prst="rect">
            <a:avLst/>
          </a:prstGeom>
          <a:noFill/>
          <a:ln>
            <a:noFill/>
          </a:ln>
        </p:spPr>
        <p:txBody>
          <a:bodyPr anchorCtr="0" anchor="t" bIns="42425" lIns="84875" spcFirstLastPara="1" rIns="84875" wrap="square" tIns="42425"/>
          <a:lstStyle>
            <a:lvl1pPr lvl="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0" name="Google Shape;210;p52"/>
          <p:cNvSpPr txBox="1"/>
          <p:nvPr>
            <p:ph idx="1" type="body"/>
          </p:nvPr>
        </p:nvSpPr>
        <p:spPr>
          <a:xfrm>
            <a:off x="7527332" y="25763541"/>
            <a:ext cx="23043158" cy="3862388"/>
          </a:xfrm>
          <a:prstGeom prst="rect">
            <a:avLst/>
          </a:prstGeom>
          <a:noFill/>
          <a:ln>
            <a:noFill/>
          </a:ln>
        </p:spPr>
        <p:txBody>
          <a:bodyPr anchorCtr="0" anchor="t" bIns="42425" lIns="84875" spcFirstLastPara="1" rIns="84875" wrap="square" tIns="42425"/>
          <a:lstStyle>
            <a:lvl1pPr indent="-228600" lvl="0" marL="45720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/>
            </a:lvl1pPr>
            <a:lvl2pPr indent="-228600" lvl="1" marL="91440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2pPr>
            <a:lvl3pPr indent="-228600" lvl="2" marL="1371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53"/>
          <p:cNvSpPr txBox="1"/>
          <p:nvPr>
            <p:ph type="title"/>
          </p:nvPr>
        </p:nvSpPr>
        <p:spPr>
          <a:xfrm>
            <a:off x="1919686" y="1311274"/>
            <a:ext cx="12634914" cy="5576888"/>
          </a:xfrm>
          <a:prstGeom prst="rect">
            <a:avLst/>
          </a:prstGeom>
          <a:noFill/>
          <a:ln>
            <a:noFill/>
          </a:ln>
        </p:spPr>
        <p:txBody>
          <a:bodyPr anchorCtr="0" anchor="b" bIns="42425" lIns="84875" spcFirstLastPara="1" rIns="84875" wrap="square" tIns="42425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1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53"/>
          <p:cNvSpPr txBox="1"/>
          <p:nvPr>
            <p:ph idx="1" type="body"/>
          </p:nvPr>
        </p:nvSpPr>
        <p:spPr>
          <a:xfrm>
            <a:off x="15015767" y="1311276"/>
            <a:ext cx="21469349" cy="28093989"/>
          </a:xfrm>
          <a:prstGeom prst="rect">
            <a:avLst/>
          </a:prstGeom>
          <a:noFill/>
          <a:ln>
            <a:noFill/>
          </a:ln>
        </p:spPr>
        <p:txBody>
          <a:bodyPr anchorCtr="0" anchor="t" bIns="42425" lIns="84875" spcFirstLastPara="1" rIns="84875" wrap="square" tIns="42425"/>
          <a:lstStyle>
            <a:lvl1pPr indent="-419100" lvl="0" marL="457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3000"/>
            </a:lvl1pPr>
            <a:lvl2pPr indent="-393700" lvl="1" marL="9144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  <a:defRPr sz="2600"/>
            </a:lvl2pPr>
            <a:lvl3pPr indent="-368300" lvl="2" marL="13716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/>
            </a:lvl3pPr>
            <a:lvl4pPr indent="-349250" lvl="3" marL="182880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–"/>
              <a:defRPr sz="1900"/>
            </a:lvl4pPr>
            <a:lvl5pPr indent="-349250" lvl="4" marL="228600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»"/>
              <a:defRPr sz="1900"/>
            </a:lvl5pPr>
            <a:lvl6pPr indent="-349250" lvl="5" marL="274320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»"/>
              <a:defRPr sz="1900"/>
            </a:lvl6pPr>
            <a:lvl7pPr indent="-349250" lvl="6" marL="320040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»"/>
              <a:defRPr sz="1900"/>
            </a:lvl7pPr>
            <a:lvl8pPr indent="-349250" lvl="7" marL="365760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»"/>
              <a:defRPr sz="1900"/>
            </a:lvl8pPr>
            <a:lvl9pPr indent="-349250" lvl="8" marL="411480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»"/>
              <a:defRPr sz="1900"/>
            </a:lvl9pPr>
          </a:lstStyle>
          <a:p/>
        </p:txBody>
      </p:sp>
      <p:sp>
        <p:nvSpPr>
          <p:cNvPr id="214" name="Google Shape;214;p53"/>
          <p:cNvSpPr txBox="1"/>
          <p:nvPr>
            <p:ph idx="2" type="body"/>
          </p:nvPr>
        </p:nvSpPr>
        <p:spPr>
          <a:xfrm>
            <a:off x="1919686" y="6888164"/>
            <a:ext cx="12634914" cy="225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2425" lIns="84875" spcFirstLastPara="1" rIns="84875" wrap="square" tIns="42425"/>
          <a:lstStyle>
            <a:lvl1pPr indent="-228600" lvl="0" marL="45720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/>
            </a:lvl1pPr>
            <a:lvl2pPr indent="-228600" lvl="1" marL="91440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2pPr>
            <a:lvl3pPr indent="-228600" lvl="2" marL="1371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1919686" y="1311274"/>
            <a:ext cx="12634914" cy="5576888"/>
          </a:xfrm>
          <a:prstGeom prst="rect">
            <a:avLst/>
          </a:prstGeom>
          <a:noFill/>
          <a:ln>
            <a:noFill/>
          </a:ln>
        </p:spPr>
        <p:txBody>
          <a:bodyPr anchorCtr="0" anchor="b" bIns="42450" lIns="84900" spcFirstLastPara="1" rIns="84900" wrap="square" tIns="4245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9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/>
        </p:txBody>
      </p:sp>
      <p:sp>
        <p:nvSpPr>
          <p:cNvPr id="34" name="Google Shape;34;p6"/>
          <p:cNvSpPr txBox="1"/>
          <p:nvPr>
            <p:ph idx="1" type="body"/>
          </p:nvPr>
        </p:nvSpPr>
        <p:spPr>
          <a:xfrm>
            <a:off x="15015767" y="1311276"/>
            <a:ext cx="21469349" cy="28093989"/>
          </a:xfrm>
          <a:prstGeom prst="rect">
            <a:avLst/>
          </a:prstGeom>
          <a:noFill/>
          <a:ln>
            <a:noFill/>
          </a:ln>
        </p:spPr>
        <p:txBody>
          <a:bodyPr anchorCtr="0" anchor="t" bIns="42425" lIns="84875" spcFirstLastPara="1" rIns="84875" wrap="square" tIns="42425"/>
          <a:lstStyle>
            <a:lvl1pPr indent="-419100" lvl="0" marL="457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3000"/>
            </a:lvl1pPr>
            <a:lvl2pPr indent="-393700" lvl="1" marL="9144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  <a:defRPr sz="2600"/>
            </a:lvl2pPr>
            <a:lvl3pPr indent="-368300" lvl="2" marL="13716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/>
            </a:lvl3pPr>
            <a:lvl4pPr indent="-349250" lvl="3" marL="182880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–"/>
              <a:defRPr sz="1900"/>
            </a:lvl4pPr>
            <a:lvl5pPr indent="-349250" lvl="4" marL="228600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»"/>
              <a:defRPr sz="1900"/>
            </a:lvl5pPr>
            <a:lvl6pPr indent="-349250" lvl="5" marL="274320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»"/>
              <a:defRPr sz="1900"/>
            </a:lvl6pPr>
            <a:lvl7pPr indent="-349250" lvl="6" marL="320040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»"/>
              <a:defRPr sz="1900"/>
            </a:lvl7pPr>
            <a:lvl8pPr indent="-349250" lvl="7" marL="365760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»"/>
              <a:defRPr sz="1900"/>
            </a:lvl8pPr>
            <a:lvl9pPr indent="-349250" lvl="8" marL="411480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»"/>
              <a:defRPr sz="1900"/>
            </a:lvl9pPr>
          </a:lstStyle>
          <a:p/>
        </p:txBody>
      </p:sp>
      <p:sp>
        <p:nvSpPr>
          <p:cNvPr id="35" name="Google Shape;35;p6"/>
          <p:cNvSpPr txBox="1"/>
          <p:nvPr>
            <p:ph idx="2" type="body"/>
          </p:nvPr>
        </p:nvSpPr>
        <p:spPr>
          <a:xfrm>
            <a:off x="1919686" y="6888164"/>
            <a:ext cx="12634914" cy="225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2425" lIns="84875" spcFirstLastPara="1" rIns="84875" wrap="square" tIns="42425"/>
          <a:lstStyle>
            <a:lvl1pPr indent="-228600" lvl="0" marL="45720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/>
            </a:lvl1pPr>
            <a:lvl2pPr indent="-228600" lvl="1" marL="91440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2pPr>
            <a:lvl3pPr indent="-228600" lvl="2" marL="1371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55"/>
          <p:cNvSpPr txBox="1"/>
          <p:nvPr>
            <p:ph type="title"/>
          </p:nvPr>
        </p:nvSpPr>
        <p:spPr>
          <a:xfrm>
            <a:off x="841375" y="1273175"/>
            <a:ext cx="36682363" cy="2203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2425" lIns="84875" spcFirstLastPara="1" rIns="84875" wrap="square" tIns="42425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56"/>
          <p:cNvSpPr txBox="1"/>
          <p:nvPr>
            <p:ph type="title"/>
          </p:nvPr>
        </p:nvSpPr>
        <p:spPr>
          <a:xfrm>
            <a:off x="1919686" y="1317626"/>
            <a:ext cx="34565432" cy="54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2425" lIns="84875" spcFirstLastPara="1" rIns="84875" wrap="square" tIns="42425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56"/>
          <p:cNvSpPr txBox="1"/>
          <p:nvPr>
            <p:ph idx="1" type="body"/>
          </p:nvPr>
        </p:nvSpPr>
        <p:spPr>
          <a:xfrm>
            <a:off x="1919685" y="7369179"/>
            <a:ext cx="16968789" cy="3070226"/>
          </a:xfrm>
          <a:prstGeom prst="rect">
            <a:avLst/>
          </a:prstGeom>
          <a:noFill/>
          <a:ln>
            <a:noFill/>
          </a:ln>
        </p:spPr>
        <p:txBody>
          <a:bodyPr anchorCtr="0" anchor="b" bIns="42425" lIns="84875" spcFirstLastPara="1" rIns="84875" wrap="square" tIns="42425"/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sz="2200"/>
            </a:lvl1pPr>
            <a:lvl2pPr indent="-228600" lvl="1" marL="91440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1" sz="1900"/>
            </a:lvl2pPr>
            <a:lvl3pPr indent="-228600" lvl="2" marL="137160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sz="1700"/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sz="15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sz="1500"/>
            </a:lvl5pPr>
            <a:lvl6pPr indent="-2286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sz="1500"/>
            </a:lvl6pPr>
            <a:lvl7pPr indent="-2286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sz="1500"/>
            </a:lvl7pPr>
            <a:lvl8pPr indent="-2286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sz="1500"/>
            </a:lvl8pPr>
            <a:lvl9pPr indent="-2286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sz="1500"/>
            </a:lvl9pPr>
          </a:lstStyle>
          <a:p/>
        </p:txBody>
      </p:sp>
      <p:sp>
        <p:nvSpPr>
          <p:cNvPr id="221" name="Google Shape;221;p56"/>
          <p:cNvSpPr txBox="1"/>
          <p:nvPr>
            <p:ph idx="2" type="body"/>
          </p:nvPr>
        </p:nvSpPr>
        <p:spPr>
          <a:xfrm>
            <a:off x="1919685" y="10439400"/>
            <a:ext cx="16968789" cy="18965864"/>
          </a:xfrm>
          <a:prstGeom prst="rect">
            <a:avLst/>
          </a:prstGeom>
          <a:noFill/>
          <a:ln>
            <a:noFill/>
          </a:ln>
        </p:spPr>
        <p:txBody>
          <a:bodyPr anchorCtr="0" anchor="t" bIns="42425" lIns="84875" spcFirstLastPara="1" rIns="84875" wrap="square" tIns="42425"/>
          <a:lstStyle>
            <a:lvl1pPr indent="-368300" lvl="0" marL="4572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/>
            </a:lvl1pPr>
            <a:lvl2pPr indent="-349250" lvl="1" marL="91440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–"/>
              <a:defRPr sz="1900"/>
            </a:lvl2pPr>
            <a:lvl3pPr indent="-336550" lvl="2" marL="137160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/>
            </a:lvl3pPr>
            <a:lvl4pPr indent="-32385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/>
            </a:lvl4pPr>
            <a:lvl5pPr indent="-32385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/>
            </a:lvl5pPr>
            <a:lvl6pPr indent="-32385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/>
            </a:lvl6pPr>
            <a:lvl7pPr indent="-32385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/>
            </a:lvl7pPr>
            <a:lvl8pPr indent="-32385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/>
            </a:lvl8pPr>
            <a:lvl9pPr indent="-32385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/>
            </a:lvl9pPr>
          </a:lstStyle>
          <a:p/>
        </p:txBody>
      </p:sp>
      <p:sp>
        <p:nvSpPr>
          <p:cNvPr id="222" name="Google Shape;222;p56"/>
          <p:cNvSpPr txBox="1"/>
          <p:nvPr>
            <p:ph idx="3" type="body"/>
          </p:nvPr>
        </p:nvSpPr>
        <p:spPr>
          <a:xfrm>
            <a:off x="19509386" y="7369179"/>
            <a:ext cx="16975732" cy="3070226"/>
          </a:xfrm>
          <a:prstGeom prst="rect">
            <a:avLst/>
          </a:prstGeom>
          <a:noFill/>
          <a:ln>
            <a:noFill/>
          </a:ln>
        </p:spPr>
        <p:txBody>
          <a:bodyPr anchorCtr="0" anchor="b" bIns="42425" lIns="84875" spcFirstLastPara="1" rIns="84875" wrap="square" tIns="42425"/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sz="2200"/>
            </a:lvl1pPr>
            <a:lvl2pPr indent="-228600" lvl="1" marL="91440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1" sz="1900"/>
            </a:lvl2pPr>
            <a:lvl3pPr indent="-228600" lvl="2" marL="137160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sz="1700"/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sz="15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sz="1500"/>
            </a:lvl5pPr>
            <a:lvl6pPr indent="-2286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sz="1500"/>
            </a:lvl6pPr>
            <a:lvl7pPr indent="-2286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sz="1500"/>
            </a:lvl7pPr>
            <a:lvl8pPr indent="-2286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sz="1500"/>
            </a:lvl8pPr>
            <a:lvl9pPr indent="-2286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sz="1500"/>
            </a:lvl9pPr>
          </a:lstStyle>
          <a:p/>
        </p:txBody>
      </p:sp>
      <p:sp>
        <p:nvSpPr>
          <p:cNvPr id="223" name="Google Shape;223;p56"/>
          <p:cNvSpPr txBox="1"/>
          <p:nvPr>
            <p:ph idx="4" type="body"/>
          </p:nvPr>
        </p:nvSpPr>
        <p:spPr>
          <a:xfrm>
            <a:off x="19509386" y="10439400"/>
            <a:ext cx="16975732" cy="18965864"/>
          </a:xfrm>
          <a:prstGeom prst="rect">
            <a:avLst/>
          </a:prstGeom>
          <a:noFill/>
          <a:ln>
            <a:noFill/>
          </a:ln>
        </p:spPr>
        <p:txBody>
          <a:bodyPr anchorCtr="0" anchor="t" bIns="42425" lIns="84875" spcFirstLastPara="1" rIns="84875" wrap="square" tIns="42425"/>
          <a:lstStyle>
            <a:lvl1pPr indent="-368300" lvl="0" marL="4572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/>
            </a:lvl1pPr>
            <a:lvl2pPr indent="-349250" lvl="1" marL="91440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–"/>
              <a:defRPr sz="1900"/>
            </a:lvl2pPr>
            <a:lvl3pPr indent="-336550" lvl="2" marL="137160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/>
            </a:lvl3pPr>
            <a:lvl4pPr indent="-32385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/>
            </a:lvl4pPr>
            <a:lvl5pPr indent="-32385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/>
            </a:lvl5pPr>
            <a:lvl6pPr indent="-32385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/>
            </a:lvl6pPr>
            <a:lvl7pPr indent="-32385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/>
            </a:lvl7pPr>
            <a:lvl8pPr indent="-32385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/>
            </a:lvl8pPr>
            <a:lvl9pPr indent="-32385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57"/>
          <p:cNvSpPr txBox="1"/>
          <p:nvPr>
            <p:ph type="title"/>
          </p:nvPr>
        </p:nvSpPr>
        <p:spPr>
          <a:xfrm>
            <a:off x="841375" y="1273175"/>
            <a:ext cx="36682363" cy="2203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2425" lIns="84875" spcFirstLastPara="1" rIns="84875" wrap="square" tIns="42425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57"/>
          <p:cNvSpPr txBox="1"/>
          <p:nvPr>
            <p:ph idx="1" type="body"/>
          </p:nvPr>
        </p:nvSpPr>
        <p:spPr>
          <a:xfrm>
            <a:off x="1507134" y="6289674"/>
            <a:ext cx="17609146" cy="25057099"/>
          </a:xfrm>
          <a:prstGeom prst="rect">
            <a:avLst/>
          </a:prstGeom>
          <a:noFill/>
          <a:ln>
            <a:noFill/>
          </a:ln>
        </p:spPr>
        <p:txBody>
          <a:bodyPr anchorCtr="0" anchor="t" bIns="42425" lIns="84875" spcFirstLastPara="1" rIns="84875" wrap="square" tIns="42425"/>
          <a:lstStyle>
            <a:lvl1pPr indent="-393700" lvl="0" marL="4572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sz="2600"/>
            </a:lvl1pPr>
            <a:lvl2pPr indent="-368300" lvl="1" marL="9144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sz="2200"/>
            </a:lvl2pPr>
            <a:lvl3pPr indent="-349250" lvl="2" marL="137160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/>
            </a:lvl3pPr>
            <a:lvl4pPr indent="-336550" lvl="3" marL="182880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/>
            </a:lvl4pPr>
            <a:lvl5pPr indent="-336550" lvl="4" marL="228600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»"/>
              <a:defRPr sz="1700"/>
            </a:lvl5pPr>
            <a:lvl6pPr indent="-336550" lvl="5" marL="274320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»"/>
              <a:defRPr sz="1700"/>
            </a:lvl6pPr>
            <a:lvl7pPr indent="-336550" lvl="6" marL="320040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»"/>
              <a:defRPr sz="1700"/>
            </a:lvl7pPr>
            <a:lvl8pPr indent="-336550" lvl="7" marL="365760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»"/>
              <a:defRPr sz="1700"/>
            </a:lvl8pPr>
            <a:lvl9pPr indent="-336550" lvl="8" marL="411480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»"/>
              <a:defRPr sz="1700"/>
            </a:lvl9pPr>
          </a:lstStyle>
          <a:p/>
        </p:txBody>
      </p:sp>
      <p:sp>
        <p:nvSpPr>
          <p:cNvPr id="227" name="Google Shape;227;p57"/>
          <p:cNvSpPr txBox="1"/>
          <p:nvPr>
            <p:ph idx="2" type="body"/>
          </p:nvPr>
        </p:nvSpPr>
        <p:spPr>
          <a:xfrm>
            <a:off x="19249630" y="6289674"/>
            <a:ext cx="17610535" cy="25057099"/>
          </a:xfrm>
          <a:prstGeom prst="rect">
            <a:avLst/>
          </a:prstGeom>
          <a:noFill/>
          <a:ln>
            <a:noFill/>
          </a:ln>
        </p:spPr>
        <p:txBody>
          <a:bodyPr anchorCtr="0" anchor="t" bIns="42425" lIns="84875" spcFirstLastPara="1" rIns="84875" wrap="square" tIns="42425"/>
          <a:lstStyle>
            <a:lvl1pPr indent="-393700" lvl="0" marL="4572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sz="2600"/>
            </a:lvl1pPr>
            <a:lvl2pPr indent="-368300" lvl="1" marL="9144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sz="2200"/>
            </a:lvl2pPr>
            <a:lvl3pPr indent="-349250" lvl="2" marL="137160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/>
            </a:lvl3pPr>
            <a:lvl4pPr indent="-336550" lvl="3" marL="182880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/>
            </a:lvl4pPr>
            <a:lvl5pPr indent="-336550" lvl="4" marL="228600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»"/>
              <a:defRPr sz="1700"/>
            </a:lvl5pPr>
            <a:lvl6pPr indent="-336550" lvl="5" marL="274320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»"/>
              <a:defRPr sz="1700"/>
            </a:lvl6pPr>
            <a:lvl7pPr indent="-336550" lvl="6" marL="320040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»"/>
              <a:defRPr sz="1700"/>
            </a:lvl7pPr>
            <a:lvl8pPr indent="-336550" lvl="7" marL="365760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»"/>
              <a:defRPr sz="1700"/>
            </a:lvl8pPr>
            <a:lvl9pPr indent="-336550" lvl="8" marL="411480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»"/>
              <a:defRPr sz="1700"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58"/>
          <p:cNvSpPr txBox="1"/>
          <p:nvPr>
            <p:ph type="title"/>
          </p:nvPr>
        </p:nvSpPr>
        <p:spPr>
          <a:xfrm>
            <a:off x="3033714" y="21153441"/>
            <a:ext cx="32644358" cy="6537326"/>
          </a:xfrm>
          <a:prstGeom prst="rect">
            <a:avLst/>
          </a:prstGeom>
          <a:noFill/>
          <a:ln>
            <a:noFill/>
          </a:ln>
        </p:spPr>
        <p:txBody>
          <a:bodyPr anchorCtr="0" anchor="t" bIns="42425" lIns="84875" spcFirstLastPara="1" rIns="84875" wrap="square" tIns="42425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37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58"/>
          <p:cNvSpPr txBox="1"/>
          <p:nvPr>
            <p:ph idx="1" type="body"/>
          </p:nvPr>
        </p:nvSpPr>
        <p:spPr>
          <a:xfrm>
            <a:off x="3033714" y="13952538"/>
            <a:ext cx="32644358" cy="720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2425" lIns="84875" spcFirstLastPara="1" rIns="84875" wrap="square" tIns="42425"/>
          <a:lstStyle>
            <a:lvl1pPr indent="-228600" lvl="0" marL="45720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sz="1900"/>
            </a:lvl1pPr>
            <a:lvl2pPr indent="-228600" lvl="1" marL="91440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1700"/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/>
            </a:lvl3pPr>
            <a:lvl4pPr indent="-228600" lvl="3" marL="182880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/>
            </a:lvl4pPr>
            <a:lvl5pPr indent="-228600" lvl="4" marL="228600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/>
            </a:lvl5pPr>
            <a:lvl6pPr indent="-228600" lvl="5" marL="274320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/>
            </a:lvl6pPr>
            <a:lvl7pPr indent="-228600" lvl="6" marL="320040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/>
            </a:lvl7pPr>
            <a:lvl8pPr indent="-228600" lvl="7" marL="365760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/>
            </a:lvl8pPr>
            <a:lvl9pPr indent="-228600" lvl="8" marL="411480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59"/>
          <p:cNvSpPr txBox="1"/>
          <p:nvPr>
            <p:ph type="title"/>
          </p:nvPr>
        </p:nvSpPr>
        <p:spPr>
          <a:xfrm>
            <a:off x="841375" y="1273175"/>
            <a:ext cx="36682363" cy="2203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2425" lIns="84875" spcFirstLastPara="1" rIns="84875" wrap="square" tIns="42425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59"/>
          <p:cNvSpPr txBox="1"/>
          <p:nvPr>
            <p:ph idx="1" type="body"/>
          </p:nvPr>
        </p:nvSpPr>
        <p:spPr>
          <a:xfrm>
            <a:off x="1508125" y="6289675"/>
            <a:ext cx="35352038" cy="25057099"/>
          </a:xfrm>
          <a:prstGeom prst="rect">
            <a:avLst/>
          </a:prstGeom>
          <a:noFill/>
          <a:ln>
            <a:noFill/>
          </a:ln>
        </p:spPr>
        <p:txBody>
          <a:bodyPr anchorCtr="0" anchor="t" bIns="42425" lIns="84875" spcFirstLastPara="1" rIns="84875" wrap="square" tIns="42425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60"/>
          <p:cNvSpPr txBox="1"/>
          <p:nvPr>
            <p:ph type="ctrTitle"/>
          </p:nvPr>
        </p:nvSpPr>
        <p:spPr>
          <a:xfrm>
            <a:off x="2880917" y="10226677"/>
            <a:ext cx="32642970" cy="7054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2425" lIns="84875" spcFirstLastPara="1" rIns="84875" wrap="square" tIns="42425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6" name="Google Shape;236;p60"/>
          <p:cNvSpPr txBox="1"/>
          <p:nvPr>
            <p:ph idx="1" type="subTitle"/>
          </p:nvPr>
        </p:nvSpPr>
        <p:spPr>
          <a:xfrm>
            <a:off x="5760443" y="18653127"/>
            <a:ext cx="26883917" cy="841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2425" lIns="84875" spcFirstLastPara="1" rIns="84875" wrap="square" tIns="42425"/>
          <a:lstStyle>
            <a:lvl1pPr lvl="0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lvl="2" algn="ctr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/>
            </a:lvl3pPr>
            <a:lvl4pPr lvl="3" algn="ctr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/>
            </a:lvl4pPr>
            <a:lvl5pPr lvl="4" algn="ctr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/>
            </a:lvl5pPr>
            <a:lvl6pPr lvl="5" algn="ctr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/>
            </a:lvl6pPr>
            <a:lvl7pPr lvl="6" algn="ctr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/>
            </a:lvl7pPr>
            <a:lvl8pPr lvl="7" algn="ctr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/>
            </a:lvl8pPr>
            <a:lvl9pPr lvl="8" algn="ctr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type="title"/>
          </p:nvPr>
        </p:nvSpPr>
        <p:spPr>
          <a:xfrm>
            <a:off x="1919686" y="1317626"/>
            <a:ext cx="34565432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2450" lIns="84900" spcFirstLastPara="1" rIns="84900" wrap="square" tIns="4245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>
            <p:ph type="title"/>
          </p:nvPr>
        </p:nvSpPr>
        <p:spPr>
          <a:xfrm>
            <a:off x="1919686" y="1317626"/>
            <a:ext cx="34565432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2450" lIns="84900" spcFirstLastPara="1" rIns="84900" wrap="square" tIns="4245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/>
        </p:txBody>
      </p:sp>
      <p:sp>
        <p:nvSpPr>
          <p:cNvPr id="41" name="Google Shape;41;p9"/>
          <p:cNvSpPr txBox="1"/>
          <p:nvPr>
            <p:ph idx="1" type="body"/>
          </p:nvPr>
        </p:nvSpPr>
        <p:spPr>
          <a:xfrm>
            <a:off x="1919685" y="7369179"/>
            <a:ext cx="16968789" cy="3070226"/>
          </a:xfrm>
          <a:prstGeom prst="rect">
            <a:avLst/>
          </a:prstGeom>
          <a:noFill/>
          <a:ln>
            <a:noFill/>
          </a:ln>
        </p:spPr>
        <p:txBody>
          <a:bodyPr anchorCtr="0" anchor="b" bIns="42425" lIns="84875" spcFirstLastPara="1" rIns="84875" wrap="square" tIns="42425"/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sz="2200"/>
            </a:lvl1pPr>
            <a:lvl2pPr indent="-228600" lvl="1" marL="91440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1" sz="1900"/>
            </a:lvl2pPr>
            <a:lvl3pPr indent="-228600" lvl="2" marL="137160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sz="1700"/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sz="15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sz="1500"/>
            </a:lvl5pPr>
            <a:lvl6pPr indent="-2286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sz="1500"/>
            </a:lvl6pPr>
            <a:lvl7pPr indent="-2286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sz="1500"/>
            </a:lvl7pPr>
            <a:lvl8pPr indent="-2286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sz="1500"/>
            </a:lvl8pPr>
            <a:lvl9pPr indent="-2286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sz="15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1919685" y="10439400"/>
            <a:ext cx="16968789" cy="18965864"/>
          </a:xfrm>
          <a:prstGeom prst="rect">
            <a:avLst/>
          </a:prstGeom>
          <a:noFill/>
          <a:ln>
            <a:noFill/>
          </a:ln>
        </p:spPr>
        <p:txBody>
          <a:bodyPr anchorCtr="0" anchor="t" bIns="42425" lIns="84875" spcFirstLastPara="1" rIns="84875" wrap="square" tIns="42425"/>
          <a:lstStyle>
            <a:lvl1pPr indent="-368300" lvl="0" marL="4572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/>
            </a:lvl1pPr>
            <a:lvl2pPr indent="-349250" lvl="1" marL="91440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–"/>
              <a:defRPr sz="1900"/>
            </a:lvl2pPr>
            <a:lvl3pPr indent="-336550" lvl="2" marL="137160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/>
            </a:lvl3pPr>
            <a:lvl4pPr indent="-32385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/>
            </a:lvl4pPr>
            <a:lvl5pPr indent="-32385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/>
            </a:lvl5pPr>
            <a:lvl6pPr indent="-32385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/>
            </a:lvl6pPr>
            <a:lvl7pPr indent="-32385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/>
            </a:lvl7pPr>
            <a:lvl8pPr indent="-32385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/>
            </a:lvl8pPr>
            <a:lvl9pPr indent="-32385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/>
            </a:lvl9pPr>
          </a:lstStyle>
          <a:p/>
        </p:txBody>
      </p:sp>
      <p:sp>
        <p:nvSpPr>
          <p:cNvPr id="43" name="Google Shape;43;p9"/>
          <p:cNvSpPr txBox="1"/>
          <p:nvPr>
            <p:ph idx="3" type="body"/>
          </p:nvPr>
        </p:nvSpPr>
        <p:spPr>
          <a:xfrm>
            <a:off x="19509386" y="7369179"/>
            <a:ext cx="16975732" cy="3070226"/>
          </a:xfrm>
          <a:prstGeom prst="rect">
            <a:avLst/>
          </a:prstGeom>
          <a:noFill/>
          <a:ln>
            <a:noFill/>
          </a:ln>
        </p:spPr>
        <p:txBody>
          <a:bodyPr anchorCtr="0" anchor="b" bIns="42425" lIns="84875" spcFirstLastPara="1" rIns="84875" wrap="square" tIns="42425"/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sz="2200"/>
            </a:lvl1pPr>
            <a:lvl2pPr indent="-228600" lvl="1" marL="91440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1" sz="1900"/>
            </a:lvl2pPr>
            <a:lvl3pPr indent="-228600" lvl="2" marL="137160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sz="1700"/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sz="15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sz="1500"/>
            </a:lvl5pPr>
            <a:lvl6pPr indent="-2286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sz="1500"/>
            </a:lvl6pPr>
            <a:lvl7pPr indent="-2286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sz="1500"/>
            </a:lvl7pPr>
            <a:lvl8pPr indent="-2286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sz="1500"/>
            </a:lvl8pPr>
            <a:lvl9pPr indent="-2286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sz="1500"/>
            </a:lvl9pPr>
          </a:lstStyle>
          <a:p/>
        </p:txBody>
      </p:sp>
      <p:sp>
        <p:nvSpPr>
          <p:cNvPr id="44" name="Google Shape;44;p9"/>
          <p:cNvSpPr txBox="1"/>
          <p:nvPr>
            <p:ph idx="4" type="body"/>
          </p:nvPr>
        </p:nvSpPr>
        <p:spPr>
          <a:xfrm>
            <a:off x="19509386" y="10439400"/>
            <a:ext cx="16975732" cy="18965864"/>
          </a:xfrm>
          <a:prstGeom prst="rect">
            <a:avLst/>
          </a:prstGeom>
          <a:noFill/>
          <a:ln>
            <a:noFill/>
          </a:ln>
        </p:spPr>
        <p:txBody>
          <a:bodyPr anchorCtr="0" anchor="t" bIns="42425" lIns="84875" spcFirstLastPara="1" rIns="84875" wrap="square" tIns="42425"/>
          <a:lstStyle>
            <a:lvl1pPr indent="-368300" lvl="0" marL="4572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/>
            </a:lvl1pPr>
            <a:lvl2pPr indent="-349250" lvl="1" marL="91440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–"/>
              <a:defRPr sz="1900"/>
            </a:lvl2pPr>
            <a:lvl3pPr indent="-336550" lvl="2" marL="137160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/>
            </a:lvl3pPr>
            <a:lvl4pPr indent="-32385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/>
            </a:lvl4pPr>
            <a:lvl5pPr indent="-32385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/>
            </a:lvl5pPr>
            <a:lvl6pPr indent="-32385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/>
            </a:lvl6pPr>
            <a:lvl7pPr indent="-32385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/>
            </a:lvl7pPr>
            <a:lvl8pPr indent="-32385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/>
            </a:lvl8pPr>
            <a:lvl9pPr indent="-32385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type="title"/>
          </p:nvPr>
        </p:nvSpPr>
        <p:spPr>
          <a:xfrm>
            <a:off x="1919686" y="1317626"/>
            <a:ext cx="34565432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2450" lIns="84900" spcFirstLastPara="1" rIns="84900" wrap="square" tIns="4245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/>
        </p:txBody>
      </p:sp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1507136" y="7254876"/>
            <a:ext cx="3562946" cy="24803101"/>
          </a:xfrm>
          <a:prstGeom prst="rect">
            <a:avLst/>
          </a:prstGeom>
          <a:noFill/>
          <a:ln>
            <a:noFill/>
          </a:ln>
        </p:spPr>
        <p:txBody>
          <a:bodyPr anchorCtr="0" anchor="t" bIns="42425" lIns="84875" spcFirstLastPara="1" rIns="84875" wrap="square" tIns="42425"/>
          <a:lstStyle>
            <a:lvl1pPr indent="-393700" lvl="0" marL="4572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sz="2600"/>
            </a:lvl1pPr>
            <a:lvl2pPr indent="-368300" lvl="1" marL="9144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sz="2200"/>
            </a:lvl2pPr>
            <a:lvl3pPr indent="-349250" lvl="2" marL="137160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/>
            </a:lvl3pPr>
            <a:lvl4pPr indent="-336550" lvl="3" marL="182880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/>
            </a:lvl4pPr>
            <a:lvl5pPr indent="-336550" lvl="4" marL="228600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»"/>
              <a:defRPr sz="1700"/>
            </a:lvl5pPr>
            <a:lvl6pPr indent="-336550" lvl="5" marL="274320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»"/>
              <a:defRPr sz="1700"/>
            </a:lvl6pPr>
            <a:lvl7pPr indent="-336550" lvl="6" marL="320040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»"/>
              <a:defRPr sz="1700"/>
            </a:lvl7pPr>
            <a:lvl8pPr indent="-336550" lvl="7" marL="365760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»"/>
              <a:defRPr sz="1700"/>
            </a:lvl8pPr>
            <a:lvl9pPr indent="-336550" lvl="8" marL="411480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»"/>
              <a:defRPr sz="1700"/>
            </a:lvl9pPr>
          </a:lstStyle>
          <a:p/>
        </p:txBody>
      </p:sp>
      <p:sp>
        <p:nvSpPr>
          <p:cNvPr id="48" name="Google Shape;48;p10"/>
          <p:cNvSpPr txBox="1"/>
          <p:nvPr>
            <p:ph idx="2" type="body"/>
          </p:nvPr>
        </p:nvSpPr>
        <p:spPr>
          <a:xfrm>
            <a:off x="5203430" y="7254876"/>
            <a:ext cx="3564335" cy="24803101"/>
          </a:xfrm>
          <a:prstGeom prst="rect">
            <a:avLst/>
          </a:prstGeom>
          <a:noFill/>
          <a:ln>
            <a:noFill/>
          </a:ln>
        </p:spPr>
        <p:txBody>
          <a:bodyPr anchorCtr="0" anchor="t" bIns="42425" lIns="84875" spcFirstLastPara="1" rIns="84875" wrap="square" tIns="42425"/>
          <a:lstStyle>
            <a:lvl1pPr indent="-393700" lvl="0" marL="4572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sz="2600"/>
            </a:lvl1pPr>
            <a:lvl2pPr indent="-368300" lvl="1" marL="9144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sz="2200"/>
            </a:lvl2pPr>
            <a:lvl3pPr indent="-349250" lvl="2" marL="137160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/>
            </a:lvl3pPr>
            <a:lvl4pPr indent="-336550" lvl="3" marL="182880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/>
            </a:lvl4pPr>
            <a:lvl5pPr indent="-336550" lvl="4" marL="228600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»"/>
              <a:defRPr sz="1700"/>
            </a:lvl5pPr>
            <a:lvl6pPr indent="-336550" lvl="5" marL="274320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»"/>
              <a:defRPr sz="1700"/>
            </a:lvl6pPr>
            <a:lvl7pPr indent="-336550" lvl="6" marL="320040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»"/>
              <a:defRPr sz="1700"/>
            </a:lvl7pPr>
            <a:lvl8pPr indent="-336550" lvl="7" marL="365760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»"/>
              <a:defRPr sz="1700"/>
            </a:lvl8pPr>
            <a:lvl9pPr indent="-336550" lvl="8" marL="411480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»"/>
              <a:defRPr sz="17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2" Type="http://schemas.openxmlformats.org/officeDocument/2006/relationships/theme" Target="../theme/theme6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4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53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>
            <a:alpha val="0"/>
          </a:schemeClr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0" y="4953000"/>
            <a:ext cx="38404801" cy="27965401"/>
          </a:xfrm>
          <a:prstGeom prst="rect">
            <a:avLst/>
          </a:prstGeom>
          <a:solidFill>
            <a:srgbClr val="AABAC9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2450" lIns="84900" spcFirstLastPara="1" rIns="84900" wrap="square" tIns="42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1" name="Google Shape;11;p1"/>
          <p:cNvSpPr txBox="1"/>
          <p:nvPr/>
        </p:nvSpPr>
        <p:spPr>
          <a:xfrm>
            <a:off x="0" y="0"/>
            <a:ext cx="38404801" cy="4772025"/>
          </a:xfrm>
          <a:prstGeom prst="rect">
            <a:avLst/>
          </a:prstGeom>
          <a:solidFill>
            <a:srgbClr val="D7D7D7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2450" lIns="84900" spcFirstLastPara="1" rIns="84900" wrap="square" tIns="42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0" y="4800600"/>
            <a:ext cx="38404801" cy="13017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2450" lIns="84900" spcFirstLastPara="1" rIns="84900" wrap="square" tIns="42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600075" y="5638800"/>
            <a:ext cx="8734425" cy="26549349"/>
          </a:xfrm>
          <a:prstGeom prst="rect">
            <a:avLst/>
          </a:prstGeom>
          <a:solidFill>
            <a:srgbClr val="D7D7D7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2450" lIns="84900" spcFirstLastPara="1" rIns="84900" wrap="square" tIns="42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4" name="Google Shape;14;p1"/>
          <p:cNvSpPr txBox="1"/>
          <p:nvPr/>
        </p:nvSpPr>
        <p:spPr>
          <a:xfrm>
            <a:off x="10048875" y="5638800"/>
            <a:ext cx="8734425" cy="26549349"/>
          </a:xfrm>
          <a:prstGeom prst="rect">
            <a:avLst/>
          </a:prstGeom>
          <a:solidFill>
            <a:srgbClr val="D7D7D7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2450" lIns="84900" spcFirstLastPara="1" rIns="84900" wrap="square" tIns="42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5" name="Google Shape;15;p1"/>
          <p:cNvSpPr txBox="1"/>
          <p:nvPr/>
        </p:nvSpPr>
        <p:spPr>
          <a:xfrm>
            <a:off x="19488150" y="5638800"/>
            <a:ext cx="8734425" cy="26549349"/>
          </a:xfrm>
          <a:prstGeom prst="rect">
            <a:avLst/>
          </a:prstGeom>
          <a:solidFill>
            <a:srgbClr val="D7D7D7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2450" lIns="84900" spcFirstLastPara="1" rIns="84900" wrap="square" tIns="42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6" name="Google Shape;16;p1"/>
          <p:cNvSpPr txBox="1"/>
          <p:nvPr/>
        </p:nvSpPr>
        <p:spPr>
          <a:xfrm>
            <a:off x="28936950" y="5638800"/>
            <a:ext cx="8734425" cy="26549349"/>
          </a:xfrm>
          <a:prstGeom prst="rect">
            <a:avLst/>
          </a:prstGeom>
          <a:solidFill>
            <a:srgbClr val="D7D7D7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2450" lIns="84900" spcFirstLastPara="1" rIns="84900" wrap="square" tIns="42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7" name="Google Shape;17;p1"/>
          <p:cNvSpPr txBox="1"/>
          <p:nvPr>
            <p:ph idx="1" type="body"/>
          </p:nvPr>
        </p:nvSpPr>
        <p:spPr>
          <a:xfrm>
            <a:off x="1508125" y="7254875"/>
            <a:ext cx="7259637" cy="24803101"/>
          </a:xfrm>
          <a:prstGeom prst="rect">
            <a:avLst/>
          </a:prstGeom>
          <a:noFill/>
          <a:ln>
            <a:noFill/>
          </a:ln>
        </p:spPr>
        <p:txBody>
          <a:bodyPr anchorCtr="0" anchor="t" bIns="42425" lIns="84875" spcFirstLastPara="1" rIns="84875" wrap="square" tIns="42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8300" lvl="2" marL="13716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9250" lvl="3" marL="1828800" marR="0" rtl="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–"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9250" lvl="4" marL="2286000" marR="0" rtl="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»"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9250" lvl="5" marL="2743200" marR="0" rtl="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»"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9250" lvl="6" marL="3200400" marR="0" rtl="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»"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9250" lvl="7" marL="3657600" marR="0" rtl="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»"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9250" lvl="8" marL="4114800" marR="0" rtl="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»"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1"/>
          <p:cNvSpPr txBox="1"/>
          <p:nvPr/>
        </p:nvSpPr>
        <p:spPr>
          <a:xfrm>
            <a:off x="14735175" y="32156400"/>
            <a:ext cx="8667750" cy="747712"/>
          </a:xfrm>
          <a:prstGeom prst="rect">
            <a:avLst/>
          </a:prstGeom>
          <a:noFill/>
          <a:ln>
            <a:noFill/>
          </a:ln>
        </p:spPr>
        <p:txBody>
          <a:bodyPr anchorCtr="0" anchor="t" bIns="42450" lIns="84900" spcFirstLastPara="1" rIns="84900" wrap="square" tIns="42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Font typeface="Arial Narrow"/>
              <a:buNone/>
            </a:pPr>
            <a:r>
              <a:rPr b="0" i="0" lang="en-US" sz="4300" u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“The Spirit Makes the Master”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>
            <a:alpha val="0"/>
          </a:schemeClr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/>
        </p:nvSpPr>
        <p:spPr>
          <a:xfrm>
            <a:off x="0" y="4953000"/>
            <a:ext cx="38404801" cy="27965401"/>
          </a:xfrm>
          <a:prstGeom prst="rect">
            <a:avLst/>
          </a:prstGeom>
          <a:solidFill>
            <a:srgbClr val="AABAC9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2450" lIns="84900" spcFirstLastPara="1" rIns="84900" wrap="square" tIns="42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0" y="0"/>
            <a:ext cx="38404801" cy="4772025"/>
          </a:xfrm>
          <a:prstGeom prst="rect">
            <a:avLst/>
          </a:prstGeom>
          <a:solidFill>
            <a:srgbClr val="D7D7D7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2450" lIns="84900" spcFirstLastPara="1" rIns="84900" wrap="square" tIns="42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0" y="4800600"/>
            <a:ext cx="38404801" cy="130175"/>
          </a:xfrm>
          <a:prstGeom prst="rect">
            <a:avLst/>
          </a:prstGeom>
          <a:solidFill>
            <a:srgbClr val="660000"/>
          </a:solidFill>
          <a:ln>
            <a:noFill/>
          </a:ln>
        </p:spPr>
        <p:txBody>
          <a:bodyPr anchorCtr="0" anchor="ctr" bIns="42450" lIns="84900" spcFirstLastPara="1" rIns="84900" wrap="square" tIns="42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10048875" y="5638800"/>
            <a:ext cx="18151475" cy="26549349"/>
          </a:xfrm>
          <a:prstGeom prst="rect">
            <a:avLst/>
          </a:prstGeom>
          <a:solidFill>
            <a:srgbClr val="D7D7D7"/>
          </a:solidFill>
          <a:ln cap="flat" cmpd="sng" w="12700">
            <a:solidFill>
              <a:srgbClr val="0034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2450" lIns="84900" spcFirstLastPara="1" rIns="84900" wrap="square" tIns="42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600075" y="5638800"/>
            <a:ext cx="8734425" cy="26549349"/>
          </a:xfrm>
          <a:prstGeom prst="rect">
            <a:avLst/>
          </a:prstGeom>
          <a:solidFill>
            <a:srgbClr val="D7D7D7"/>
          </a:solidFill>
          <a:ln cap="flat" cmpd="sng" w="12700">
            <a:solidFill>
              <a:srgbClr val="0034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2450" lIns="84900" spcFirstLastPara="1" rIns="84900" wrap="square" tIns="42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28936950" y="5638800"/>
            <a:ext cx="8734425" cy="26549349"/>
          </a:xfrm>
          <a:prstGeom prst="rect">
            <a:avLst/>
          </a:prstGeom>
          <a:solidFill>
            <a:srgbClr val="D7D7D7"/>
          </a:solidFill>
          <a:ln cap="flat" cmpd="sng" w="12700">
            <a:solidFill>
              <a:srgbClr val="0034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2450" lIns="84900" spcFirstLastPara="1" rIns="84900" wrap="square" tIns="42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533400" y="32445325"/>
            <a:ext cx="22002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2425" lIns="84875" spcFirstLastPara="1" rIns="84875" wrap="square" tIns="42425">
            <a:noAutofit/>
          </a:bodyPr>
          <a:lstStyle/>
          <a:p>
            <a:pPr indent="0" lvl="0" marL="0" marR="0" rtl="0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Arial"/>
              <a:buNone/>
            </a:pPr>
            <a:r>
              <a:rPr b="1" i="0" lang="en-US" sz="6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POSTER TEMPLATE BY:</a:t>
            </a:r>
            <a:endParaRPr/>
          </a:p>
          <a:p>
            <a:pPr indent="0" lvl="0" marL="0" marR="0" rtl="0" algn="l">
              <a:lnSpc>
                <a:spcPct val="65000"/>
              </a:lnSpc>
              <a:spcBef>
                <a:spcPts val="450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None/>
            </a:pPr>
            <a:r>
              <a:rPr b="1" i="0" lang="en-US" sz="9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www.POSTERPRESENTATIONS.com</a:t>
            </a:r>
            <a:endParaRPr/>
          </a:p>
        </p:txBody>
      </p:sp>
      <p:sp>
        <p:nvSpPr>
          <p:cNvPr id="63" name="Google Shape;63;p13"/>
          <p:cNvSpPr txBox="1"/>
          <p:nvPr>
            <p:ph type="title"/>
          </p:nvPr>
        </p:nvSpPr>
        <p:spPr>
          <a:xfrm>
            <a:off x="841375" y="1273175"/>
            <a:ext cx="36682363" cy="2203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2425" lIns="84875" spcFirstLastPara="1" rIns="84875" wrap="square" tIns="42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/>
        </p:txBody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1508125" y="7254875"/>
            <a:ext cx="7259637" cy="24803101"/>
          </a:xfrm>
          <a:prstGeom prst="rect">
            <a:avLst/>
          </a:prstGeom>
          <a:noFill/>
          <a:ln>
            <a:noFill/>
          </a:ln>
        </p:spPr>
        <p:txBody>
          <a:bodyPr anchorCtr="0" anchor="t" bIns="42425" lIns="84875" spcFirstLastPara="1" rIns="84875" wrap="square" tIns="42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8300" lvl="2" marL="13716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9250" lvl="3" marL="1828800" marR="0" rtl="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–"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9250" lvl="4" marL="2286000" marR="0" rtl="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»"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9250" lvl="5" marL="2743200" marR="0" rtl="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»"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9250" lvl="6" marL="3200400" marR="0" rtl="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»"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9250" lvl="7" marL="3657600" marR="0" rtl="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»"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9250" lvl="8" marL="4114800" marR="0" rtl="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»"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>
            <a:alpha val="0"/>
          </a:schemeClr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5"/>
          <p:cNvSpPr txBox="1"/>
          <p:nvPr/>
        </p:nvSpPr>
        <p:spPr>
          <a:xfrm>
            <a:off x="0" y="4953000"/>
            <a:ext cx="38404801" cy="27965401"/>
          </a:xfrm>
          <a:prstGeom prst="rect">
            <a:avLst/>
          </a:prstGeom>
          <a:solidFill>
            <a:srgbClr val="AABAC9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2450" lIns="84900" spcFirstLastPara="1" rIns="84900" wrap="square" tIns="42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03" name="Google Shape;103;p25"/>
          <p:cNvSpPr txBox="1"/>
          <p:nvPr/>
        </p:nvSpPr>
        <p:spPr>
          <a:xfrm>
            <a:off x="0" y="0"/>
            <a:ext cx="38404801" cy="4772025"/>
          </a:xfrm>
          <a:prstGeom prst="rect">
            <a:avLst/>
          </a:prstGeom>
          <a:solidFill>
            <a:srgbClr val="D7D7D7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2450" lIns="84900" spcFirstLastPara="1" rIns="84900" wrap="square" tIns="42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04" name="Google Shape;104;p25"/>
          <p:cNvSpPr txBox="1"/>
          <p:nvPr/>
        </p:nvSpPr>
        <p:spPr>
          <a:xfrm>
            <a:off x="0" y="4800600"/>
            <a:ext cx="38404801" cy="130175"/>
          </a:xfrm>
          <a:prstGeom prst="rect">
            <a:avLst/>
          </a:prstGeom>
          <a:solidFill>
            <a:srgbClr val="660000"/>
          </a:solidFill>
          <a:ln>
            <a:noFill/>
          </a:ln>
        </p:spPr>
        <p:txBody>
          <a:bodyPr anchorCtr="0" anchor="ctr" bIns="42450" lIns="84900" spcFirstLastPara="1" rIns="84900" wrap="square" tIns="42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05" name="Google Shape;105;p25"/>
          <p:cNvSpPr txBox="1"/>
          <p:nvPr/>
        </p:nvSpPr>
        <p:spPr>
          <a:xfrm>
            <a:off x="581025" y="5638800"/>
            <a:ext cx="18202274" cy="26549349"/>
          </a:xfrm>
          <a:prstGeom prst="rect">
            <a:avLst/>
          </a:prstGeom>
          <a:solidFill>
            <a:srgbClr val="D7D7D7"/>
          </a:solidFill>
          <a:ln cap="flat" cmpd="sng" w="12700">
            <a:solidFill>
              <a:srgbClr val="0034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2450" lIns="84900" spcFirstLastPara="1" rIns="84900" wrap="square" tIns="42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06" name="Google Shape;106;p25"/>
          <p:cNvSpPr txBox="1"/>
          <p:nvPr/>
        </p:nvSpPr>
        <p:spPr>
          <a:xfrm>
            <a:off x="19488150" y="5638800"/>
            <a:ext cx="8734425" cy="26549349"/>
          </a:xfrm>
          <a:prstGeom prst="rect">
            <a:avLst/>
          </a:prstGeom>
          <a:solidFill>
            <a:srgbClr val="D7D7D7"/>
          </a:solidFill>
          <a:ln cap="flat" cmpd="sng" w="12700">
            <a:solidFill>
              <a:srgbClr val="0034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2450" lIns="84900" spcFirstLastPara="1" rIns="84900" wrap="square" tIns="42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07" name="Google Shape;107;p25"/>
          <p:cNvSpPr txBox="1"/>
          <p:nvPr/>
        </p:nvSpPr>
        <p:spPr>
          <a:xfrm>
            <a:off x="28936950" y="5638800"/>
            <a:ext cx="8734425" cy="26549349"/>
          </a:xfrm>
          <a:prstGeom prst="rect">
            <a:avLst/>
          </a:prstGeom>
          <a:solidFill>
            <a:srgbClr val="D7D7D7"/>
          </a:solidFill>
          <a:ln cap="flat" cmpd="sng" w="12700">
            <a:solidFill>
              <a:srgbClr val="0034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2450" lIns="84900" spcFirstLastPara="1" rIns="84900" wrap="square" tIns="42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08" name="Google Shape;108;p25"/>
          <p:cNvSpPr txBox="1"/>
          <p:nvPr/>
        </p:nvSpPr>
        <p:spPr>
          <a:xfrm>
            <a:off x="533400" y="32445325"/>
            <a:ext cx="22002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2425" lIns="84875" spcFirstLastPara="1" rIns="84875" wrap="square" tIns="42425">
            <a:noAutofit/>
          </a:bodyPr>
          <a:lstStyle/>
          <a:p>
            <a:pPr indent="0" lvl="0" marL="0" marR="0" rtl="0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Arial"/>
              <a:buNone/>
            </a:pPr>
            <a:r>
              <a:rPr b="1" i="0" lang="en-US" sz="6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POSTER TEMPLATE BY:</a:t>
            </a:r>
            <a:endParaRPr/>
          </a:p>
          <a:p>
            <a:pPr indent="0" lvl="0" marL="0" marR="0" rtl="0" algn="l">
              <a:lnSpc>
                <a:spcPct val="65000"/>
              </a:lnSpc>
              <a:spcBef>
                <a:spcPts val="450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None/>
            </a:pPr>
            <a:r>
              <a:rPr b="1" i="0" lang="en-US" sz="9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www.POSTERPRESENTATIONS.com</a:t>
            </a:r>
            <a:endParaRPr/>
          </a:p>
        </p:txBody>
      </p:sp>
      <p:sp>
        <p:nvSpPr>
          <p:cNvPr id="109" name="Google Shape;109;p25"/>
          <p:cNvSpPr txBox="1"/>
          <p:nvPr>
            <p:ph type="title"/>
          </p:nvPr>
        </p:nvSpPr>
        <p:spPr>
          <a:xfrm>
            <a:off x="841375" y="1273175"/>
            <a:ext cx="36682363" cy="2203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2425" lIns="84875" spcFirstLastPara="1" rIns="84875" wrap="square" tIns="42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/>
        </p:txBody>
      </p:sp>
      <p:sp>
        <p:nvSpPr>
          <p:cNvPr id="110" name="Google Shape;110;p25"/>
          <p:cNvSpPr txBox="1"/>
          <p:nvPr>
            <p:ph idx="1" type="body"/>
          </p:nvPr>
        </p:nvSpPr>
        <p:spPr>
          <a:xfrm>
            <a:off x="1508125" y="7254875"/>
            <a:ext cx="7259637" cy="24803101"/>
          </a:xfrm>
          <a:prstGeom prst="rect">
            <a:avLst/>
          </a:prstGeom>
          <a:noFill/>
          <a:ln>
            <a:noFill/>
          </a:ln>
        </p:spPr>
        <p:txBody>
          <a:bodyPr anchorCtr="0" anchor="t" bIns="42425" lIns="84875" spcFirstLastPara="1" rIns="84875" wrap="square" tIns="42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8300" lvl="2" marL="13716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9250" lvl="3" marL="1828800" marR="0" rtl="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–"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9250" lvl="4" marL="2286000" marR="0" rtl="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»"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9250" lvl="5" marL="2743200" marR="0" rtl="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»"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9250" lvl="6" marL="3200400" marR="0" rtl="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»"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9250" lvl="7" marL="3657600" marR="0" rtl="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»"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9250" lvl="8" marL="4114800" marR="0" rtl="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»"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>
            <a:alpha val="0"/>
          </a:schemeClr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7"/>
          <p:cNvSpPr txBox="1"/>
          <p:nvPr/>
        </p:nvSpPr>
        <p:spPr>
          <a:xfrm>
            <a:off x="0" y="4953000"/>
            <a:ext cx="38404801" cy="27965401"/>
          </a:xfrm>
          <a:prstGeom prst="rect">
            <a:avLst/>
          </a:prstGeom>
          <a:solidFill>
            <a:srgbClr val="AABAC9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2450" lIns="84900" spcFirstLastPara="1" rIns="84900" wrap="square" tIns="42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49" name="Google Shape;149;p37"/>
          <p:cNvSpPr txBox="1"/>
          <p:nvPr/>
        </p:nvSpPr>
        <p:spPr>
          <a:xfrm>
            <a:off x="0" y="0"/>
            <a:ext cx="38404801" cy="4772025"/>
          </a:xfrm>
          <a:prstGeom prst="rect">
            <a:avLst/>
          </a:prstGeom>
          <a:solidFill>
            <a:srgbClr val="D7D7D7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2450" lIns="84900" spcFirstLastPara="1" rIns="84900" wrap="square" tIns="42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50" name="Google Shape;150;p37"/>
          <p:cNvSpPr txBox="1"/>
          <p:nvPr/>
        </p:nvSpPr>
        <p:spPr>
          <a:xfrm>
            <a:off x="0" y="4800600"/>
            <a:ext cx="38404801" cy="130175"/>
          </a:xfrm>
          <a:prstGeom prst="rect">
            <a:avLst/>
          </a:prstGeom>
          <a:solidFill>
            <a:srgbClr val="660000"/>
          </a:solidFill>
          <a:ln>
            <a:noFill/>
          </a:ln>
        </p:spPr>
        <p:txBody>
          <a:bodyPr anchorCtr="0" anchor="ctr" bIns="42450" lIns="84900" spcFirstLastPara="1" rIns="84900" wrap="square" tIns="42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51" name="Google Shape;151;p37"/>
          <p:cNvSpPr txBox="1"/>
          <p:nvPr/>
        </p:nvSpPr>
        <p:spPr>
          <a:xfrm>
            <a:off x="600075" y="5638800"/>
            <a:ext cx="8734425" cy="26549349"/>
          </a:xfrm>
          <a:prstGeom prst="rect">
            <a:avLst/>
          </a:prstGeom>
          <a:solidFill>
            <a:srgbClr val="D7D7D7"/>
          </a:solidFill>
          <a:ln cap="flat" cmpd="sng" w="12700">
            <a:solidFill>
              <a:srgbClr val="0034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2450" lIns="84900" spcFirstLastPara="1" rIns="84900" wrap="square" tIns="42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52" name="Google Shape;152;p37"/>
          <p:cNvSpPr txBox="1"/>
          <p:nvPr/>
        </p:nvSpPr>
        <p:spPr>
          <a:xfrm>
            <a:off x="10048875" y="5638800"/>
            <a:ext cx="8734425" cy="26549349"/>
          </a:xfrm>
          <a:prstGeom prst="rect">
            <a:avLst/>
          </a:prstGeom>
          <a:solidFill>
            <a:srgbClr val="D7D7D7"/>
          </a:solidFill>
          <a:ln cap="flat" cmpd="sng" w="12700">
            <a:solidFill>
              <a:srgbClr val="0034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2450" lIns="84900" spcFirstLastPara="1" rIns="84900" wrap="square" tIns="42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53" name="Google Shape;153;p37"/>
          <p:cNvSpPr txBox="1"/>
          <p:nvPr/>
        </p:nvSpPr>
        <p:spPr>
          <a:xfrm>
            <a:off x="19488150" y="5638800"/>
            <a:ext cx="18157825" cy="26549349"/>
          </a:xfrm>
          <a:prstGeom prst="rect">
            <a:avLst/>
          </a:prstGeom>
          <a:solidFill>
            <a:srgbClr val="D7D7D7"/>
          </a:solidFill>
          <a:ln cap="flat" cmpd="sng" w="12700">
            <a:solidFill>
              <a:srgbClr val="0034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2450" lIns="84900" spcFirstLastPara="1" rIns="84900" wrap="square" tIns="42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54" name="Google Shape;154;p37"/>
          <p:cNvSpPr txBox="1"/>
          <p:nvPr/>
        </p:nvSpPr>
        <p:spPr>
          <a:xfrm>
            <a:off x="533400" y="32445325"/>
            <a:ext cx="22002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2425" lIns="84875" spcFirstLastPara="1" rIns="84875" wrap="square" tIns="42425">
            <a:noAutofit/>
          </a:bodyPr>
          <a:lstStyle/>
          <a:p>
            <a:pPr indent="0" lvl="0" marL="0" marR="0" rtl="0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Arial"/>
              <a:buNone/>
            </a:pPr>
            <a:r>
              <a:rPr b="1" i="0" lang="en-US" sz="6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POSTER TEMPLATE BY:</a:t>
            </a:r>
            <a:endParaRPr/>
          </a:p>
          <a:p>
            <a:pPr indent="0" lvl="0" marL="0" marR="0" rtl="0" algn="l">
              <a:lnSpc>
                <a:spcPct val="65000"/>
              </a:lnSpc>
              <a:spcBef>
                <a:spcPts val="450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None/>
            </a:pPr>
            <a:r>
              <a:rPr b="1" i="0" lang="en-US" sz="9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www.POSTERPRESENTATIONS.com</a:t>
            </a:r>
            <a:endParaRPr/>
          </a:p>
        </p:txBody>
      </p:sp>
      <p:sp>
        <p:nvSpPr>
          <p:cNvPr id="155" name="Google Shape;155;p37"/>
          <p:cNvSpPr txBox="1"/>
          <p:nvPr>
            <p:ph type="title"/>
          </p:nvPr>
        </p:nvSpPr>
        <p:spPr>
          <a:xfrm>
            <a:off x="841375" y="1273175"/>
            <a:ext cx="36682363" cy="2203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2425" lIns="84875" spcFirstLastPara="1" rIns="84875" wrap="square" tIns="42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/>
        </p:txBody>
      </p:sp>
      <p:sp>
        <p:nvSpPr>
          <p:cNvPr id="156" name="Google Shape;156;p37"/>
          <p:cNvSpPr txBox="1"/>
          <p:nvPr>
            <p:ph idx="1" type="body"/>
          </p:nvPr>
        </p:nvSpPr>
        <p:spPr>
          <a:xfrm>
            <a:off x="1508125" y="7254875"/>
            <a:ext cx="7259637" cy="24803101"/>
          </a:xfrm>
          <a:prstGeom prst="rect">
            <a:avLst/>
          </a:prstGeom>
          <a:noFill/>
          <a:ln>
            <a:noFill/>
          </a:ln>
        </p:spPr>
        <p:txBody>
          <a:bodyPr anchorCtr="0" anchor="t" bIns="42425" lIns="84875" spcFirstLastPara="1" rIns="84875" wrap="square" tIns="42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8300" lvl="2" marL="13716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9250" lvl="3" marL="1828800" marR="0" rtl="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–"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9250" lvl="4" marL="2286000" marR="0" rtl="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»"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9250" lvl="5" marL="2743200" marR="0" rtl="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»"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9250" lvl="6" marL="3200400" marR="0" rtl="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»"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9250" lvl="7" marL="3657600" marR="0" rtl="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»"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9250" lvl="8" marL="4114800" marR="0" rtl="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»"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>
            <a:alpha val="0"/>
          </a:schemeClr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9"/>
          <p:cNvSpPr txBox="1"/>
          <p:nvPr/>
        </p:nvSpPr>
        <p:spPr>
          <a:xfrm>
            <a:off x="0" y="4953000"/>
            <a:ext cx="38404801" cy="27965401"/>
          </a:xfrm>
          <a:prstGeom prst="rect">
            <a:avLst/>
          </a:prstGeom>
          <a:solidFill>
            <a:srgbClr val="AABAC9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2450" lIns="84900" spcFirstLastPara="1" rIns="84900" wrap="square" tIns="42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95" name="Google Shape;195;p49"/>
          <p:cNvSpPr txBox="1"/>
          <p:nvPr/>
        </p:nvSpPr>
        <p:spPr>
          <a:xfrm>
            <a:off x="0" y="0"/>
            <a:ext cx="38404801" cy="4772025"/>
          </a:xfrm>
          <a:prstGeom prst="rect">
            <a:avLst/>
          </a:prstGeom>
          <a:solidFill>
            <a:srgbClr val="D7D7D7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2450" lIns="84900" spcFirstLastPara="1" rIns="84900" wrap="square" tIns="42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96" name="Google Shape;196;p49"/>
          <p:cNvSpPr txBox="1"/>
          <p:nvPr/>
        </p:nvSpPr>
        <p:spPr>
          <a:xfrm>
            <a:off x="688975" y="5638800"/>
            <a:ext cx="37049074" cy="26549349"/>
          </a:xfrm>
          <a:prstGeom prst="rect">
            <a:avLst/>
          </a:prstGeom>
          <a:solidFill>
            <a:srgbClr val="D7D7D7"/>
          </a:solidFill>
          <a:ln cap="flat" cmpd="sng" w="12700">
            <a:solidFill>
              <a:srgbClr val="0034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2450" lIns="84900" spcFirstLastPara="1" rIns="84900" wrap="square" tIns="42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97" name="Google Shape;197;p49"/>
          <p:cNvSpPr txBox="1"/>
          <p:nvPr/>
        </p:nvSpPr>
        <p:spPr>
          <a:xfrm>
            <a:off x="0" y="4800600"/>
            <a:ext cx="38404801" cy="130175"/>
          </a:xfrm>
          <a:prstGeom prst="rect">
            <a:avLst/>
          </a:prstGeom>
          <a:solidFill>
            <a:srgbClr val="660000"/>
          </a:solidFill>
          <a:ln>
            <a:noFill/>
          </a:ln>
        </p:spPr>
        <p:txBody>
          <a:bodyPr anchorCtr="0" anchor="ctr" bIns="42450" lIns="84900" spcFirstLastPara="1" rIns="84900" wrap="square" tIns="42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98" name="Google Shape;198;p49"/>
          <p:cNvSpPr txBox="1"/>
          <p:nvPr/>
        </p:nvSpPr>
        <p:spPr>
          <a:xfrm>
            <a:off x="533400" y="32273875"/>
            <a:ext cx="16086137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2425" lIns="84875" spcFirstLastPara="1" rIns="84875" wrap="square" tIns="42425">
            <a:noAutofit/>
          </a:bodyPr>
          <a:lstStyle/>
          <a:p>
            <a:pPr indent="0" lvl="0" marL="0" marR="0" rtl="0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Arial"/>
              <a:buNone/>
            </a:pPr>
            <a:r>
              <a:rPr b="1" i="0" lang="en-US" sz="6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POSTER TEMPLATES BY:</a:t>
            </a:r>
            <a:endParaRPr/>
          </a:p>
          <a:p>
            <a:pPr indent="0" lvl="0" marL="0" marR="0" rtl="0" algn="ctr">
              <a:lnSpc>
                <a:spcPct val="65000"/>
              </a:lnSpc>
              <a:spcBef>
                <a:spcPts val="140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</a:pPr>
            <a:r>
              <a:rPr b="1" i="1" lang="en-US" sz="28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The Spirit Makes the Master</a:t>
            </a:r>
            <a:endParaRPr/>
          </a:p>
        </p:txBody>
      </p:sp>
      <p:sp>
        <p:nvSpPr>
          <p:cNvPr id="199" name="Google Shape;199;p49"/>
          <p:cNvSpPr txBox="1"/>
          <p:nvPr>
            <p:ph type="title"/>
          </p:nvPr>
        </p:nvSpPr>
        <p:spPr>
          <a:xfrm>
            <a:off x="841375" y="1273175"/>
            <a:ext cx="36682363" cy="2203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2425" lIns="84875" spcFirstLastPara="1" rIns="84875" wrap="square" tIns="42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/>
        </p:txBody>
      </p:sp>
      <p:sp>
        <p:nvSpPr>
          <p:cNvPr id="200" name="Google Shape;200;p49"/>
          <p:cNvSpPr txBox="1"/>
          <p:nvPr>
            <p:ph idx="1" type="body"/>
          </p:nvPr>
        </p:nvSpPr>
        <p:spPr>
          <a:xfrm>
            <a:off x="1508125" y="6289675"/>
            <a:ext cx="35352038" cy="25057099"/>
          </a:xfrm>
          <a:prstGeom prst="rect">
            <a:avLst/>
          </a:prstGeom>
          <a:noFill/>
          <a:ln>
            <a:noFill/>
          </a:ln>
        </p:spPr>
        <p:txBody>
          <a:bodyPr anchorCtr="0" anchor="t" bIns="42425" lIns="84875" spcFirstLastPara="1" rIns="84875" wrap="square" tIns="42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8300" lvl="2" marL="13716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9250" lvl="3" marL="1828800" marR="0" rtl="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–"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9250" lvl="4" marL="2286000" marR="0" rtl="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»"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9250" lvl="5" marL="2743200" marR="0" rtl="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»"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9250" lvl="6" marL="3200400" marR="0" rtl="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»"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9250" lvl="7" marL="3657600" marR="0" rtl="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»"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9250" lvl="8" marL="4114800" marR="0" rtl="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»"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10" Type="http://schemas.openxmlformats.org/officeDocument/2006/relationships/hyperlink" Target="http://wkuherald.com/news/hindsight-wku-suspends-swim-team-for-five-years/article_e8628da2-e3c4-11e4-b658-fb750cc0e2e7.html" TargetMode="External"/><Relationship Id="rId9" Type="http://schemas.openxmlformats.org/officeDocument/2006/relationships/hyperlink" Target="https://www.socceramerica.com/article/25484/western-kentucky-drops-mens-soccer.html" TargetMode="External"/><Relationship Id="rId5" Type="http://schemas.openxmlformats.org/officeDocument/2006/relationships/image" Target="../media/image3.png"/><Relationship Id="rId6" Type="http://schemas.openxmlformats.org/officeDocument/2006/relationships/hyperlink" Target="http://wkuherald.com/news/wku-approves-move-to-conference-usa/article_8deeeae0-9aed-11e2-9321-001a4bcf6878.html" TargetMode="External"/><Relationship Id="rId7" Type="http://schemas.openxmlformats.org/officeDocument/2006/relationships/hyperlink" Target="http://www.espn.com/college-football/news/story?id=2647510" TargetMode="External"/><Relationship Id="rId8" Type="http://schemas.openxmlformats.org/officeDocument/2006/relationships/hyperlink" Target="http://wkuherald.com/sports/wku-men-s-tennis-program-discontinued-due-to-budget-cuts/article_a375347c-cfea-11e3-848e-001a4bcf6878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61"/>
          <p:cNvSpPr txBox="1"/>
          <p:nvPr/>
        </p:nvSpPr>
        <p:spPr>
          <a:xfrm>
            <a:off x="26235025" y="14970125"/>
            <a:ext cx="10213975" cy="74771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42425" lIns="84875" spcFirstLastPara="1" rIns="84875" wrap="square" tIns="42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Arial Narrow"/>
              <a:buNone/>
            </a:pPr>
            <a:r>
              <a:rPr b="1" i="0" lang="en-US" sz="4300" u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Future Directions for Research</a:t>
            </a:r>
            <a:endParaRPr/>
          </a:p>
        </p:txBody>
      </p:sp>
      <p:sp>
        <p:nvSpPr>
          <p:cNvPr id="242" name="Google Shape;242;p61"/>
          <p:cNvSpPr txBox="1"/>
          <p:nvPr/>
        </p:nvSpPr>
        <p:spPr>
          <a:xfrm>
            <a:off x="1295400" y="10517187"/>
            <a:ext cx="10210800" cy="74771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42425" lIns="84875" spcFirstLastPara="1" rIns="84875" wrap="square" tIns="42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Arial Narrow"/>
              <a:buNone/>
            </a:pPr>
            <a:r>
              <a:rPr b="1" i="0" lang="en-US" sz="4300" u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Research Design</a:t>
            </a:r>
            <a:endParaRPr/>
          </a:p>
        </p:txBody>
      </p:sp>
      <p:sp>
        <p:nvSpPr>
          <p:cNvPr id="243" name="Google Shape;243;p61"/>
          <p:cNvSpPr txBox="1"/>
          <p:nvPr/>
        </p:nvSpPr>
        <p:spPr>
          <a:xfrm>
            <a:off x="1276350" y="5362575"/>
            <a:ext cx="10210800" cy="74771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42425" lIns="84875" spcFirstLastPara="1" rIns="84875" wrap="square" tIns="42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Arial Narrow"/>
              <a:buNone/>
            </a:pPr>
            <a:r>
              <a:rPr b="1" i="0" lang="en-US" sz="4300" u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Research Question</a:t>
            </a:r>
            <a:endParaRPr/>
          </a:p>
        </p:txBody>
      </p:sp>
      <p:sp>
        <p:nvSpPr>
          <p:cNvPr id="244" name="Google Shape;244;p61"/>
          <p:cNvSpPr txBox="1"/>
          <p:nvPr/>
        </p:nvSpPr>
        <p:spPr>
          <a:xfrm>
            <a:off x="1308100" y="16179800"/>
            <a:ext cx="10210800" cy="140811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42425" lIns="84875" spcFirstLastPara="1" rIns="84875" wrap="square" tIns="42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Arial Narrow"/>
              <a:buNone/>
            </a:pPr>
            <a:r>
              <a:rPr b="1" i="0" lang="en-US" sz="4300" u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Time Line of Changes in Intercollegiate Athletics at Western Kentucky University</a:t>
            </a:r>
            <a:endParaRPr/>
          </a:p>
        </p:txBody>
      </p:sp>
      <p:sp>
        <p:nvSpPr>
          <p:cNvPr id="245" name="Google Shape;245;p61"/>
          <p:cNvSpPr txBox="1"/>
          <p:nvPr/>
        </p:nvSpPr>
        <p:spPr>
          <a:xfrm>
            <a:off x="13919200" y="5362575"/>
            <a:ext cx="10213975" cy="7493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42425" lIns="84875" spcFirstLastPara="1" rIns="84875" wrap="square" tIns="42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Arial Narrow"/>
              <a:buNone/>
            </a:pPr>
            <a:r>
              <a:rPr b="1" i="0" lang="en-US" sz="4300" u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Results Cont.</a:t>
            </a:r>
            <a:endParaRPr/>
          </a:p>
        </p:txBody>
      </p:sp>
      <p:sp>
        <p:nvSpPr>
          <p:cNvPr id="246" name="Google Shape;246;p61"/>
          <p:cNvSpPr txBox="1"/>
          <p:nvPr/>
        </p:nvSpPr>
        <p:spPr>
          <a:xfrm>
            <a:off x="26158825" y="29743400"/>
            <a:ext cx="4894262" cy="1931987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2450" lIns="84900" spcFirstLastPara="1" rIns="84900" wrap="square" tIns="42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Scott Lasley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scott.lasley@wku.edu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Department of Political Science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Potter College Arts &amp; Letters</a:t>
            </a:r>
            <a:endParaRPr/>
          </a:p>
        </p:txBody>
      </p:sp>
      <p:sp>
        <p:nvSpPr>
          <p:cNvPr id="247" name="Google Shape;247;p61"/>
          <p:cNvSpPr txBox="1"/>
          <p:nvPr/>
        </p:nvSpPr>
        <p:spPr>
          <a:xfrm>
            <a:off x="29162375" y="6638925"/>
            <a:ext cx="8742362" cy="1101725"/>
          </a:xfrm>
          <a:prstGeom prst="rect">
            <a:avLst/>
          </a:prstGeom>
          <a:noFill/>
          <a:ln>
            <a:noFill/>
          </a:ln>
        </p:spPr>
        <p:txBody>
          <a:bodyPr anchorCtr="0" anchor="t" bIns="42450" lIns="84900" spcFirstLastPara="1" rIns="84900" wrap="square" tIns="42450">
            <a:noAutofit/>
          </a:bodyPr>
          <a:lstStyle/>
          <a:p>
            <a:pPr indent="0" lvl="1" marL="4238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 Narrow"/>
              <a:buNone/>
            </a:pPr>
            <a:r>
              <a:t/>
            </a:r>
            <a:endParaRPr b="1" i="0" sz="33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3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48" name="Google Shape;248;p61"/>
          <p:cNvSpPr txBox="1"/>
          <p:nvPr/>
        </p:nvSpPr>
        <p:spPr>
          <a:xfrm>
            <a:off x="758825" y="30619700"/>
            <a:ext cx="8234362" cy="16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33950" lIns="33950" spcFirstLastPara="1" rIns="33950" wrap="square" tIns="339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 Narrow"/>
              <a:buNone/>
            </a:pPr>
            <a:r>
              <a:t/>
            </a:r>
            <a:endParaRPr b="0" i="0" sz="19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None/>
            </a:pPr>
            <a:r>
              <a:rPr b="0" i="0" lang="en-US" sz="19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0" i="0" lang="en-US" sz="11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endParaRPr/>
          </a:p>
        </p:txBody>
      </p:sp>
      <p:sp>
        <p:nvSpPr>
          <p:cNvPr id="249" name="Google Shape;249;p61"/>
          <p:cNvSpPr txBox="1"/>
          <p:nvPr/>
        </p:nvSpPr>
        <p:spPr>
          <a:xfrm>
            <a:off x="26235025" y="28868688"/>
            <a:ext cx="10213975" cy="74771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42425" lIns="84875" spcFirstLastPara="1" rIns="84875" wrap="square" tIns="42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Arial Narrow"/>
              <a:buNone/>
            </a:pPr>
            <a:r>
              <a:rPr b="1" i="0" lang="en-US" sz="4300" u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Contact Information</a:t>
            </a:r>
            <a:endParaRPr/>
          </a:p>
        </p:txBody>
      </p:sp>
      <p:sp>
        <p:nvSpPr>
          <p:cNvPr id="250" name="Google Shape;250;p61"/>
          <p:cNvSpPr txBox="1"/>
          <p:nvPr/>
        </p:nvSpPr>
        <p:spPr>
          <a:xfrm>
            <a:off x="2433637" y="26990675"/>
            <a:ext cx="1966912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33950" lIns="33950" spcFirstLastPara="1" rIns="33950" wrap="square" tIns="339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251" name="Google Shape;251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6462" y="873125"/>
            <a:ext cx="4318000" cy="3597275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61"/>
          <p:cNvSpPr txBox="1"/>
          <p:nvPr/>
        </p:nvSpPr>
        <p:spPr>
          <a:xfrm>
            <a:off x="5295900" y="535000"/>
            <a:ext cx="27813000" cy="12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84900" lIns="169800" spcFirstLastPara="1" rIns="169800" wrap="square" tIns="84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Helvetica Neue"/>
              <a:buNone/>
            </a:pPr>
            <a:r>
              <a:rPr lang="en-US" sz="7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Communication Goals of American Universities: A Social Media Conent Analysis</a:t>
            </a:r>
            <a:endParaRPr/>
          </a:p>
        </p:txBody>
      </p:sp>
      <p:sp>
        <p:nvSpPr>
          <p:cNvPr id="253" name="Google Shape;253;p61"/>
          <p:cNvSpPr txBox="1"/>
          <p:nvPr/>
        </p:nvSpPr>
        <p:spPr>
          <a:xfrm>
            <a:off x="1295400" y="6243637"/>
            <a:ext cx="10210800" cy="4156075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-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General Question: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>
                <a:solidFill>
                  <a:schemeClr val="dk1"/>
                </a:solidFill>
              </a:rPr>
              <a:t>To what degree are universities tweeting about academics, athletics, and the arts?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-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Specific Questions: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>
                <a:solidFill>
                  <a:schemeClr val="dk1"/>
                </a:solidFill>
              </a:rPr>
              <a:t>Are schools with less athletic prestige communicating more about athletics on social media?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t/>
            </a:r>
            <a:endParaRPr/>
          </a:p>
        </p:txBody>
      </p:sp>
      <p:sp>
        <p:nvSpPr>
          <p:cNvPr id="254" name="Google Shape;254;p61"/>
          <p:cNvSpPr txBox="1"/>
          <p:nvPr/>
        </p:nvSpPr>
        <p:spPr>
          <a:xfrm>
            <a:off x="1257300" y="11469687"/>
            <a:ext cx="10375900" cy="4376737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-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Conducted online survey of WKU faculty and staff</a:t>
            </a:r>
            <a:endParaRPr/>
          </a:p>
          <a:p>
            <a:pPr indent="-342900" lvl="1" marL="10858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-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Staff serve as proxy for community (Kelly, Vidal, Burden 2016)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-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649 started the survey, approximately 580 completed it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-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Survey addressed faculty and staff attitudes related to:</a:t>
            </a:r>
            <a:endParaRPr/>
          </a:p>
          <a:p>
            <a:pPr indent="-342900" lvl="1" marL="10858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Factors that made them feel proud to work at WKU</a:t>
            </a:r>
            <a:endParaRPr/>
          </a:p>
          <a:p>
            <a:pPr indent="-342900" lvl="1" marL="10858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Factors that enhance the reputation of WKU as an institution</a:t>
            </a:r>
            <a:endParaRPr/>
          </a:p>
          <a:p>
            <a:pPr indent="-342900" lvl="1" marL="10858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WKU topics that people discuss with faculty and staff</a:t>
            </a:r>
            <a:endParaRPr/>
          </a:p>
          <a:p>
            <a:pPr indent="-342900" lvl="1" marL="10858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Whether WKU places appropriate emphasis on athletics &amp; academics</a:t>
            </a:r>
            <a:endParaRPr/>
          </a:p>
          <a:p>
            <a:pPr indent="-342900" lvl="1" marL="10858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Degree of agreement with decisions made by the administration regarding athletics at WKU</a:t>
            </a:r>
            <a:endParaRPr/>
          </a:p>
        </p:txBody>
      </p:sp>
      <p:sp>
        <p:nvSpPr>
          <p:cNvPr id="255" name="Google Shape;255;p61"/>
          <p:cNvSpPr txBox="1"/>
          <p:nvPr/>
        </p:nvSpPr>
        <p:spPr>
          <a:xfrm>
            <a:off x="1282700" y="17897475"/>
            <a:ext cx="10350500" cy="26035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-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2006 – Vote to move to FBS (D1-A) football (ESPN.com News Services)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-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2008 – Men’s Soccer dropped (Kennedy)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-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2014 – All teams move to Conference USA (Aulbach)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-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2014 – Men’s Tennis dropped (Herald Sports Staff)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-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2015 – Swimming and Diving teams suspended for 5 years (Rogers and Crumbie)</a:t>
            </a:r>
            <a:endParaRPr/>
          </a:p>
        </p:txBody>
      </p:sp>
      <p:sp>
        <p:nvSpPr>
          <p:cNvPr id="256" name="Google Shape;256;p61"/>
          <p:cNvSpPr txBox="1"/>
          <p:nvPr/>
        </p:nvSpPr>
        <p:spPr>
          <a:xfrm>
            <a:off x="1308100" y="25636538"/>
            <a:ext cx="10210800" cy="83026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what extent do the following make you proud to be a faculty or staff member at WKU?</a:t>
            </a:r>
            <a:endParaRPr/>
          </a:p>
        </p:txBody>
      </p:sp>
      <p:pic>
        <p:nvPicPr>
          <p:cNvPr id="257" name="Google Shape;257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408813" y="873125"/>
            <a:ext cx="4319587" cy="3597275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61"/>
          <p:cNvSpPr txBox="1"/>
          <p:nvPr/>
        </p:nvSpPr>
        <p:spPr>
          <a:xfrm>
            <a:off x="5380037" y="2738437"/>
            <a:ext cx="27813000" cy="1833562"/>
          </a:xfrm>
          <a:prstGeom prst="rect">
            <a:avLst/>
          </a:prstGeom>
          <a:noFill/>
          <a:ln>
            <a:noFill/>
          </a:ln>
        </p:spPr>
        <p:txBody>
          <a:bodyPr anchorCtr="0" anchor="t" bIns="84900" lIns="169800" spcFirstLastPara="1" rIns="169800" wrap="square" tIns="84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lvetica Neue"/>
              <a:buNone/>
            </a:pPr>
            <a:r>
              <a:rPr lang="en-US"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Travis Ryan</a:t>
            </a:r>
            <a:r>
              <a:rPr b="0" i="0" lang="en-US" sz="3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Department of Political Science &amp; Honors College, Western Kentucky University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lvetica Neue"/>
              <a:buNone/>
            </a:pPr>
            <a:r>
              <a:rPr b="0" i="0" lang="en-US" sz="3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Scott Lasley, Department of Political Science, Western Kentucky University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lvetica Neue"/>
              <a:buNone/>
            </a:pPr>
            <a:r>
              <a:t/>
            </a:r>
            <a:endParaRPr/>
          </a:p>
        </p:txBody>
      </p:sp>
      <p:sp>
        <p:nvSpPr>
          <p:cNvPr id="259" name="Google Shape;259;p61"/>
          <p:cNvSpPr txBox="1"/>
          <p:nvPr/>
        </p:nvSpPr>
        <p:spPr>
          <a:xfrm>
            <a:off x="31456313" y="29756100"/>
            <a:ext cx="4992687" cy="267176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2450" lIns="84900" spcFirstLastPara="1" rIns="84900" wrap="square" tIns="42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Brad Stinnett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brad.stinnett@wku.edu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School of Kinesiology, Recreation &amp; Sport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College of Health &amp; Human Services</a:t>
            </a:r>
            <a:endParaRPr/>
          </a:p>
        </p:txBody>
      </p:sp>
      <p:graphicFrame>
        <p:nvGraphicFramePr>
          <p:cNvPr id="260" name="Google Shape;260;p61"/>
          <p:cNvGraphicFramePr/>
          <p:nvPr/>
        </p:nvGraphicFramePr>
        <p:xfrm>
          <a:off x="13900150" y="74660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{4D4046DA-A80D-4A09-9660-360C8DD79FEE}</a:tableStyleId>
              </a:tblPr>
              <a:tblGrid>
                <a:gridCol w="7253275"/>
                <a:gridCol w="987425"/>
                <a:gridCol w="985825"/>
                <a:gridCol w="987425"/>
              </a:tblGrid>
              <a:tr h="446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sng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Faculty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sng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Staff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sng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Stat. Sig.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9FA"/>
                    </a:solidFill>
                  </a:tcPr>
                </a:tc>
              </a:tr>
              <a:tr h="446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Big Red Mascot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5.25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7.23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0.001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9FA"/>
                    </a:solidFill>
                  </a:tcPr>
                </a:tc>
              </a:tr>
              <a:tr h="446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Downing Student Union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4.86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6.04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0.001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9FA"/>
                    </a:solidFill>
                  </a:tcPr>
                </a:tc>
              </a:tr>
              <a:tr h="446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E. A.Diddle Arena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4.39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5.90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0.001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9FA"/>
                    </a:solidFill>
                  </a:tcPr>
                </a:tc>
              </a:tr>
              <a:tr h="446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Hilltopper Football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5.03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7.00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0.001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9FA"/>
                    </a:solidFill>
                  </a:tcPr>
                </a:tc>
              </a:tr>
              <a:tr h="446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Forensics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7.19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6.94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9FA"/>
                    </a:solidFill>
                  </a:tcPr>
                </a:tc>
              </a:tr>
              <a:tr h="446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Gatton Academy of Arts &amp; Sciences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7.90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8.05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9FA"/>
                    </a:solidFill>
                  </a:tcPr>
                </a:tc>
              </a:tr>
              <a:tr h="446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Honors College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6.55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7.04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0.05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9FA"/>
                    </a:solidFill>
                  </a:tcPr>
                </a:tc>
              </a:tr>
              <a:tr h="446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Men’s Basketball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4.58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5.93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0.001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9FA"/>
                    </a:solidFill>
                  </a:tcPr>
                </a:tc>
              </a:tr>
              <a:tr h="446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WKU Department of Theater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5.56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5.68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9FA"/>
                    </a:solidFill>
                  </a:tcPr>
                </a:tc>
              </a:tr>
              <a:tr h="446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Women's Basketball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4.74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6.06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0.001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9F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1" name="Google Shape;261;p61"/>
          <p:cNvGraphicFramePr/>
          <p:nvPr/>
        </p:nvGraphicFramePr>
        <p:xfrm>
          <a:off x="1409700" y="26670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{4D4046DA-A80D-4A09-9660-360C8DD79FEE}</a:tableStyleId>
              </a:tblPr>
              <a:tblGrid>
                <a:gridCol w="7061200"/>
                <a:gridCol w="962025"/>
                <a:gridCol w="958850"/>
                <a:gridCol w="960425"/>
              </a:tblGrid>
              <a:tr h="4762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sng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Faculty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sng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Staff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sng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Stat. Sig.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9FA"/>
                    </a:solidFill>
                  </a:tcPr>
                </a:tc>
              </a:tr>
              <a:tr h="4762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Big Red (University Mascot)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4.98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7.04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0.001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9FA"/>
                    </a:solidFill>
                  </a:tcPr>
                </a:tc>
              </a:tr>
              <a:tr h="4762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Downing Student Union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5.59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6.67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0.001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9FA"/>
                    </a:solidFill>
                  </a:tcPr>
                </a:tc>
              </a:tr>
              <a:tr h="4762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E. A. Diddle Arena 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4.69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6.25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0.001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9FA"/>
                    </a:solidFill>
                  </a:tcPr>
                </a:tc>
              </a:tr>
              <a:tr h="4762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Hilltopper Football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4.60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6.44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0.001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9FA"/>
                    </a:solidFill>
                  </a:tcPr>
                </a:tc>
              </a:tr>
              <a:tr h="4762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Forensics 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6.93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6.51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9FA"/>
                    </a:solidFill>
                  </a:tcPr>
                </a:tc>
              </a:tr>
              <a:tr h="4762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Gatton Academy of Math and Science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7.19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7.49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9FA"/>
                    </a:solidFill>
                  </a:tcPr>
                </a:tc>
              </a:tr>
              <a:tr h="4762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Honors College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6.12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6.61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0.1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9FA"/>
                    </a:solidFill>
                  </a:tcPr>
                </a:tc>
              </a:tr>
              <a:tr h="4762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Men’s Basketball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4.36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5.56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0.001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9FA"/>
                    </a:solidFill>
                  </a:tcPr>
                </a:tc>
              </a:tr>
              <a:tr h="4762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WKU Department of Theater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6.05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5.90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9FA"/>
                    </a:solidFill>
                  </a:tcPr>
                </a:tc>
              </a:tr>
              <a:tr h="4762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Women's Basketball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4.87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6.09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0.001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9FA"/>
                    </a:solidFill>
                  </a:tcPr>
                </a:tc>
              </a:tr>
            </a:tbl>
          </a:graphicData>
        </a:graphic>
      </p:graphicFrame>
      <p:sp>
        <p:nvSpPr>
          <p:cNvPr id="262" name="Google Shape;262;p61"/>
          <p:cNvSpPr txBox="1"/>
          <p:nvPr/>
        </p:nvSpPr>
        <p:spPr>
          <a:xfrm>
            <a:off x="13900150" y="6394450"/>
            <a:ext cx="10213975" cy="83026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To what extent do the following enhance the reputation of WKU as an institution?</a:t>
            </a:r>
            <a:endParaRPr/>
          </a:p>
        </p:txBody>
      </p:sp>
      <p:sp>
        <p:nvSpPr>
          <p:cNvPr id="263" name="Google Shape;263;p61"/>
          <p:cNvSpPr txBox="1"/>
          <p:nvPr/>
        </p:nvSpPr>
        <p:spPr>
          <a:xfrm>
            <a:off x="13777913" y="12749212"/>
            <a:ext cx="10374312" cy="83026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When you tell people who have not attended or worked at WKU that you work here, which of the following items are they most likely to mention?</a:t>
            </a:r>
            <a:endParaRPr/>
          </a:p>
        </p:txBody>
      </p:sp>
      <p:sp>
        <p:nvSpPr>
          <p:cNvPr id="264" name="Google Shape;264;p61"/>
          <p:cNvSpPr txBox="1"/>
          <p:nvPr/>
        </p:nvSpPr>
        <p:spPr>
          <a:xfrm>
            <a:off x="13843000" y="17826038"/>
            <a:ext cx="10213975" cy="83026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Whether they agree or disagreed with decisions made by the administration regarding athletics at WKU?</a:t>
            </a:r>
            <a:endParaRPr/>
          </a:p>
        </p:txBody>
      </p:sp>
      <p:sp>
        <p:nvSpPr>
          <p:cNvPr id="265" name="Google Shape;265;p61"/>
          <p:cNvSpPr txBox="1"/>
          <p:nvPr/>
        </p:nvSpPr>
        <p:spPr>
          <a:xfrm>
            <a:off x="26235025" y="5365750"/>
            <a:ext cx="10213975" cy="74771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42425" lIns="84875" spcFirstLastPara="1" rIns="84875" wrap="square" tIns="42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Arial Narrow"/>
              <a:buNone/>
            </a:pPr>
            <a:r>
              <a:rPr b="1" i="0" lang="en-US" sz="4300" u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Findings</a:t>
            </a:r>
            <a:endParaRPr/>
          </a:p>
        </p:txBody>
      </p:sp>
      <p:sp>
        <p:nvSpPr>
          <p:cNvPr id="266" name="Google Shape;266;p61"/>
          <p:cNvSpPr txBox="1"/>
          <p:nvPr/>
        </p:nvSpPr>
        <p:spPr>
          <a:xfrm>
            <a:off x="13784263" y="23353713"/>
            <a:ext cx="10213975" cy="83026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Whether WKU places too much, too little or about the right amount of emphasis on athletics, academics, and the arts?</a:t>
            </a:r>
            <a:endParaRPr/>
          </a:p>
        </p:txBody>
      </p:sp>
      <p:sp>
        <p:nvSpPr>
          <p:cNvPr id="267" name="Google Shape;267;p61"/>
          <p:cNvSpPr txBox="1"/>
          <p:nvPr/>
        </p:nvSpPr>
        <p:spPr>
          <a:xfrm>
            <a:off x="1282700" y="21632863"/>
            <a:ext cx="10210800" cy="46196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 am proud to be a faculty or staff member at WKU</a:t>
            </a:r>
            <a:endParaRPr/>
          </a:p>
        </p:txBody>
      </p:sp>
      <p:sp>
        <p:nvSpPr>
          <p:cNvPr id="268" name="Google Shape;268;p61"/>
          <p:cNvSpPr txBox="1"/>
          <p:nvPr/>
        </p:nvSpPr>
        <p:spPr>
          <a:xfrm>
            <a:off x="1308100" y="20740688"/>
            <a:ext cx="10210800" cy="74771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42425" lIns="84875" spcFirstLastPara="1" rIns="84875" wrap="square" tIns="42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Arial Narrow"/>
              <a:buNone/>
            </a:pPr>
            <a:r>
              <a:rPr b="1" i="0" lang="en-US" sz="4300" u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Results</a:t>
            </a:r>
            <a:endParaRPr/>
          </a:p>
        </p:txBody>
      </p:sp>
      <p:pic>
        <p:nvPicPr>
          <p:cNvPr id="269" name="Google Shape;269;p6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92400" y="22199600"/>
            <a:ext cx="7480300" cy="337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6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828713" y="13841413"/>
            <a:ext cx="10315575" cy="373856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71" name="Google Shape;271;p61"/>
          <p:cNvGraphicFramePr/>
          <p:nvPr/>
        </p:nvGraphicFramePr>
        <p:xfrm>
          <a:off x="13892213" y="188579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{4D4046DA-A80D-4A09-9660-360C8DD79FEE}</a:tableStyleId>
              </a:tblPr>
              <a:tblGrid>
                <a:gridCol w="7256450"/>
                <a:gridCol w="989000"/>
                <a:gridCol w="987425"/>
                <a:gridCol w="989000"/>
              </a:tblGrid>
              <a:tr h="4524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sng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Faculty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sng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Staff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sng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Stat. Sig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9FA"/>
                    </a:solidFill>
                  </a:tcPr>
                </a:tc>
              </a:tr>
              <a:tr h="4524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Moving to FBS had positive impact on WKU as an academic institution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34%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60%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0.001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9FA"/>
                    </a:solidFill>
                  </a:tcPr>
                </a:tc>
              </a:tr>
              <a:tr h="4524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Moving up had a positive impact on athletics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49%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65%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0.001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9FA"/>
                    </a:solidFill>
                  </a:tcPr>
                </a:tc>
              </a:tr>
              <a:tr h="4524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Moving has increased visibility to WKU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68%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81%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0.001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9FA"/>
                    </a:solidFill>
                  </a:tcPr>
                </a:tc>
              </a:tr>
              <a:tr h="4524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Move to Conference USA has had a positive impact on WKU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40%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59%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0.001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9FA"/>
                    </a:solidFill>
                  </a:tcPr>
                </a:tc>
              </a:tr>
              <a:tr h="4524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Support to decision to eliminate men’s soccer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12%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15%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9FA"/>
                    </a:solidFill>
                  </a:tcPr>
                </a:tc>
              </a:tr>
              <a:tr h="4524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Support decision to drop men's tennis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12%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16%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9FA"/>
                    </a:solidFill>
                  </a:tcPr>
                </a:tc>
              </a:tr>
              <a:tr h="4524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Support decision to suspend swimming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42%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49%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0.1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9FA"/>
                    </a:solidFill>
                  </a:tcPr>
                </a:tc>
              </a:tr>
              <a:tr h="4524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Move to FBS football has increased pride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23%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41%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0.001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9F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2" name="Google Shape;272;p61"/>
          <p:cNvGraphicFramePr/>
          <p:nvPr/>
        </p:nvGraphicFramePr>
        <p:xfrm>
          <a:off x="13843000" y="245729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{4D4046DA-A80D-4A09-9660-360C8DD79FEE}</a:tableStyleId>
              </a:tblPr>
              <a:tblGrid>
                <a:gridCol w="7264400"/>
                <a:gridCol w="987425"/>
                <a:gridCol w="989000"/>
                <a:gridCol w="987425"/>
              </a:tblGrid>
              <a:tr h="393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sng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Faculty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sng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Staff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sng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Stat. Sig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9FA"/>
                    </a:solidFill>
                  </a:tcPr>
                </a:tc>
              </a:tr>
              <a:tr h="393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Too Much Emphasis on Athletics?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67%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48%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0.001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9FA"/>
                    </a:solidFill>
                  </a:tcPr>
                </a:tc>
              </a:tr>
              <a:tr h="393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Too Little on Academics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82%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54%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0.001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9FA"/>
                    </a:solidFill>
                  </a:tcPr>
                </a:tc>
              </a:tr>
              <a:tr h="393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Too Little on the Arts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55%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44%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0.01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9FA"/>
                    </a:solidFill>
                  </a:tcPr>
                </a:tc>
              </a:tr>
              <a:tr h="393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Know that Athletics does not generate positive net revenue?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61%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42%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0.001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9FA"/>
                    </a:solidFill>
                  </a:tcPr>
                </a:tc>
              </a:tr>
            </a:tbl>
          </a:graphicData>
        </a:graphic>
      </p:graphicFrame>
      <p:sp>
        <p:nvSpPr>
          <p:cNvPr id="273" name="Google Shape;273;p61"/>
          <p:cNvSpPr txBox="1"/>
          <p:nvPr/>
        </p:nvSpPr>
        <p:spPr>
          <a:xfrm>
            <a:off x="26285825" y="15887700"/>
            <a:ext cx="10213975" cy="3303587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-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Survey local community </a:t>
            </a:r>
            <a:endParaRPr/>
          </a:p>
          <a:p>
            <a:pPr indent="-342899" lvl="1" marL="76676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-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Measure to what extent staff reflect community sentiment</a:t>
            </a:r>
            <a:endParaRPr/>
          </a:p>
          <a:p>
            <a:pPr indent="-342899" lvl="1" marL="76676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-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Compare University community to broader community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-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Survey faculty at other universities and compare to WKU faculty to determine if findings are context specific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-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Survey WKU students to determine if there is a gap between faculty and student attitudes on intercollegiate athletics on campus</a:t>
            </a:r>
            <a:endParaRPr/>
          </a:p>
          <a:p>
            <a:pPr indent="-342899" lvl="1" marL="76676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-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Determine if students know the true cost of athletics</a:t>
            </a:r>
            <a:endParaRPr/>
          </a:p>
        </p:txBody>
      </p:sp>
      <p:sp>
        <p:nvSpPr>
          <p:cNvPr id="274" name="Google Shape;274;p61"/>
          <p:cNvSpPr txBox="1"/>
          <p:nvPr/>
        </p:nvSpPr>
        <p:spPr>
          <a:xfrm>
            <a:off x="26209625" y="19418300"/>
            <a:ext cx="10213975" cy="74771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42425" lIns="84875" spcFirstLastPara="1" rIns="84875" wrap="square" tIns="42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Arial Narrow"/>
              <a:buNone/>
            </a:pPr>
            <a:r>
              <a:rPr b="1" i="0" lang="en-US" sz="4300" u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Works Cited</a:t>
            </a:r>
            <a:endParaRPr/>
          </a:p>
        </p:txBody>
      </p:sp>
      <p:sp>
        <p:nvSpPr>
          <p:cNvPr id="275" name="Google Shape;275;p61"/>
          <p:cNvSpPr txBox="1"/>
          <p:nvPr/>
        </p:nvSpPr>
        <p:spPr>
          <a:xfrm>
            <a:off x="26196925" y="20426363"/>
            <a:ext cx="10213975" cy="82169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Aulbach, Lucas. </a:t>
            </a:r>
            <a:r>
              <a:rPr b="0" i="1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WKU Herald.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1 April 2013, </a:t>
            </a:r>
            <a:r>
              <a:rPr b="0" i="0" lang="en-US" sz="2400" u="sng">
                <a:solidFill>
                  <a:schemeClr val="hlink"/>
                </a:solidFill>
                <a:latin typeface="Arial Narrow"/>
                <a:ea typeface="Arial Narrow"/>
                <a:cs typeface="Arial Narrow"/>
                <a:sym typeface="Arial Narrow"/>
                <a:hlinkClick r:id="rId6"/>
              </a:rPr>
              <a:t>http://wkuherald.com/news/wku-approves-move-to-conference-usa/article_8deeeae0-9aed-11e2-9321-001a4bcf6878.html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. Accessed 20 March 2017.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ESPN.com news services. </a:t>
            </a:r>
            <a:r>
              <a:rPr b="0" i="1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ESPN. 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 Nov. 2006, </a:t>
            </a:r>
            <a:r>
              <a:rPr b="0" i="0" lang="en-US" sz="2400" u="sng">
                <a:solidFill>
                  <a:schemeClr val="hlink"/>
                </a:solidFill>
                <a:latin typeface="Arial Narrow"/>
                <a:ea typeface="Arial Narrow"/>
                <a:cs typeface="Arial Narrow"/>
                <a:sym typeface="Arial Narrow"/>
                <a:hlinkClick r:id="rId7"/>
              </a:rPr>
              <a:t>http://www.espn.com/college-football/news/story?id=2647510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. Accessed 20 March 2017.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Herald Sports Staff. </a:t>
            </a:r>
            <a:r>
              <a:rPr b="0" i="1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WKU Herald. 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29 April 2014, </a:t>
            </a:r>
            <a:r>
              <a:rPr b="0" i="0" lang="en-US" sz="2400" u="sng">
                <a:solidFill>
                  <a:schemeClr val="hlink"/>
                </a:solidFill>
                <a:latin typeface="Arial Narrow"/>
                <a:ea typeface="Arial Narrow"/>
                <a:cs typeface="Arial Narrow"/>
                <a:sym typeface="Arial Narrow"/>
                <a:hlinkClick r:id="rId8"/>
              </a:rPr>
              <a:t>http://wkuherald.com/sports/wku-men-s-tennis-program-discontinued-due-to-budget-cuts/article_a375347c-cfea-11e3-848e-001a4bcf6878.html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. Accessed 20 March 2017.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Kelly, D., Vidal, L. and Burden, B. C. (2016), A Convenient Truth: University Employees as Heterogeneous and Inexpensive Experimental Samples*. Social Science Quarterly. doi:10.1111/ssqu.12336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Kennedy, Paul. </a:t>
            </a:r>
            <a:r>
              <a:rPr b="0" i="1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Soccer America. 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 Feb. 2008, </a:t>
            </a:r>
            <a:r>
              <a:rPr b="0" i="0" lang="en-US" sz="2400" u="sng">
                <a:solidFill>
                  <a:schemeClr val="hlink"/>
                </a:solidFill>
                <a:latin typeface="Arial Narrow"/>
                <a:ea typeface="Arial Narrow"/>
                <a:cs typeface="Arial Narrow"/>
                <a:sym typeface="Arial Narrow"/>
                <a:hlinkClick r:id="rId9"/>
              </a:rPr>
              <a:t>https://www.socceramerica.com/article/25484/western-kentucky-drops-mens-soccer.html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. Accessed 20 March 2017.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Rogers, Shelby, and Trey Crumbie. </a:t>
            </a:r>
            <a:r>
              <a:rPr b="0" i="1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WKU Herald. 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 April 2015, </a:t>
            </a:r>
            <a:r>
              <a:rPr b="0" i="0" lang="en-US" sz="2400" u="sng">
                <a:solidFill>
                  <a:schemeClr val="hlink"/>
                </a:solidFill>
                <a:latin typeface="Arial Narrow"/>
                <a:ea typeface="Arial Narrow"/>
                <a:cs typeface="Arial Narrow"/>
                <a:sym typeface="Arial Narrow"/>
                <a:hlinkClick r:id="rId10"/>
              </a:rPr>
              <a:t>http://wkuherald.com/news/hindsight-wku-suspends-swim-team-for-five-years/article_e8628da2-e3c4-11e4-b658-fb750cc0e2e7.html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. Accessed 20 March 2017</a:t>
            </a:r>
            <a:r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276" name="Google Shape;276;p61"/>
          <p:cNvSpPr txBox="1"/>
          <p:nvPr/>
        </p:nvSpPr>
        <p:spPr>
          <a:xfrm>
            <a:off x="13843000" y="27893963"/>
            <a:ext cx="10185400" cy="4154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-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56% of respondents indicated that they know a great deal about how Title IX impact intercollegiate athletics.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-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62% indicated that title IX had a positive impact on intercollegiate athletics.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-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53% of respondents indicated that Title IX has been a controversial issue in college sports, but only 33% see it as controversial at WKU.</a:t>
            </a:r>
            <a:b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Only 18% of respondents indicated that men’s sports had been hurt by Title IX, while 59% believe that women’s sports could use more resources.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-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80% of respondents know that Title IX applied to Gender/Sex but 20% believed that it also applied to Race.</a:t>
            </a:r>
            <a:endParaRPr/>
          </a:p>
        </p:txBody>
      </p:sp>
      <p:sp>
        <p:nvSpPr>
          <p:cNvPr id="277" name="Google Shape;277;p61"/>
          <p:cNvSpPr txBox="1"/>
          <p:nvPr/>
        </p:nvSpPr>
        <p:spPr>
          <a:xfrm>
            <a:off x="13854113" y="26990675"/>
            <a:ext cx="10275887" cy="74771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42425" lIns="84875" spcFirstLastPara="1" rIns="84875" wrap="square" tIns="42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Arial Narrow"/>
              <a:buNone/>
            </a:pPr>
            <a:r>
              <a:rPr b="1" i="0" lang="en-US" sz="4300" u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Title IX</a:t>
            </a:r>
            <a:endParaRPr/>
          </a:p>
        </p:txBody>
      </p:sp>
      <p:sp>
        <p:nvSpPr>
          <p:cNvPr id="278" name="Google Shape;278;p61"/>
          <p:cNvSpPr txBox="1"/>
          <p:nvPr/>
        </p:nvSpPr>
        <p:spPr>
          <a:xfrm>
            <a:off x="26204863" y="6470650"/>
            <a:ext cx="10142537" cy="829151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-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divide emerges between how faculty and staff view intercollegiate athletics and the benefits of athletics to an institution</a:t>
            </a:r>
            <a:endParaRPr/>
          </a:p>
          <a:p>
            <a:pPr indent="-457200" lvl="1" marL="12001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-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divide will also exist between faculty and the broader community If staff are a good reflection of the broader community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-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Staff generally prouder to be at WKU than faculty</a:t>
            </a:r>
            <a:endParaRPr/>
          </a:p>
          <a:p>
            <a:pPr indent="-457200" lvl="1" marL="12001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-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Sports and other athletics symbols and venues were greater source of price for staff than faculty</a:t>
            </a:r>
            <a:endParaRPr/>
          </a:p>
          <a:p>
            <a:pPr indent="-457200" lvl="1" marL="12001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-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differences on academic items often not significant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-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asked about WKU’s reputation being enhanced, the findings are similar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-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Staff more supportive of move to FBS football and the decision to join Conference USA</a:t>
            </a:r>
            <a:endParaRPr/>
          </a:p>
          <a:p>
            <a:pPr indent="-457200" lvl="1" marL="12001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-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Decision to cut men’s soccer and men’s tennis 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-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Faculty were more likely to know that revenues from college athletics do not cover athletics expenses.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-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Regression analysis also highlights a couple of other patterns.</a:t>
            </a:r>
            <a:endParaRPr/>
          </a:p>
          <a:p>
            <a:pPr indent="-457200" lvl="1" marL="12001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-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Faculty and Staff who are alumni of WKU gave more positive responses across almost all questions.</a:t>
            </a:r>
            <a:endParaRPr/>
          </a:p>
          <a:p>
            <a:pPr indent="-457200" lvl="1" marL="12001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-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Gender differences do emerge on many of the questions.</a:t>
            </a:r>
            <a:endParaRPr/>
          </a:p>
        </p:txBody>
      </p:sp>
      <p:sp>
        <p:nvSpPr>
          <p:cNvPr id="279" name="Google Shape;279;p61"/>
          <p:cNvSpPr txBox="1"/>
          <p:nvPr/>
        </p:nvSpPr>
        <p:spPr>
          <a:xfrm>
            <a:off x="26158825" y="31770638"/>
            <a:ext cx="4894262" cy="731837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2450" lIns="84900" spcFirstLastPara="1" rIns="84900" wrap="square" tIns="42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2011 Western Kentucky University. Printing paid from state funds, KRS 57.375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Western Kentucky University is an equal opportunity institution of higher education and upon request provides reasonable accommodation to individuals with disabilities. www.wku.edu/eoo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4_Custom Design">
  <a:themeElements>
    <a:clrScheme name="4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3_Custom Design">
  <a:themeElements>
    <a:clrScheme name="3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1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2_Custom Design">
  <a:themeElements>
    <a:clrScheme name="2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