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268" r:id="rId4"/>
    <p:sldId id="312" r:id="rId5"/>
    <p:sldId id="317" r:id="rId6"/>
    <p:sldId id="309" r:id="rId7"/>
    <p:sldId id="319" r:id="rId8"/>
    <p:sldId id="321" r:id="rId9"/>
    <p:sldId id="318" r:id="rId10"/>
    <p:sldId id="323" r:id="rId11"/>
    <p:sldId id="322" r:id="rId12"/>
    <p:sldId id="313" r:id="rId13"/>
    <p:sldId id="320" r:id="rId14"/>
    <p:sldId id="314" r:id="rId15"/>
    <p:sldId id="324" r:id="rId16"/>
    <p:sldId id="325" r:id="rId17"/>
    <p:sldId id="327" r:id="rId18"/>
    <p:sldId id="3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7BB99-084E-4372-BF5A-EF6B3313A95F}" v="198" dt="2023-09-20T21:03:03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Ray" userId="a6d0f6f8-4f9d-4bfb-926f-7a5a12ad8f72" providerId="ADAL" clId="{5B57BB99-084E-4372-BF5A-EF6B3313A95F}"/>
    <pc:docChg chg="undo custSel addSld delSld modSld sldOrd">
      <pc:chgData name="Travis Ray" userId="a6d0f6f8-4f9d-4bfb-926f-7a5a12ad8f72" providerId="ADAL" clId="{5B57BB99-084E-4372-BF5A-EF6B3313A95F}" dt="2023-09-20T21:03:09.621" v="1893" actId="26606"/>
      <pc:docMkLst>
        <pc:docMk/>
      </pc:docMkLst>
      <pc:sldChg chg="modSp">
        <pc:chgData name="Travis Ray" userId="a6d0f6f8-4f9d-4bfb-926f-7a5a12ad8f72" providerId="ADAL" clId="{5B57BB99-084E-4372-BF5A-EF6B3313A95F}" dt="2023-09-20T20:06:35.924" v="168" actId="20577"/>
        <pc:sldMkLst>
          <pc:docMk/>
          <pc:sldMk cId="3530359469" sldId="268"/>
        </pc:sldMkLst>
        <pc:graphicFrameChg chg="mod">
          <ac:chgData name="Travis Ray" userId="a6d0f6f8-4f9d-4bfb-926f-7a5a12ad8f72" providerId="ADAL" clId="{5B57BB99-084E-4372-BF5A-EF6B3313A95F}" dt="2023-09-20T20:06:35.924" v="168" actId="20577"/>
          <ac:graphicFrameMkLst>
            <pc:docMk/>
            <pc:sldMk cId="3530359469" sldId="268"/>
            <ac:graphicFrameMk id="12" creationId="{F6751FD8-BBF2-4569-92B9-9AEABB0D4C2E}"/>
          </ac:graphicFrameMkLst>
        </pc:graphicFrameChg>
      </pc:sldChg>
      <pc:sldChg chg="del">
        <pc:chgData name="Travis Ray" userId="a6d0f6f8-4f9d-4bfb-926f-7a5a12ad8f72" providerId="ADAL" clId="{5B57BB99-084E-4372-BF5A-EF6B3313A95F}" dt="2023-09-20T20:08:44.533" v="242" actId="47"/>
        <pc:sldMkLst>
          <pc:docMk/>
          <pc:sldMk cId="4107795992" sldId="292"/>
        </pc:sldMkLst>
      </pc:sldChg>
      <pc:sldChg chg="del">
        <pc:chgData name="Travis Ray" userId="a6d0f6f8-4f9d-4bfb-926f-7a5a12ad8f72" providerId="ADAL" clId="{5B57BB99-084E-4372-BF5A-EF6B3313A95F}" dt="2023-09-20T20:08:39.944" v="240" actId="47"/>
        <pc:sldMkLst>
          <pc:docMk/>
          <pc:sldMk cId="3597009157" sldId="293"/>
        </pc:sldMkLst>
      </pc:sldChg>
      <pc:sldChg chg="del">
        <pc:chgData name="Travis Ray" userId="a6d0f6f8-4f9d-4bfb-926f-7a5a12ad8f72" providerId="ADAL" clId="{5B57BB99-084E-4372-BF5A-EF6B3313A95F}" dt="2023-09-20T20:08:51.702" v="243" actId="47"/>
        <pc:sldMkLst>
          <pc:docMk/>
          <pc:sldMk cId="4202178655" sldId="294"/>
        </pc:sldMkLst>
      </pc:sldChg>
      <pc:sldChg chg="del">
        <pc:chgData name="Travis Ray" userId="a6d0f6f8-4f9d-4bfb-926f-7a5a12ad8f72" providerId="ADAL" clId="{5B57BB99-084E-4372-BF5A-EF6B3313A95F}" dt="2023-09-20T20:56:27.399" v="1530" actId="47"/>
        <pc:sldMkLst>
          <pc:docMk/>
          <pc:sldMk cId="794839302" sldId="295"/>
        </pc:sldMkLst>
      </pc:sldChg>
      <pc:sldChg chg="del">
        <pc:chgData name="Travis Ray" userId="a6d0f6f8-4f9d-4bfb-926f-7a5a12ad8f72" providerId="ADAL" clId="{5B57BB99-084E-4372-BF5A-EF6B3313A95F}" dt="2023-09-20T20:08:42.994" v="241" actId="47"/>
        <pc:sldMkLst>
          <pc:docMk/>
          <pc:sldMk cId="3894063558" sldId="296"/>
        </pc:sldMkLst>
      </pc:sldChg>
      <pc:sldChg chg="del">
        <pc:chgData name="Travis Ray" userId="a6d0f6f8-4f9d-4bfb-926f-7a5a12ad8f72" providerId="ADAL" clId="{5B57BB99-084E-4372-BF5A-EF6B3313A95F}" dt="2023-09-20T20:56:28.788" v="1531" actId="47"/>
        <pc:sldMkLst>
          <pc:docMk/>
          <pc:sldMk cId="3080856410" sldId="299"/>
        </pc:sldMkLst>
      </pc:sldChg>
      <pc:sldChg chg="del">
        <pc:chgData name="Travis Ray" userId="a6d0f6f8-4f9d-4bfb-926f-7a5a12ad8f72" providerId="ADAL" clId="{5B57BB99-084E-4372-BF5A-EF6B3313A95F}" dt="2023-09-20T20:56:32.559" v="1534" actId="47"/>
        <pc:sldMkLst>
          <pc:docMk/>
          <pc:sldMk cId="1286472330" sldId="300"/>
        </pc:sldMkLst>
      </pc:sldChg>
      <pc:sldChg chg="del">
        <pc:chgData name="Travis Ray" userId="a6d0f6f8-4f9d-4bfb-926f-7a5a12ad8f72" providerId="ADAL" clId="{5B57BB99-084E-4372-BF5A-EF6B3313A95F}" dt="2023-09-20T20:03:17.669" v="1" actId="47"/>
        <pc:sldMkLst>
          <pc:docMk/>
          <pc:sldMk cId="293022371" sldId="301"/>
        </pc:sldMkLst>
      </pc:sldChg>
      <pc:sldChg chg="del">
        <pc:chgData name="Travis Ray" userId="a6d0f6f8-4f9d-4bfb-926f-7a5a12ad8f72" providerId="ADAL" clId="{5B57BB99-084E-4372-BF5A-EF6B3313A95F}" dt="2023-09-20T20:56:33.599" v="1535" actId="47"/>
        <pc:sldMkLst>
          <pc:docMk/>
          <pc:sldMk cId="16285428" sldId="302"/>
        </pc:sldMkLst>
      </pc:sldChg>
      <pc:sldChg chg="del">
        <pc:chgData name="Travis Ray" userId="a6d0f6f8-4f9d-4bfb-926f-7a5a12ad8f72" providerId="ADAL" clId="{5B57BB99-084E-4372-BF5A-EF6B3313A95F}" dt="2023-09-20T20:56:34.646" v="1536" actId="47"/>
        <pc:sldMkLst>
          <pc:docMk/>
          <pc:sldMk cId="2538941083" sldId="303"/>
        </pc:sldMkLst>
      </pc:sldChg>
      <pc:sldChg chg="del">
        <pc:chgData name="Travis Ray" userId="a6d0f6f8-4f9d-4bfb-926f-7a5a12ad8f72" providerId="ADAL" clId="{5B57BB99-084E-4372-BF5A-EF6B3313A95F}" dt="2023-09-20T20:56:34.950" v="1537" actId="47"/>
        <pc:sldMkLst>
          <pc:docMk/>
          <pc:sldMk cId="3481080484" sldId="304"/>
        </pc:sldMkLst>
      </pc:sldChg>
      <pc:sldChg chg="del">
        <pc:chgData name="Travis Ray" userId="a6d0f6f8-4f9d-4bfb-926f-7a5a12ad8f72" providerId="ADAL" clId="{5B57BB99-084E-4372-BF5A-EF6B3313A95F}" dt="2023-09-20T20:56:35.339" v="1538" actId="47"/>
        <pc:sldMkLst>
          <pc:docMk/>
          <pc:sldMk cId="2764619293" sldId="305"/>
        </pc:sldMkLst>
      </pc:sldChg>
      <pc:sldChg chg="del">
        <pc:chgData name="Travis Ray" userId="a6d0f6f8-4f9d-4bfb-926f-7a5a12ad8f72" providerId="ADAL" clId="{5B57BB99-084E-4372-BF5A-EF6B3313A95F}" dt="2023-09-20T20:56:35.627" v="1539" actId="47"/>
        <pc:sldMkLst>
          <pc:docMk/>
          <pc:sldMk cId="390322415" sldId="306"/>
        </pc:sldMkLst>
      </pc:sldChg>
      <pc:sldChg chg="del">
        <pc:chgData name="Travis Ray" userId="a6d0f6f8-4f9d-4bfb-926f-7a5a12ad8f72" providerId="ADAL" clId="{5B57BB99-084E-4372-BF5A-EF6B3313A95F}" dt="2023-09-20T20:56:36.656" v="1540" actId="47"/>
        <pc:sldMkLst>
          <pc:docMk/>
          <pc:sldMk cId="950606528" sldId="307"/>
        </pc:sldMkLst>
      </pc:sldChg>
      <pc:sldChg chg="del">
        <pc:chgData name="Travis Ray" userId="a6d0f6f8-4f9d-4bfb-926f-7a5a12ad8f72" providerId="ADAL" clId="{5B57BB99-084E-4372-BF5A-EF6B3313A95F}" dt="2023-09-20T20:56:30.240" v="1532" actId="47"/>
        <pc:sldMkLst>
          <pc:docMk/>
          <pc:sldMk cId="3582062482" sldId="308"/>
        </pc:sldMkLst>
      </pc:sldChg>
      <pc:sldChg chg="ord">
        <pc:chgData name="Travis Ray" userId="a6d0f6f8-4f9d-4bfb-926f-7a5a12ad8f72" providerId="ADAL" clId="{5B57BB99-084E-4372-BF5A-EF6B3313A95F}" dt="2023-09-20T20:38:00.345" v="457"/>
        <pc:sldMkLst>
          <pc:docMk/>
          <pc:sldMk cId="3786653719" sldId="309"/>
        </pc:sldMkLst>
      </pc:sldChg>
      <pc:sldChg chg="del">
        <pc:chgData name="Travis Ray" userId="a6d0f6f8-4f9d-4bfb-926f-7a5a12ad8f72" providerId="ADAL" clId="{5B57BB99-084E-4372-BF5A-EF6B3313A95F}" dt="2023-09-20T20:56:31.526" v="1533" actId="47"/>
        <pc:sldMkLst>
          <pc:docMk/>
          <pc:sldMk cId="2543824300" sldId="310"/>
        </pc:sldMkLst>
      </pc:sldChg>
      <pc:sldChg chg="addSp delSp modSp new mod setBg">
        <pc:chgData name="Travis Ray" userId="a6d0f6f8-4f9d-4bfb-926f-7a5a12ad8f72" providerId="ADAL" clId="{5B57BB99-084E-4372-BF5A-EF6B3313A95F}" dt="2023-09-20T20:48:12.452" v="1175" actId="732"/>
        <pc:sldMkLst>
          <pc:docMk/>
          <pc:sldMk cId="1352463604" sldId="311"/>
        </pc:sldMkLst>
        <pc:spChg chg="mod">
          <ac:chgData name="Travis Ray" userId="a6d0f6f8-4f9d-4bfb-926f-7a5a12ad8f72" providerId="ADAL" clId="{5B57BB99-084E-4372-BF5A-EF6B3313A95F}" dt="2023-09-20T20:04:16.276" v="13" actId="26606"/>
          <ac:spMkLst>
            <pc:docMk/>
            <pc:sldMk cId="1352463604" sldId="311"/>
            <ac:spMk id="2" creationId="{EB5FEE94-407D-B9BD-3AE4-7B8D497586D7}"/>
          </ac:spMkLst>
        </pc:spChg>
        <pc:spChg chg="add del">
          <ac:chgData name="Travis Ray" userId="a6d0f6f8-4f9d-4bfb-926f-7a5a12ad8f72" providerId="ADAL" clId="{5B57BB99-084E-4372-BF5A-EF6B3313A95F}" dt="2023-09-20T20:04:16.276" v="13" actId="26606"/>
          <ac:spMkLst>
            <pc:docMk/>
            <pc:sldMk cId="1352463604" sldId="311"/>
            <ac:spMk id="3" creationId="{67E91E03-9B34-3526-FD8D-EAEBC9D739A4}"/>
          </ac:spMkLst>
        </pc:spChg>
        <pc:spChg chg="add del">
          <ac:chgData name="Travis Ray" userId="a6d0f6f8-4f9d-4bfb-926f-7a5a12ad8f72" providerId="ADAL" clId="{5B57BB99-084E-4372-BF5A-EF6B3313A95F}" dt="2023-09-20T20:04:11.548" v="11" actId="26606"/>
          <ac:spMkLst>
            <pc:docMk/>
            <pc:sldMk cId="1352463604" sldId="311"/>
            <ac:spMk id="10" creationId="{A3363022-C969-41E9-8EB2-E4C94908C1FA}"/>
          </ac:spMkLst>
        </pc:spChg>
        <pc:spChg chg="add del">
          <ac:chgData name="Travis Ray" userId="a6d0f6f8-4f9d-4bfb-926f-7a5a12ad8f72" providerId="ADAL" clId="{5B57BB99-084E-4372-BF5A-EF6B3313A95F}" dt="2023-09-20T20:04:11.548" v="11" actId="26606"/>
          <ac:spMkLst>
            <pc:docMk/>
            <pc:sldMk cId="1352463604" sldId="311"/>
            <ac:spMk id="12" creationId="{8D1AD6B3-BE88-4CEB-BA17-790657CC4729}"/>
          </ac:spMkLst>
        </pc:spChg>
        <pc:spChg chg="add">
          <ac:chgData name="Travis Ray" userId="a6d0f6f8-4f9d-4bfb-926f-7a5a12ad8f72" providerId="ADAL" clId="{5B57BB99-084E-4372-BF5A-EF6B3313A95F}" dt="2023-09-20T20:04:16.276" v="13" actId="26606"/>
          <ac:spMkLst>
            <pc:docMk/>
            <pc:sldMk cId="1352463604" sldId="311"/>
            <ac:spMk id="1031" creationId="{16C5FA50-8D52-4617-AF91-5C7B1C8352F1}"/>
          </ac:spMkLst>
        </pc:spChg>
        <pc:spChg chg="add">
          <ac:chgData name="Travis Ray" userId="a6d0f6f8-4f9d-4bfb-926f-7a5a12ad8f72" providerId="ADAL" clId="{5B57BB99-084E-4372-BF5A-EF6B3313A95F}" dt="2023-09-20T20:04:16.276" v="13" actId="26606"/>
          <ac:spMkLst>
            <pc:docMk/>
            <pc:sldMk cId="1352463604" sldId="311"/>
            <ac:spMk id="1033" creationId="{E223798C-12AD-4B0C-A50C-D676347D67CF}"/>
          </ac:spMkLst>
        </pc:spChg>
        <pc:grpChg chg="add del">
          <ac:chgData name="Travis Ray" userId="a6d0f6f8-4f9d-4bfb-926f-7a5a12ad8f72" providerId="ADAL" clId="{5B57BB99-084E-4372-BF5A-EF6B3313A95F}" dt="2023-09-20T20:04:11.548" v="11" actId="26606"/>
          <ac:grpSpMkLst>
            <pc:docMk/>
            <pc:sldMk cId="1352463604" sldId="311"/>
            <ac:grpSpMk id="14" creationId="{89D1390B-7E13-4B4F-9CB2-391063412E54}"/>
          </ac:grpSpMkLst>
        </pc:grpChg>
        <pc:picChg chg="add del">
          <ac:chgData name="Travis Ray" userId="a6d0f6f8-4f9d-4bfb-926f-7a5a12ad8f72" providerId="ADAL" clId="{5B57BB99-084E-4372-BF5A-EF6B3313A95F}" dt="2023-09-20T20:04:11.548" v="11" actId="26606"/>
          <ac:picMkLst>
            <pc:docMk/>
            <pc:sldMk cId="1352463604" sldId="311"/>
            <ac:picMk id="7" creationId="{873E15AD-30E3-225C-09DC-E2D0EBBB8152}"/>
          </ac:picMkLst>
        </pc:picChg>
        <pc:picChg chg="add mod">
          <ac:chgData name="Travis Ray" userId="a6d0f6f8-4f9d-4bfb-926f-7a5a12ad8f72" providerId="ADAL" clId="{5B57BB99-084E-4372-BF5A-EF6B3313A95F}" dt="2023-09-20T20:04:16.276" v="13" actId="26606"/>
          <ac:picMkLst>
            <pc:docMk/>
            <pc:sldMk cId="1352463604" sldId="311"/>
            <ac:picMk id="1026" creationId="{A17B845E-2431-83A1-2B6E-2B4B1A60DA99}"/>
          </ac:picMkLst>
        </pc:picChg>
        <pc:picChg chg="add mod">
          <ac:chgData name="Travis Ray" userId="a6d0f6f8-4f9d-4bfb-926f-7a5a12ad8f72" providerId="ADAL" clId="{5B57BB99-084E-4372-BF5A-EF6B3313A95F}" dt="2023-09-20T20:48:12.452" v="1175" actId="732"/>
          <ac:picMkLst>
            <pc:docMk/>
            <pc:sldMk cId="1352463604" sldId="311"/>
            <ac:picMk id="4098" creationId="{A380243F-5C26-4791-77A1-B6D641B8FAC0}"/>
          </ac:picMkLst>
        </pc:picChg>
      </pc:sldChg>
      <pc:sldChg chg="addSp delSp modSp new mod setBg">
        <pc:chgData name="Travis Ray" userId="a6d0f6f8-4f9d-4bfb-926f-7a5a12ad8f72" providerId="ADAL" clId="{5B57BB99-084E-4372-BF5A-EF6B3313A95F}" dt="2023-09-20T20:08:06.282" v="239" actId="26606"/>
        <pc:sldMkLst>
          <pc:docMk/>
          <pc:sldMk cId="1928781882" sldId="312"/>
        </pc:sldMkLst>
        <pc:spChg chg="mod">
          <ac:chgData name="Travis Ray" userId="a6d0f6f8-4f9d-4bfb-926f-7a5a12ad8f72" providerId="ADAL" clId="{5B57BB99-084E-4372-BF5A-EF6B3313A95F}" dt="2023-09-20T20:08:06.282" v="239" actId="26606"/>
          <ac:spMkLst>
            <pc:docMk/>
            <pc:sldMk cId="1928781882" sldId="312"/>
            <ac:spMk id="2" creationId="{6D8A38D1-637D-39F7-1821-7B35DB8CF6AD}"/>
          </ac:spMkLst>
        </pc:spChg>
        <pc:spChg chg="mod">
          <ac:chgData name="Travis Ray" userId="a6d0f6f8-4f9d-4bfb-926f-7a5a12ad8f72" providerId="ADAL" clId="{5B57BB99-084E-4372-BF5A-EF6B3313A95F}" dt="2023-09-20T20:08:06.282" v="239" actId="26606"/>
          <ac:spMkLst>
            <pc:docMk/>
            <pc:sldMk cId="1928781882" sldId="312"/>
            <ac:spMk id="3" creationId="{4C570AF3-5F03-CECA-B6C4-808BEF1CFD7B}"/>
          </ac:spMkLst>
        </pc:spChg>
        <pc:spChg chg="add">
          <ac:chgData name="Travis Ray" userId="a6d0f6f8-4f9d-4bfb-926f-7a5a12ad8f72" providerId="ADAL" clId="{5B57BB99-084E-4372-BF5A-EF6B3313A95F}" dt="2023-09-20T20:08:06.282" v="239" actId="26606"/>
          <ac:spMkLst>
            <pc:docMk/>
            <pc:sldMk cId="1928781882" sldId="312"/>
            <ac:spMk id="2059" creationId="{38468727-63BE-4191-B4A6-C30C82C0E986}"/>
          </ac:spMkLst>
        </pc:spChg>
        <pc:spChg chg="add">
          <ac:chgData name="Travis Ray" userId="a6d0f6f8-4f9d-4bfb-926f-7a5a12ad8f72" providerId="ADAL" clId="{5B57BB99-084E-4372-BF5A-EF6B3313A95F}" dt="2023-09-20T20:08:06.282" v="239" actId="26606"/>
          <ac:spMkLst>
            <pc:docMk/>
            <pc:sldMk cId="1928781882" sldId="312"/>
            <ac:spMk id="2061" creationId="{9D355BB6-1BB8-4828-B246-CFB31742D7B8}"/>
          </ac:spMkLst>
        </pc:spChg>
        <pc:spChg chg="add">
          <ac:chgData name="Travis Ray" userId="a6d0f6f8-4f9d-4bfb-926f-7a5a12ad8f72" providerId="ADAL" clId="{5B57BB99-084E-4372-BF5A-EF6B3313A95F}" dt="2023-09-20T20:08:06.282" v="239" actId="26606"/>
          <ac:spMkLst>
            <pc:docMk/>
            <pc:sldMk cId="1928781882" sldId="312"/>
            <ac:spMk id="2063" creationId="{CA52A9B9-B2B3-46F0-9D53-0EFF9905BF8F}"/>
          </ac:spMkLst>
        </pc:spChg>
        <pc:picChg chg="add del mod">
          <ac:chgData name="Travis Ray" userId="a6d0f6f8-4f9d-4bfb-926f-7a5a12ad8f72" providerId="ADAL" clId="{5B57BB99-084E-4372-BF5A-EF6B3313A95F}" dt="2023-09-20T20:08:01.577" v="238" actId="478"/>
          <ac:picMkLst>
            <pc:docMk/>
            <pc:sldMk cId="1928781882" sldId="312"/>
            <ac:picMk id="2050" creationId="{0B024ED5-1DD6-473B-3150-0B383956F394}"/>
          </ac:picMkLst>
        </pc:picChg>
        <pc:picChg chg="add mod ord">
          <ac:chgData name="Travis Ray" userId="a6d0f6f8-4f9d-4bfb-926f-7a5a12ad8f72" providerId="ADAL" clId="{5B57BB99-084E-4372-BF5A-EF6B3313A95F}" dt="2023-09-20T20:08:06.282" v="239" actId="26606"/>
          <ac:picMkLst>
            <pc:docMk/>
            <pc:sldMk cId="1928781882" sldId="312"/>
            <ac:picMk id="2052" creationId="{80E57133-FC69-D52A-8552-49AC25C47B93}"/>
          </ac:picMkLst>
        </pc:picChg>
        <pc:picChg chg="add mod">
          <ac:chgData name="Travis Ray" userId="a6d0f6f8-4f9d-4bfb-926f-7a5a12ad8f72" providerId="ADAL" clId="{5B57BB99-084E-4372-BF5A-EF6B3313A95F}" dt="2023-09-20T20:08:06.282" v="239" actId="26606"/>
          <ac:picMkLst>
            <pc:docMk/>
            <pc:sldMk cId="1928781882" sldId="312"/>
            <ac:picMk id="2054" creationId="{27109F35-53F5-8ABC-9C49-5F0F1AB90A2C}"/>
          </ac:picMkLst>
        </pc:picChg>
      </pc:sldChg>
      <pc:sldChg chg="addSp delSp modSp new mod setBg addAnim delAnim">
        <pc:chgData name="Travis Ray" userId="a6d0f6f8-4f9d-4bfb-926f-7a5a12ad8f72" providerId="ADAL" clId="{5B57BB99-084E-4372-BF5A-EF6B3313A95F}" dt="2023-09-20T20:20:35.284" v="294"/>
        <pc:sldMkLst>
          <pc:docMk/>
          <pc:sldMk cId="3617719625" sldId="313"/>
        </pc:sldMkLst>
        <pc:spChg chg="mod">
          <ac:chgData name="Travis Ray" userId="a6d0f6f8-4f9d-4bfb-926f-7a5a12ad8f72" providerId="ADAL" clId="{5B57BB99-084E-4372-BF5A-EF6B3313A95F}" dt="2023-09-20T20:20:35.284" v="293" actId="26606"/>
          <ac:spMkLst>
            <pc:docMk/>
            <pc:sldMk cId="3617719625" sldId="313"/>
            <ac:spMk id="2" creationId="{E34B1F78-9F6D-11CF-8ACC-E9950841A50A}"/>
          </ac:spMkLst>
        </pc:spChg>
        <pc:spChg chg="mod">
          <ac:chgData name="Travis Ray" userId="a6d0f6f8-4f9d-4bfb-926f-7a5a12ad8f72" providerId="ADAL" clId="{5B57BB99-084E-4372-BF5A-EF6B3313A95F}" dt="2023-09-20T20:20:35.284" v="293" actId="26606"/>
          <ac:spMkLst>
            <pc:docMk/>
            <pc:sldMk cId="3617719625" sldId="313"/>
            <ac:spMk id="3" creationId="{B8FF3F84-4F18-FC29-C2CF-619FA2520545}"/>
          </ac:spMkLst>
        </pc:spChg>
        <pc:spChg chg="add del">
          <ac:chgData name="Travis Ray" userId="a6d0f6f8-4f9d-4bfb-926f-7a5a12ad8f72" providerId="ADAL" clId="{5B57BB99-084E-4372-BF5A-EF6B3313A95F}" dt="2023-09-20T20:20:35.268" v="292" actId="26606"/>
          <ac:spMkLst>
            <pc:docMk/>
            <pc:sldMk cId="3617719625" sldId="313"/>
            <ac:spMk id="1035" creationId="{D18F9937-D035-C8CB-D4BE-0545C0941FAE}"/>
          </ac:spMkLst>
        </pc:spChg>
        <pc:spChg chg="add del">
          <ac:chgData name="Travis Ray" userId="a6d0f6f8-4f9d-4bfb-926f-7a5a12ad8f72" providerId="ADAL" clId="{5B57BB99-084E-4372-BF5A-EF6B3313A95F}" dt="2023-09-20T20:20:35.268" v="292" actId="26606"/>
          <ac:spMkLst>
            <pc:docMk/>
            <pc:sldMk cId="3617719625" sldId="313"/>
            <ac:spMk id="1037" creationId="{CC845DF2-F1F4-03D1-5627-CF4E6BF887E3}"/>
          </ac:spMkLst>
        </pc:spChg>
        <pc:spChg chg="add del">
          <ac:chgData name="Travis Ray" userId="a6d0f6f8-4f9d-4bfb-926f-7a5a12ad8f72" providerId="ADAL" clId="{5B57BB99-084E-4372-BF5A-EF6B3313A95F}" dt="2023-09-20T20:20:35.268" v="292" actId="26606"/>
          <ac:spMkLst>
            <pc:docMk/>
            <pc:sldMk cId="3617719625" sldId="313"/>
            <ac:spMk id="1043" creationId="{1889C514-CBA0-0FAA-AA76-D4B0AF07F4C6}"/>
          </ac:spMkLst>
        </pc:spChg>
        <pc:spChg chg="add del">
          <ac:chgData name="Travis Ray" userId="a6d0f6f8-4f9d-4bfb-926f-7a5a12ad8f72" providerId="ADAL" clId="{5B57BB99-084E-4372-BF5A-EF6B3313A95F}" dt="2023-09-20T20:20:35.268" v="292" actId="26606"/>
          <ac:spMkLst>
            <pc:docMk/>
            <pc:sldMk cId="3617719625" sldId="313"/>
            <ac:spMk id="1045" creationId="{9F5D10DB-1EFA-6023-7E20-76D6EAA53531}"/>
          </ac:spMkLst>
        </pc:spChg>
        <pc:spChg chg="add">
          <ac:chgData name="Travis Ray" userId="a6d0f6f8-4f9d-4bfb-926f-7a5a12ad8f72" providerId="ADAL" clId="{5B57BB99-084E-4372-BF5A-EF6B3313A95F}" dt="2023-09-20T20:20:35.284" v="293" actId="26606"/>
          <ac:spMkLst>
            <pc:docMk/>
            <pc:sldMk cId="3617719625" sldId="313"/>
            <ac:spMk id="1047" creationId="{DC35A348-C5D6-4112-9FDD-93A493B010B5}"/>
          </ac:spMkLst>
        </pc:spChg>
        <pc:grpChg chg="add del">
          <ac:chgData name="Travis Ray" userId="a6d0f6f8-4f9d-4bfb-926f-7a5a12ad8f72" providerId="ADAL" clId="{5B57BB99-084E-4372-BF5A-EF6B3313A95F}" dt="2023-09-20T20:20:35.268" v="292" actId="26606"/>
          <ac:grpSpMkLst>
            <pc:docMk/>
            <pc:sldMk cId="3617719625" sldId="313"/>
            <ac:grpSpMk id="1039" creationId="{19823B0C-C308-259A-8E6B-0235EEBF56CC}"/>
          </ac:grpSpMkLst>
        </pc:grpChg>
        <pc:grpChg chg="add">
          <ac:chgData name="Travis Ray" userId="a6d0f6f8-4f9d-4bfb-926f-7a5a12ad8f72" providerId="ADAL" clId="{5B57BB99-084E-4372-BF5A-EF6B3313A95F}" dt="2023-09-20T20:20:35.284" v="293" actId="26606"/>
          <ac:grpSpMkLst>
            <pc:docMk/>
            <pc:sldMk cId="3617719625" sldId="313"/>
            <ac:grpSpMk id="1048" creationId="{AC0B7807-0C83-4963-821A-69B172722E49}"/>
          </ac:grpSpMkLst>
        </pc:grpChg>
        <pc:picChg chg="add mod ord">
          <ac:chgData name="Travis Ray" userId="a6d0f6f8-4f9d-4bfb-926f-7a5a12ad8f72" providerId="ADAL" clId="{5B57BB99-084E-4372-BF5A-EF6B3313A95F}" dt="2023-09-20T20:20:35.284" v="293" actId="26606"/>
          <ac:picMkLst>
            <pc:docMk/>
            <pc:sldMk cId="3617719625" sldId="313"/>
            <ac:picMk id="1026" creationId="{56171877-9A16-08FF-27DA-F29267B269D2}"/>
          </ac:picMkLst>
        </pc:picChg>
        <pc:picChg chg="add mod">
          <ac:chgData name="Travis Ray" userId="a6d0f6f8-4f9d-4bfb-926f-7a5a12ad8f72" providerId="ADAL" clId="{5B57BB99-084E-4372-BF5A-EF6B3313A95F}" dt="2023-09-20T20:20:35.284" v="293" actId="26606"/>
          <ac:picMkLst>
            <pc:docMk/>
            <pc:sldMk cId="3617719625" sldId="313"/>
            <ac:picMk id="1028" creationId="{B03E2B08-3AA8-01CC-98EC-25890F9B6DAE}"/>
          </ac:picMkLst>
        </pc:picChg>
        <pc:picChg chg="add mod">
          <ac:chgData name="Travis Ray" userId="a6d0f6f8-4f9d-4bfb-926f-7a5a12ad8f72" providerId="ADAL" clId="{5B57BB99-084E-4372-BF5A-EF6B3313A95F}" dt="2023-09-20T20:20:35.284" v="293" actId="26606"/>
          <ac:picMkLst>
            <pc:docMk/>
            <pc:sldMk cId="3617719625" sldId="313"/>
            <ac:picMk id="1030" creationId="{6736F54C-C129-83E1-D5F7-ED2D31AB6436}"/>
          </ac:picMkLst>
        </pc:picChg>
      </pc:sldChg>
      <pc:sldChg chg="addSp delSp modSp new mod setBg">
        <pc:chgData name="Travis Ray" userId="a6d0f6f8-4f9d-4bfb-926f-7a5a12ad8f72" providerId="ADAL" clId="{5B57BB99-084E-4372-BF5A-EF6B3313A95F}" dt="2023-09-20T21:00:04.422" v="1813"/>
        <pc:sldMkLst>
          <pc:docMk/>
          <pc:sldMk cId="4150730839" sldId="314"/>
        </pc:sldMkLst>
        <pc:spChg chg="mod">
          <ac:chgData name="Travis Ray" userId="a6d0f6f8-4f9d-4bfb-926f-7a5a12ad8f72" providerId="ADAL" clId="{5B57BB99-084E-4372-BF5A-EF6B3313A95F}" dt="2023-09-20T20:59:35.612" v="1805" actId="26606"/>
          <ac:spMkLst>
            <pc:docMk/>
            <pc:sldMk cId="4150730839" sldId="314"/>
            <ac:spMk id="2" creationId="{E9AA587F-14EB-0257-D9D4-171755054D59}"/>
          </ac:spMkLst>
        </pc:spChg>
        <pc:spChg chg="del mod">
          <ac:chgData name="Travis Ray" userId="a6d0f6f8-4f9d-4bfb-926f-7a5a12ad8f72" providerId="ADAL" clId="{5B57BB99-084E-4372-BF5A-EF6B3313A95F}" dt="2023-09-20T20:59:35.612" v="1805" actId="26606"/>
          <ac:spMkLst>
            <pc:docMk/>
            <pc:sldMk cId="4150730839" sldId="314"/>
            <ac:spMk id="3" creationId="{A4BDF9DE-9C7B-BA7E-EA12-83B0EAB00C1F}"/>
          </ac:spMkLst>
        </pc:spChg>
        <pc:spChg chg="add">
          <ac:chgData name="Travis Ray" userId="a6d0f6f8-4f9d-4bfb-926f-7a5a12ad8f72" providerId="ADAL" clId="{5B57BB99-084E-4372-BF5A-EF6B3313A95F}" dt="2023-09-20T20:59:35.612" v="1805" actId="26606"/>
          <ac:spMkLst>
            <pc:docMk/>
            <pc:sldMk cId="4150730839" sldId="314"/>
            <ac:spMk id="10" creationId="{B50AB553-2A96-4A92-96F2-93548E096954}"/>
          </ac:spMkLst>
        </pc:spChg>
        <pc:graphicFrameChg chg="add mod">
          <ac:chgData name="Travis Ray" userId="a6d0f6f8-4f9d-4bfb-926f-7a5a12ad8f72" providerId="ADAL" clId="{5B57BB99-084E-4372-BF5A-EF6B3313A95F}" dt="2023-09-20T21:00:04.422" v="1813"/>
          <ac:graphicFrameMkLst>
            <pc:docMk/>
            <pc:sldMk cId="4150730839" sldId="314"/>
            <ac:graphicFrameMk id="5" creationId="{8EE905DA-B23E-7683-B413-880BB033DA56}"/>
          </ac:graphicFrameMkLst>
        </pc:graphicFrameChg>
        <pc:picChg chg="add">
          <ac:chgData name="Travis Ray" userId="a6d0f6f8-4f9d-4bfb-926f-7a5a12ad8f72" providerId="ADAL" clId="{5B57BB99-084E-4372-BF5A-EF6B3313A95F}" dt="2023-09-20T20:59:35.612" v="1805" actId="26606"/>
          <ac:picMkLst>
            <pc:docMk/>
            <pc:sldMk cId="4150730839" sldId="314"/>
            <ac:picMk id="6" creationId="{F06713AD-4FF4-F9B1-5DD1-D2A2A252670B}"/>
          </ac:picMkLst>
        </pc:picChg>
      </pc:sldChg>
      <pc:sldChg chg="new del">
        <pc:chgData name="Travis Ray" userId="a6d0f6f8-4f9d-4bfb-926f-7a5a12ad8f72" providerId="ADAL" clId="{5B57BB99-084E-4372-BF5A-EF6B3313A95F}" dt="2023-09-20T20:58:30.424" v="1797" actId="47"/>
        <pc:sldMkLst>
          <pc:docMk/>
          <pc:sldMk cId="3367488745" sldId="315"/>
        </pc:sldMkLst>
      </pc:sldChg>
      <pc:sldChg chg="addSp modSp new mod setBg">
        <pc:chgData name="Travis Ray" userId="a6d0f6f8-4f9d-4bfb-926f-7a5a12ad8f72" providerId="ADAL" clId="{5B57BB99-084E-4372-BF5A-EF6B3313A95F}" dt="2023-09-20T21:03:09.621" v="1893" actId="26606"/>
        <pc:sldMkLst>
          <pc:docMk/>
          <pc:sldMk cId="3948676468" sldId="316"/>
        </pc:sldMkLst>
        <pc:spChg chg="mod">
          <ac:chgData name="Travis Ray" userId="a6d0f6f8-4f9d-4bfb-926f-7a5a12ad8f72" providerId="ADAL" clId="{5B57BB99-084E-4372-BF5A-EF6B3313A95F}" dt="2023-09-20T21:03:09.621" v="1893" actId="26606"/>
          <ac:spMkLst>
            <pc:docMk/>
            <pc:sldMk cId="3948676468" sldId="316"/>
            <ac:spMk id="2" creationId="{FE567E28-63F0-AE84-89C4-4EE301352CA6}"/>
          </ac:spMkLst>
        </pc:spChg>
        <pc:spChg chg="mod">
          <ac:chgData name="Travis Ray" userId="a6d0f6f8-4f9d-4bfb-926f-7a5a12ad8f72" providerId="ADAL" clId="{5B57BB99-084E-4372-BF5A-EF6B3313A95F}" dt="2023-09-20T21:03:09.621" v="1893" actId="26606"/>
          <ac:spMkLst>
            <pc:docMk/>
            <pc:sldMk cId="3948676468" sldId="316"/>
            <ac:spMk id="3" creationId="{CC1F2410-0B43-24E8-360C-E82291110807}"/>
          </ac:spMkLst>
        </pc:spChg>
        <pc:spChg chg="add">
          <ac:chgData name="Travis Ray" userId="a6d0f6f8-4f9d-4bfb-926f-7a5a12ad8f72" providerId="ADAL" clId="{5B57BB99-084E-4372-BF5A-EF6B3313A95F}" dt="2023-09-20T21:03:09.621" v="1893" actId="26606"/>
          <ac:spMkLst>
            <pc:docMk/>
            <pc:sldMk cId="3948676468" sldId="316"/>
            <ac:spMk id="6151" creationId="{45D37F4E-DDB4-456B-97E0-9937730A039F}"/>
          </ac:spMkLst>
        </pc:spChg>
        <pc:spChg chg="add">
          <ac:chgData name="Travis Ray" userId="a6d0f6f8-4f9d-4bfb-926f-7a5a12ad8f72" providerId="ADAL" clId="{5B57BB99-084E-4372-BF5A-EF6B3313A95F}" dt="2023-09-20T21:03:09.621" v="1893" actId="26606"/>
          <ac:spMkLst>
            <pc:docMk/>
            <pc:sldMk cId="3948676468" sldId="316"/>
            <ac:spMk id="6153" creationId="{B2DD41CD-8F47-4F56-AD12-4E2FF7696987}"/>
          </ac:spMkLst>
        </pc:spChg>
        <pc:picChg chg="add mod">
          <ac:chgData name="Travis Ray" userId="a6d0f6f8-4f9d-4bfb-926f-7a5a12ad8f72" providerId="ADAL" clId="{5B57BB99-084E-4372-BF5A-EF6B3313A95F}" dt="2023-09-20T21:03:09.621" v="1893" actId="26606"/>
          <ac:picMkLst>
            <pc:docMk/>
            <pc:sldMk cId="3948676468" sldId="316"/>
            <ac:picMk id="6146" creationId="{C8D8456C-2548-79CF-4C98-D80B7D91113C}"/>
          </ac:picMkLst>
        </pc:picChg>
      </pc:sldChg>
      <pc:sldChg chg="addSp delSp modSp new mod setBg">
        <pc:chgData name="Travis Ray" userId="a6d0f6f8-4f9d-4bfb-926f-7a5a12ad8f72" providerId="ADAL" clId="{5B57BB99-084E-4372-BF5A-EF6B3313A95F}" dt="2023-09-20T20:36:59.678" v="444" actId="403"/>
        <pc:sldMkLst>
          <pc:docMk/>
          <pc:sldMk cId="2602502055" sldId="317"/>
        </pc:sldMkLst>
        <pc:spChg chg="mod">
          <ac:chgData name="Travis Ray" userId="a6d0f6f8-4f9d-4bfb-926f-7a5a12ad8f72" providerId="ADAL" clId="{5B57BB99-084E-4372-BF5A-EF6B3313A95F}" dt="2023-09-20T20:24:12.079" v="438" actId="26606"/>
          <ac:spMkLst>
            <pc:docMk/>
            <pc:sldMk cId="2602502055" sldId="317"/>
            <ac:spMk id="2" creationId="{81ABE977-3A98-66E2-4ED4-E1A3844CE907}"/>
          </ac:spMkLst>
        </pc:spChg>
        <pc:spChg chg="mod ord">
          <ac:chgData name="Travis Ray" userId="a6d0f6f8-4f9d-4bfb-926f-7a5a12ad8f72" providerId="ADAL" clId="{5B57BB99-084E-4372-BF5A-EF6B3313A95F}" dt="2023-09-20T20:36:59.678" v="444" actId="403"/>
          <ac:spMkLst>
            <pc:docMk/>
            <pc:sldMk cId="2602502055" sldId="317"/>
            <ac:spMk id="3" creationId="{276C72D8-394C-E7F5-B4C0-C0EB15C59C22}"/>
          </ac:spMkLst>
        </pc:spChg>
        <pc:spChg chg="add del">
          <ac:chgData name="Travis Ray" userId="a6d0f6f8-4f9d-4bfb-926f-7a5a12ad8f72" providerId="ADAL" clId="{5B57BB99-084E-4372-BF5A-EF6B3313A95F}" dt="2023-09-20T20:24:12.056" v="437" actId="26606"/>
          <ac:spMkLst>
            <pc:docMk/>
            <pc:sldMk cId="2602502055" sldId="317"/>
            <ac:spMk id="2057" creationId="{38468727-63BE-4191-B4A6-C30C82C0E986}"/>
          </ac:spMkLst>
        </pc:spChg>
        <pc:spChg chg="add del">
          <ac:chgData name="Travis Ray" userId="a6d0f6f8-4f9d-4bfb-926f-7a5a12ad8f72" providerId="ADAL" clId="{5B57BB99-084E-4372-BF5A-EF6B3313A95F}" dt="2023-09-20T20:24:12.056" v="437" actId="26606"/>
          <ac:spMkLst>
            <pc:docMk/>
            <pc:sldMk cId="2602502055" sldId="317"/>
            <ac:spMk id="2059" creationId="{9D355BB6-1BB8-4828-B246-CFB31742D7B8}"/>
          </ac:spMkLst>
        </pc:spChg>
        <pc:spChg chg="add del">
          <ac:chgData name="Travis Ray" userId="a6d0f6f8-4f9d-4bfb-926f-7a5a12ad8f72" providerId="ADAL" clId="{5B57BB99-084E-4372-BF5A-EF6B3313A95F}" dt="2023-09-20T20:24:12.056" v="437" actId="26606"/>
          <ac:spMkLst>
            <pc:docMk/>
            <pc:sldMk cId="2602502055" sldId="317"/>
            <ac:spMk id="2061" creationId="{CA52A9B9-B2B3-46F0-9D53-0EFF9905BF8F}"/>
          </ac:spMkLst>
        </pc:spChg>
        <pc:spChg chg="add">
          <ac:chgData name="Travis Ray" userId="a6d0f6f8-4f9d-4bfb-926f-7a5a12ad8f72" providerId="ADAL" clId="{5B57BB99-084E-4372-BF5A-EF6B3313A95F}" dt="2023-09-20T20:24:12.079" v="438" actId="26606"/>
          <ac:spMkLst>
            <pc:docMk/>
            <pc:sldMk cId="2602502055" sldId="317"/>
            <ac:spMk id="2063" creationId="{6FDAFEA5-E56B-9FE7-56A7-E494BF41CCB8}"/>
          </ac:spMkLst>
        </pc:spChg>
        <pc:picChg chg="add mod ord">
          <ac:chgData name="Travis Ray" userId="a6d0f6f8-4f9d-4bfb-926f-7a5a12ad8f72" providerId="ADAL" clId="{5B57BB99-084E-4372-BF5A-EF6B3313A95F}" dt="2023-09-20T20:24:22.225" v="440" actId="1076"/>
          <ac:picMkLst>
            <pc:docMk/>
            <pc:sldMk cId="2602502055" sldId="317"/>
            <ac:picMk id="2050" creationId="{23917FA2-60BD-97D7-D6DA-634FF535A1F4}"/>
          </ac:picMkLst>
        </pc:picChg>
        <pc:picChg chg="add mod">
          <ac:chgData name="Travis Ray" userId="a6d0f6f8-4f9d-4bfb-926f-7a5a12ad8f72" providerId="ADAL" clId="{5B57BB99-084E-4372-BF5A-EF6B3313A95F}" dt="2023-09-20T20:24:24.493" v="441" actId="1076"/>
          <ac:picMkLst>
            <pc:docMk/>
            <pc:sldMk cId="2602502055" sldId="317"/>
            <ac:picMk id="2052" creationId="{54B9741A-DE9B-903C-34DA-16604FAD8371}"/>
          </ac:picMkLst>
        </pc:picChg>
      </pc:sldChg>
      <pc:sldChg chg="addSp modSp new mod setBg">
        <pc:chgData name="Travis Ray" userId="a6d0f6f8-4f9d-4bfb-926f-7a5a12ad8f72" providerId="ADAL" clId="{5B57BB99-084E-4372-BF5A-EF6B3313A95F}" dt="2023-09-20T20:59:02.962" v="1802" actId="26606"/>
        <pc:sldMkLst>
          <pc:docMk/>
          <pc:sldMk cId="1313365081" sldId="318"/>
        </pc:sldMkLst>
        <pc:spChg chg="mod">
          <ac:chgData name="Travis Ray" userId="a6d0f6f8-4f9d-4bfb-926f-7a5a12ad8f72" providerId="ADAL" clId="{5B57BB99-084E-4372-BF5A-EF6B3313A95F}" dt="2023-09-20T20:59:02.962" v="1802" actId="26606"/>
          <ac:spMkLst>
            <pc:docMk/>
            <pc:sldMk cId="1313365081" sldId="318"/>
            <ac:spMk id="2" creationId="{129D0F57-D328-15E3-F097-E82A9B84250B}"/>
          </ac:spMkLst>
        </pc:spChg>
        <pc:spChg chg="mod">
          <ac:chgData name="Travis Ray" userId="a6d0f6f8-4f9d-4bfb-926f-7a5a12ad8f72" providerId="ADAL" clId="{5B57BB99-084E-4372-BF5A-EF6B3313A95F}" dt="2023-09-20T20:59:02.962" v="1802" actId="26606"/>
          <ac:spMkLst>
            <pc:docMk/>
            <pc:sldMk cId="1313365081" sldId="318"/>
            <ac:spMk id="3" creationId="{5B5816F9-6435-9053-B85D-E5BAF53EDEF4}"/>
          </ac:spMkLst>
        </pc:spChg>
        <pc:spChg chg="add">
          <ac:chgData name="Travis Ray" userId="a6d0f6f8-4f9d-4bfb-926f-7a5a12ad8f72" providerId="ADAL" clId="{5B57BB99-084E-4372-BF5A-EF6B3313A95F}" dt="2023-09-20T20:59:02.962" v="1802" actId="26606"/>
          <ac:spMkLst>
            <pc:docMk/>
            <pc:sldMk cId="1313365081" sldId="318"/>
            <ac:spMk id="9" creationId="{B210AC1D-4063-4C6E-9528-FA9C4C0C18E6}"/>
          </ac:spMkLst>
        </pc:spChg>
        <pc:spChg chg="add">
          <ac:chgData name="Travis Ray" userId="a6d0f6f8-4f9d-4bfb-926f-7a5a12ad8f72" providerId="ADAL" clId="{5B57BB99-084E-4372-BF5A-EF6B3313A95F}" dt="2023-09-20T20:59:02.962" v="1802" actId="26606"/>
          <ac:spMkLst>
            <pc:docMk/>
            <pc:sldMk cId="1313365081" sldId="318"/>
            <ac:spMk id="11" creationId="{02F8C595-E68C-4306-AED8-DC7826A0A506}"/>
          </ac:spMkLst>
        </pc:spChg>
        <pc:picChg chg="add">
          <ac:chgData name="Travis Ray" userId="a6d0f6f8-4f9d-4bfb-926f-7a5a12ad8f72" providerId="ADAL" clId="{5B57BB99-084E-4372-BF5A-EF6B3313A95F}" dt="2023-09-20T20:59:02.962" v="1802" actId="26606"/>
          <ac:picMkLst>
            <pc:docMk/>
            <pc:sldMk cId="1313365081" sldId="318"/>
            <ac:picMk id="5" creationId="{22DF9DC0-E631-2A79-655F-FE1442684B18}"/>
          </ac:picMkLst>
        </pc:picChg>
      </pc:sldChg>
      <pc:sldChg chg="addSp modSp new mod setBg">
        <pc:chgData name="Travis Ray" userId="a6d0f6f8-4f9d-4bfb-926f-7a5a12ad8f72" providerId="ADAL" clId="{5B57BB99-084E-4372-BF5A-EF6B3313A95F}" dt="2023-09-20T20:58:39.589" v="1798" actId="26606"/>
        <pc:sldMkLst>
          <pc:docMk/>
          <pc:sldMk cId="4185199327" sldId="319"/>
        </pc:sldMkLst>
        <pc:spChg chg="mod">
          <ac:chgData name="Travis Ray" userId="a6d0f6f8-4f9d-4bfb-926f-7a5a12ad8f72" providerId="ADAL" clId="{5B57BB99-084E-4372-BF5A-EF6B3313A95F}" dt="2023-09-20T20:58:39.589" v="1798" actId="26606"/>
          <ac:spMkLst>
            <pc:docMk/>
            <pc:sldMk cId="4185199327" sldId="319"/>
            <ac:spMk id="2" creationId="{03CC3453-5638-32DF-7356-8C984B102E85}"/>
          </ac:spMkLst>
        </pc:spChg>
        <pc:spChg chg="mod">
          <ac:chgData name="Travis Ray" userId="a6d0f6f8-4f9d-4bfb-926f-7a5a12ad8f72" providerId="ADAL" clId="{5B57BB99-084E-4372-BF5A-EF6B3313A95F}" dt="2023-09-20T20:58:39.589" v="1798" actId="26606"/>
          <ac:spMkLst>
            <pc:docMk/>
            <pc:sldMk cId="4185199327" sldId="319"/>
            <ac:spMk id="3" creationId="{1620B793-AF5F-B926-B474-D4F0F81BB7BB}"/>
          </ac:spMkLst>
        </pc:spChg>
        <pc:spChg chg="add">
          <ac:chgData name="Travis Ray" userId="a6d0f6f8-4f9d-4bfb-926f-7a5a12ad8f72" providerId="ADAL" clId="{5B57BB99-084E-4372-BF5A-EF6B3313A95F}" dt="2023-09-20T20:58:39.589" v="1798" actId="26606"/>
          <ac:spMkLst>
            <pc:docMk/>
            <pc:sldMk cId="4185199327" sldId="319"/>
            <ac:spMk id="9" creationId="{C0763A76-9F1C-4FC5-82B7-DD475DA461B2}"/>
          </ac:spMkLst>
        </pc:spChg>
        <pc:spChg chg="add">
          <ac:chgData name="Travis Ray" userId="a6d0f6f8-4f9d-4bfb-926f-7a5a12ad8f72" providerId="ADAL" clId="{5B57BB99-084E-4372-BF5A-EF6B3313A95F}" dt="2023-09-20T20:58:39.589" v="1798" actId="26606"/>
          <ac:spMkLst>
            <pc:docMk/>
            <pc:sldMk cId="4185199327" sldId="319"/>
            <ac:spMk id="11" creationId="{E81BF4F6-F2CF-4984-9D14-D6966D92F99F}"/>
          </ac:spMkLst>
        </pc:spChg>
        <pc:picChg chg="add">
          <ac:chgData name="Travis Ray" userId="a6d0f6f8-4f9d-4bfb-926f-7a5a12ad8f72" providerId="ADAL" clId="{5B57BB99-084E-4372-BF5A-EF6B3313A95F}" dt="2023-09-20T20:58:39.589" v="1798" actId="26606"/>
          <ac:picMkLst>
            <pc:docMk/>
            <pc:sldMk cId="4185199327" sldId="319"/>
            <ac:picMk id="5" creationId="{438456DC-8AF7-53B5-47C0-683FB9724FDF}"/>
          </ac:picMkLst>
        </pc:picChg>
      </pc:sldChg>
      <pc:sldChg chg="delSp add setBg delDesignElem">
        <pc:chgData name="Travis Ray" userId="a6d0f6f8-4f9d-4bfb-926f-7a5a12ad8f72" providerId="ADAL" clId="{5B57BB99-084E-4372-BF5A-EF6B3313A95F}" dt="2023-09-20T20:37:58.508" v="455"/>
        <pc:sldMkLst>
          <pc:docMk/>
          <pc:sldMk cId="4073245222" sldId="320"/>
        </pc:sldMkLst>
        <pc:spChg chg="del">
          <ac:chgData name="Travis Ray" userId="a6d0f6f8-4f9d-4bfb-926f-7a5a12ad8f72" providerId="ADAL" clId="{5B57BB99-084E-4372-BF5A-EF6B3313A95F}" dt="2023-09-20T20:37:58.508" v="455"/>
          <ac:spMkLst>
            <pc:docMk/>
            <pc:sldMk cId="4073245222" sldId="320"/>
            <ac:spMk id="9" creationId="{5A59F003-E00A-43F9-91DC-CC54E3B87466}"/>
          </ac:spMkLst>
        </pc:spChg>
        <pc:spChg chg="del">
          <ac:chgData name="Travis Ray" userId="a6d0f6f8-4f9d-4bfb-926f-7a5a12ad8f72" providerId="ADAL" clId="{5B57BB99-084E-4372-BF5A-EF6B3313A95F}" dt="2023-09-20T20:37:58.508" v="455"/>
          <ac:spMkLst>
            <pc:docMk/>
            <pc:sldMk cId="4073245222" sldId="320"/>
            <ac:spMk id="11" creationId="{D74A4382-E3AD-430A-9A1F-DFA3E0E77A7D}"/>
          </ac:spMkLst>
        </pc:spChg>
        <pc:spChg chg="del">
          <ac:chgData name="Travis Ray" userId="a6d0f6f8-4f9d-4bfb-926f-7a5a12ad8f72" providerId="ADAL" clId="{5B57BB99-084E-4372-BF5A-EF6B3313A95F}" dt="2023-09-20T20:37:58.508" v="455"/>
          <ac:spMkLst>
            <pc:docMk/>
            <pc:sldMk cId="4073245222" sldId="320"/>
            <ac:spMk id="13" creationId="{79F40191-0F44-4FD1-82CC-ACB507C14BE6}"/>
          </ac:spMkLst>
        </pc:spChg>
      </pc:sldChg>
      <pc:sldChg chg="addSp delSp modSp new mod setBg">
        <pc:chgData name="Travis Ray" userId="a6d0f6f8-4f9d-4bfb-926f-7a5a12ad8f72" providerId="ADAL" clId="{5B57BB99-084E-4372-BF5A-EF6B3313A95F}" dt="2023-09-20T20:58:53.327" v="1801" actId="26606"/>
        <pc:sldMkLst>
          <pc:docMk/>
          <pc:sldMk cId="1136747706" sldId="321"/>
        </pc:sldMkLst>
        <pc:spChg chg="mod">
          <ac:chgData name="Travis Ray" userId="a6d0f6f8-4f9d-4bfb-926f-7a5a12ad8f72" providerId="ADAL" clId="{5B57BB99-084E-4372-BF5A-EF6B3313A95F}" dt="2023-09-20T20:58:53.327" v="1801" actId="26606"/>
          <ac:spMkLst>
            <pc:docMk/>
            <pc:sldMk cId="1136747706" sldId="321"/>
            <ac:spMk id="2" creationId="{87A451BB-B0C7-155E-B925-B0DF0C282ACB}"/>
          </ac:spMkLst>
        </pc:spChg>
        <pc:spChg chg="mod">
          <ac:chgData name="Travis Ray" userId="a6d0f6f8-4f9d-4bfb-926f-7a5a12ad8f72" providerId="ADAL" clId="{5B57BB99-084E-4372-BF5A-EF6B3313A95F}" dt="2023-09-20T20:58:53.327" v="1801" actId="26606"/>
          <ac:spMkLst>
            <pc:docMk/>
            <pc:sldMk cId="1136747706" sldId="321"/>
            <ac:spMk id="3" creationId="{8F22EF8B-B56F-D2D8-BE02-10908BE5E4AB}"/>
          </ac:spMkLst>
        </pc:spChg>
        <pc:spChg chg="add del">
          <ac:chgData name="Travis Ray" userId="a6d0f6f8-4f9d-4bfb-926f-7a5a12ad8f72" providerId="ADAL" clId="{5B57BB99-084E-4372-BF5A-EF6B3313A95F}" dt="2023-09-20T20:39:47.671" v="593"/>
          <ac:spMkLst>
            <pc:docMk/>
            <pc:sldMk cId="1136747706" sldId="321"/>
            <ac:spMk id="4" creationId="{4FEC5B4C-757F-0E9F-DDAB-219442029794}"/>
          </ac:spMkLst>
        </pc:spChg>
        <pc:spChg chg="add del">
          <ac:chgData name="Travis Ray" userId="a6d0f6f8-4f9d-4bfb-926f-7a5a12ad8f72" providerId="ADAL" clId="{5B57BB99-084E-4372-BF5A-EF6B3313A95F}" dt="2023-09-20T20:58:53.318" v="1800" actId="26606"/>
          <ac:spMkLst>
            <pc:docMk/>
            <pc:sldMk cId="1136747706" sldId="321"/>
            <ac:spMk id="9" creationId="{AE3A741D-C19B-960A-5803-1C5887147820}"/>
          </ac:spMkLst>
        </pc:spChg>
        <pc:spChg chg="add del">
          <ac:chgData name="Travis Ray" userId="a6d0f6f8-4f9d-4bfb-926f-7a5a12ad8f72" providerId="ADAL" clId="{5B57BB99-084E-4372-BF5A-EF6B3313A95F}" dt="2023-09-20T20:58:53.318" v="1800" actId="26606"/>
          <ac:spMkLst>
            <pc:docMk/>
            <pc:sldMk cId="1136747706" sldId="321"/>
            <ac:spMk id="11" creationId="{9C3A50E9-9119-7BC3-083B-2D84CCC78E47}"/>
          </ac:spMkLst>
        </pc:spChg>
        <pc:spChg chg="add del">
          <ac:chgData name="Travis Ray" userId="a6d0f6f8-4f9d-4bfb-926f-7a5a12ad8f72" providerId="ADAL" clId="{5B57BB99-084E-4372-BF5A-EF6B3313A95F}" dt="2023-09-20T20:58:53.318" v="1800" actId="26606"/>
          <ac:spMkLst>
            <pc:docMk/>
            <pc:sldMk cId="1136747706" sldId="321"/>
            <ac:spMk id="13" creationId="{DC39DE25-0E4E-0AA7-0932-1D78C2372786}"/>
          </ac:spMkLst>
        </pc:spChg>
        <pc:spChg chg="add del">
          <ac:chgData name="Travis Ray" userId="a6d0f6f8-4f9d-4bfb-926f-7a5a12ad8f72" providerId="ADAL" clId="{5B57BB99-084E-4372-BF5A-EF6B3313A95F}" dt="2023-09-20T20:58:53.318" v="1800" actId="26606"/>
          <ac:spMkLst>
            <pc:docMk/>
            <pc:sldMk cId="1136747706" sldId="321"/>
            <ac:spMk id="15" creationId="{8D6EA299-0840-6DEA-E670-C49AEBC87E89}"/>
          </ac:spMkLst>
        </pc:spChg>
        <pc:spChg chg="add">
          <ac:chgData name="Travis Ray" userId="a6d0f6f8-4f9d-4bfb-926f-7a5a12ad8f72" providerId="ADAL" clId="{5B57BB99-084E-4372-BF5A-EF6B3313A95F}" dt="2023-09-20T20:58:53.327" v="1801" actId="26606"/>
          <ac:spMkLst>
            <pc:docMk/>
            <pc:sldMk cId="1136747706" sldId="321"/>
            <ac:spMk id="17" creationId="{B210AC1D-4063-4C6E-9528-FA9C4C0C18E6}"/>
          </ac:spMkLst>
        </pc:spChg>
        <pc:spChg chg="add">
          <ac:chgData name="Travis Ray" userId="a6d0f6f8-4f9d-4bfb-926f-7a5a12ad8f72" providerId="ADAL" clId="{5B57BB99-084E-4372-BF5A-EF6B3313A95F}" dt="2023-09-20T20:58:53.327" v="1801" actId="26606"/>
          <ac:spMkLst>
            <pc:docMk/>
            <pc:sldMk cId="1136747706" sldId="321"/>
            <ac:spMk id="18" creationId="{02F8C595-E68C-4306-AED8-DC7826A0A506}"/>
          </ac:spMkLst>
        </pc:spChg>
        <pc:picChg chg="add del">
          <ac:chgData name="Travis Ray" userId="a6d0f6f8-4f9d-4bfb-926f-7a5a12ad8f72" providerId="ADAL" clId="{5B57BB99-084E-4372-BF5A-EF6B3313A95F}" dt="2023-09-20T20:58:53.318" v="1800" actId="26606"/>
          <ac:picMkLst>
            <pc:docMk/>
            <pc:sldMk cId="1136747706" sldId="321"/>
            <ac:picMk id="5" creationId="{5DEE19C5-E1CC-5A87-9F2B-B43CB5B52C4E}"/>
          </ac:picMkLst>
        </pc:picChg>
        <pc:picChg chg="add">
          <ac:chgData name="Travis Ray" userId="a6d0f6f8-4f9d-4bfb-926f-7a5a12ad8f72" providerId="ADAL" clId="{5B57BB99-084E-4372-BF5A-EF6B3313A95F}" dt="2023-09-20T20:58:53.327" v="1801" actId="26606"/>
          <ac:picMkLst>
            <pc:docMk/>
            <pc:sldMk cId="1136747706" sldId="321"/>
            <ac:picMk id="19" creationId="{CA7A62C3-A7A1-FC32-AD48-E6BE37D46000}"/>
          </ac:picMkLst>
        </pc:picChg>
      </pc:sldChg>
      <pc:sldChg chg="addSp modSp new mod setBg">
        <pc:chgData name="Travis Ray" userId="a6d0f6f8-4f9d-4bfb-926f-7a5a12ad8f72" providerId="ADAL" clId="{5B57BB99-084E-4372-BF5A-EF6B3313A95F}" dt="2023-09-20T20:59:18.110" v="1804" actId="26606"/>
        <pc:sldMkLst>
          <pc:docMk/>
          <pc:sldMk cId="895175100" sldId="322"/>
        </pc:sldMkLst>
        <pc:spChg chg="mod">
          <ac:chgData name="Travis Ray" userId="a6d0f6f8-4f9d-4bfb-926f-7a5a12ad8f72" providerId="ADAL" clId="{5B57BB99-084E-4372-BF5A-EF6B3313A95F}" dt="2023-09-20T20:59:18.110" v="1804" actId="26606"/>
          <ac:spMkLst>
            <pc:docMk/>
            <pc:sldMk cId="895175100" sldId="322"/>
            <ac:spMk id="2" creationId="{84E8A477-E3D7-E6A2-E7A5-54C9DD10CFF7}"/>
          </ac:spMkLst>
        </pc:spChg>
        <pc:spChg chg="mod">
          <ac:chgData name="Travis Ray" userId="a6d0f6f8-4f9d-4bfb-926f-7a5a12ad8f72" providerId="ADAL" clId="{5B57BB99-084E-4372-BF5A-EF6B3313A95F}" dt="2023-09-20T20:59:18.110" v="1804" actId="26606"/>
          <ac:spMkLst>
            <pc:docMk/>
            <pc:sldMk cId="895175100" sldId="322"/>
            <ac:spMk id="3" creationId="{7557FAA3-DF2D-0B1A-5455-DE26BB5EDB21}"/>
          </ac:spMkLst>
        </pc:spChg>
        <pc:spChg chg="add">
          <ac:chgData name="Travis Ray" userId="a6d0f6f8-4f9d-4bfb-926f-7a5a12ad8f72" providerId="ADAL" clId="{5B57BB99-084E-4372-BF5A-EF6B3313A95F}" dt="2023-09-20T20:59:18.110" v="1804" actId="26606"/>
          <ac:spMkLst>
            <pc:docMk/>
            <pc:sldMk cId="895175100" sldId="322"/>
            <ac:spMk id="9" creationId="{C0763A76-9F1C-4FC5-82B7-DD475DA461B2}"/>
          </ac:spMkLst>
        </pc:spChg>
        <pc:spChg chg="add">
          <ac:chgData name="Travis Ray" userId="a6d0f6f8-4f9d-4bfb-926f-7a5a12ad8f72" providerId="ADAL" clId="{5B57BB99-084E-4372-BF5A-EF6B3313A95F}" dt="2023-09-20T20:59:18.110" v="1804" actId="26606"/>
          <ac:spMkLst>
            <pc:docMk/>
            <pc:sldMk cId="895175100" sldId="322"/>
            <ac:spMk id="11" creationId="{E81BF4F6-F2CF-4984-9D14-D6966D92F99F}"/>
          </ac:spMkLst>
        </pc:spChg>
        <pc:picChg chg="add">
          <ac:chgData name="Travis Ray" userId="a6d0f6f8-4f9d-4bfb-926f-7a5a12ad8f72" providerId="ADAL" clId="{5B57BB99-084E-4372-BF5A-EF6B3313A95F}" dt="2023-09-20T20:59:18.110" v="1804" actId="26606"/>
          <ac:picMkLst>
            <pc:docMk/>
            <pc:sldMk cId="895175100" sldId="322"/>
            <ac:picMk id="5" creationId="{3E3DEA9F-6BF8-B764-BFBE-BAA0352189F8}"/>
          </ac:picMkLst>
        </pc:picChg>
      </pc:sldChg>
      <pc:sldChg chg="addSp modSp new mod setBg">
        <pc:chgData name="Travis Ray" userId="a6d0f6f8-4f9d-4bfb-926f-7a5a12ad8f72" providerId="ADAL" clId="{5B57BB99-084E-4372-BF5A-EF6B3313A95F}" dt="2023-09-20T20:59:11.002" v="1803" actId="26606"/>
        <pc:sldMkLst>
          <pc:docMk/>
          <pc:sldMk cId="3265337621" sldId="323"/>
        </pc:sldMkLst>
        <pc:spChg chg="mod">
          <ac:chgData name="Travis Ray" userId="a6d0f6f8-4f9d-4bfb-926f-7a5a12ad8f72" providerId="ADAL" clId="{5B57BB99-084E-4372-BF5A-EF6B3313A95F}" dt="2023-09-20T20:59:11.002" v="1803" actId="26606"/>
          <ac:spMkLst>
            <pc:docMk/>
            <pc:sldMk cId="3265337621" sldId="323"/>
            <ac:spMk id="2" creationId="{75BC9B2E-69A6-AF52-18F4-B22295992B08}"/>
          </ac:spMkLst>
        </pc:spChg>
        <pc:spChg chg="mod">
          <ac:chgData name="Travis Ray" userId="a6d0f6f8-4f9d-4bfb-926f-7a5a12ad8f72" providerId="ADAL" clId="{5B57BB99-084E-4372-BF5A-EF6B3313A95F}" dt="2023-09-20T20:59:11.002" v="1803" actId="26606"/>
          <ac:spMkLst>
            <pc:docMk/>
            <pc:sldMk cId="3265337621" sldId="323"/>
            <ac:spMk id="3" creationId="{610DAC6B-AC1B-DE6F-2F89-CAD3281946FB}"/>
          </ac:spMkLst>
        </pc:spChg>
        <pc:spChg chg="add">
          <ac:chgData name="Travis Ray" userId="a6d0f6f8-4f9d-4bfb-926f-7a5a12ad8f72" providerId="ADAL" clId="{5B57BB99-084E-4372-BF5A-EF6B3313A95F}" dt="2023-09-20T20:59:11.002" v="1803" actId="26606"/>
          <ac:spMkLst>
            <pc:docMk/>
            <pc:sldMk cId="3265337621" sldId="323"/>
            <ac:spMk id="9" creationId="{C0763A76-9F1C-4FC5-82B7-DD475DA461B2}"/>
          </ac:spMkLst>
        </pc:spChg>
        <pc:spChg chg="add">
          <ac:chgData name="Travis Ray" userId="a6d0f6f8-4f9d-4bfb-926f-7a5a12ad8f72" providerId="ADAL" clId="{5B57BB99-084E-4372-BF5A-EF6B3313A95F}" dt="2023-09-20T20:59:11.002" v="1803" actId="26606"/>
          <ac:spMkLst>
            <pc:docMk/>
            <pc:sldMk cId="3265337621" sldId="323"/>
            <ac:spMk id="11" creationId="{E81BF4F6-F2CF-4984-9D14-D6966D92F99F}"/>
          </ac:spMkLst>
        </pc:spChg>
        <pc:picChg chg="add">
          <ac:chgData name="Travis Ray" userId="a6d0f6f8-4f9d-4bfb-926f-7a5a12ad8f72" providerId="ADAL" clId="{5B57BB99-084E-4372-BF5A-EF6B3313A95F}" dt="2023-09-20T20:59:11.002" v="1803" actId="26606"/>
          <ac:picMkLst>
            <pc:docMk/>
            <pc:sldMk cId="3265337621" sldId="323"/>
            <ac:picMk id="5" creationId="{284855A6-0F1A-356A-11F7-2EA7FC1A2F63}"/>
          </ac:picMkLst>
        </pc:picChg>
      </pc:sldChg>
      <pc:sldChg chg="addSp delSp modSp add mod setBg">
        <pc:chgData name="Travis Ray" userId="a6d0f6f8-4f9d-4bfb-926f-7a5a12ad8f72" providerId="ADAL" clId="{5B57BB99-084E-4372-BF5A-EF6B3313A95F}" dt="2023-09-20T21:00:30.865" v="1816" actId="26606"/>
        <pc:sldMkLst>
          <pc:docMk/>
          <pc:sldMk cId="1459775795" sldId="324"/>
        </pc:sldMkLst>
        <pc:spChg chg="mod">
          <ac:chgData name="Travis Ray" userId="a6d0f6f8-4f9d-4bfb-926f-7a5a12ad8f72" providerId="ADAL" clId="{5B57BB99-084E-4372-BF5A-EF6B3313A95F}" dt="2023-09-20T21:00:30.865" v="1816" actId="26606"/>
          <ac:spMkLst>
            <pc:docMk/>
            <pc:sldMk cId="1459775795" sldId="324"/>
            <ac:spMk id="2" creationId="{E9AA587F-14EB-0257-D9D4-171755054D59}"/>
          </ac:spMkLst>
        </pc:spChg>
        <pc:spChg chg="mod ord">
          <ac:chgData name="Travis Ray" userId="a6d0f6f8-4f9d-4bfb-926f-7a5a12ad8f72" providerId="ADAL" clId="{5B57BB99-084E-4372-BF5A-EF6B3313A95F}" dt="2023-09-20T21:00:30.865" v="1816" actId="26606"/>
          <ac:spMkLst>
            <pc:docMk/>
            <pc:sldMk cId="1459775795" sldId="324"/>
            <ac:spMk id="3" creationId="{A4BDF9DE-9C7B-BA7E-EA12-83B0EAB00C1F}"/>
          </ac:spMkLst>
        </pc:spChg>
        <pc:spChg chg="add del">
          <ac:chgData name="Travis Ray" userId="a6d0f6f8-4f9d-4bfb-926f-7a5a12ad8f72" providerId="ADAL" clId="{5B57BB99-084E-4372-BF5A-EF6B3313A95F}" dt="2023-09-20T21:00:30.856" v="1815" actId="26606"/>
          <ac:spMkLst>
            <pc:docMk/>
            <pc:sldMk cId="1459775795" sldId="324"/>
            <ac:spMk id="5124" creationId="{1CD81A2A-6ED4-4EF4-A14C-912D31E14800}"/>
          </ac:spMkLst>
        </pc:spChg>
        <pc:spChg chg="add del">
          <ac:chgData name="Travis Ray" userId="a6d0f6f8-4f9d-4bfb-926f-7a5a12ad8f72" providerId="ADAL" clId="{5B57BB99-084E-4372-BF5A-EF6B3313A95F}" dt="2023-09-20T21:00:30.856" v="1815" actId="26606"/>
          <ac:spMkLst>
            <pc:docMk/>
            <pc:sldMk cId="1459775795" sldId="324"/>
            <ac:spMk id="5125" creationId="{1661932C-CA15-4E17-B115-FAE7CBEE4789}"/>
          </ac:spMkLst>
        </pc:spChg>
        <pc:spChg chg="add del">
          <ac:chgData name="Travis Ray" userId="a6d0f6f8-4f9d-4bfb-926f-7a5a12ad8f72" providerId="ADAL" clId="{5B57BB99-084E-4372-BF5A-EF6B3313A95F}" dt="2023-09-20T21:00:30.856" v="1815" actId="26606"/>
          <ac:spMkLst>
            <pc:docMk/>
            <pc:sldMk cId="1459775795" sldId="324"/>
            <ac:spMk id="5126" creationId="{B91ECDA9-56DC-4270-8F33-01C5637B8CEB}"/>
          </ac:spMkLst>
        </pc:spChg>
        <pc:spChg chg="add del">
          <ac:chgData name="Travis Ray" userId="a6d0f6f8-4f9d-4bfb-926f-7a5a12ad8f72" providerId="ADAL" clId="{5B57BB99-084E-4372-BF5A-EF6B3313A95F}" dt="2023-09-20T20:52:09.999" v="1335" actId="26606"/>
          <ac:spMkLst>
            <pc:docMk/>
            <pc:sldMk cId="1459775795" sldId="324"/>
            <ac:spMk id="5127" creationId="{B95B9BA8-1D69-4796-85F5-B6D0BD52354B}"/>
          </ac:spMkLst>
        </pc:spChg>
        <pc:spChg chg="add del">
          <ac:chgData name="Travis Ray" userId="a6d0f6f8-4f9d-4bfb-926f-7a5a12ad8f72" providerId="ADAL" clId="{5B57BB99-084E-4372-BF5A-EF6B3313A95F}" dt="2023-09-20T21:00:30.856" v="1815" actId="26606"/>
          <ac:spMkLst>
            <pc:docMk/>
            <pc:sldMk cId="1459775795" sldId="324"/>
            <ac:spMk id="5128" creationId="{FEC9DA3E-C1D7-472D-B7C0-F71AE41FBA23}"/>
          </ac:spMkLst>
        </pc:spChg>
        <pc:spChg chg="add del">
          <ac:chgData name="Travis Ray" userId="a6d0f6f8-4f9d-4bfb-926f-7a5a12ad8f72" providerId="ADAL" clId="{5B57BB99-084E-4372-BF5A-EF6B3313A95F}" dt="2023-09-20T21:00:30.856" v="1815" actId="26606"/>
          <ac:spMkLst>
            <pc:docMk/>
            <pc:sldMk cId="1459775795" sldId="324"/>
            <ac:spMk id="5131" creationId="{8590ADD5-9383-4D3D-9047-3DA2593CCB5D}"/>
          </ac:spMkLst>
        </pc:spChg>
        <pc:spChg chg="add del">
          <ac:chgData name="Travis Ray" userId="a6d0f6f8-4f9d-4bfb-926f-7a5a12ad8f72" providerId="ADAL" clId="{5B57BB99-084E-4372-BF5A-EF6B3313A95F}" dt="2023-09-20T21:00:30.856" v="1815" actId="26606"/>
          <ac:spMkLst>
            <pc:docMk/>
            <pc:sldMk cId="1459775795" sldId="324"/>
            <ac:spMk id="5133" creationId="{DABE3E45-88CF-45D8-8D40-C773324D93F6}"/>
          </ac:spMkLst>
        </pc:spChg>
        <pc:spChg chg="add del">
          <ac:chgData name="Travis Ray" userId="a6d0f6f8-4f9d-4bfb-926f-7a5a12ad8f72" providerId="ADAL" clId="{5B57BB99-084E-4372-BF5A-EF6B3313A95F}" dt="2023-09-20T20:52:11.971" v="1337" actId="26606"/>
          <ac:spMkLst>
            <pc:docMk/>
            <pc:sldMk cId="1459775795" sldId="324"/>
            <ac:spMk id="5137" creationId="{FE1EC756-41E9-4FD6-AD48-EF46A28137B7}"/>
          </ac:spMkLst>
        </pc:spChg>
        <pc:spChg chg="add del">
          <ac:chgData name="Travis Ray" userId="a6d0f6f8-4f9d-4bfb-926f-7a5a12ad8f72" providerId="ADAL" clId="{5B57BB99-084E-4372-BF5A-EF6B3313A95F}" dt="2023-09-20T20:52:11.971" v="1337" actId="26606"/>
          <ac:spMkLst>
            <pc:docMk/>
            <pc:sldMk cId="1459775795" sldId="324"/>
            <ac:spMk id="5138" creationId="{E66F6371-9EA5-9354-29DC-1D07B921F79C}"/>
          </ac:spMkLst>
        </pc:spChg>
        <pc:spChg chg="add del">
          <ac:chgData name="Travis Ray" userId="a6d0f6f8-4f9d-4bfb-926f-7a5a12ad8f72" providerId="ADAL" clId="{5B57BB99-084E-4372-BF5A-EF6B3313A95F}" dt="2023-09-20T21:00:30.856" v="1815" actId="26606"/>
          <ac:spMkLst>
            <pc:docMk/>
            <pc:sldMk cId="1459775795" sldId="324"/>
            <ac:spMk id="5139" creationId="{75F47824-961D-465D-84F9-EAE11BC6173B}"/>
          </ac:spMkLst>
        </pc:spChg>
        <pc:spChg chg="add del">
          <ac:chgData name="Travis Ray" userId="a6d0f6f8-4f9d-4bfb-926f-7a5a12ad8f72" providerId="ADAL" clId="{5B57BB99-084E-4372-BF5A-EF6B3313A95F}" dt="2023-09-20T20:52:16.585" v="1339" actId="26606"/>
          <ac:spMkLst>
            <pc:docMk/>
            <pc:sldMk cId="1459775795" sldId="324"/>
            <ac:spMk id="5140" creationId="{AF6CB648-9554-488A-B457-99CAAD1DA528}"/>
          </ac:spMkLst>
        </pc:spChg>
        <pc:spChg chg="add del">
          <ac:chgData name="Travis Ray" userId="a6d0f6f8-4f9d-4bfb-926f-7a5a12ad8f72" providerId="ADAL" clId="{5B57BB99-084E-4372-BF5A-EF6B3313A95F}" dt="2023-09-20T20:52:16.585" v="1339" actId="26606"/>
          <ac:spMkLst>
            <pc:docMk/>
            <pc:sldMk cId="1459775795" sldId="324"/>
            <ac:spMk id="5141" creationId="{E3ADCBE7-9330-1CDA-00EB-CDD12DB722FF}"/>
          </ac:spMkLst>
        </pc:spChg>
        <pc:spChg chg="add">
          <ac:chgData name="Travis Ray" userId="a6d0f6f8-4f9d-4bfb-926f-7a5a12ad8f72" providerId="ADAL" clId="{5B57BB99-084E-4372-BF5A-EF6B3313A95F}" dt="2023-09-20T21:00:30.865" v="1816" actId="26606"/>
          <ac:spMkLst>
            <pc:docMk/>
            <pc:sldMk cId="1459775795" sldId="324"/>
            <ac:spMk id="5142" creationId="{058A14AF-9FB5-4CC7-BA35-E8E85D3EDF0E}"/>
          </ac:spMkLst>
        </pc:spChg>
        <pc:spChg chg="add">
          <ac:chgData name="Travis Ray" userId="a6d0f6f8-4f9d-4bfb-926f-7a5a12ad8f72" providerId="ADAL" clId="{5B57BB99-084E-4372-BF5A-EF6B3313A95F}" dt="2023-09-20T21:00:30.865" v="1816" actId="26606"/>
          <ac:spMkLst>
            <pc:docMk/>
            <pc:sldMk cId="1459775795" sldId="324"/>
            <ac:spMk id="5143" creationId="{3A9A4357-BD1D-4622-A4FE-766E6AB8DE84}"/>
          </ac:spMkLst>
        </pc:spChg>
        <pc:spChg chg="add">
          <ac:chgData name="Travis Ray" userId="a6d0f6f8-4f9d-4bfb-926f-7a5a12ad8f72" providerId="ADAL" clId="{5B57BB99-084E-4372-BF5A-EF6B3313A95F}" dt="2023-09-20T21:00:30.865" v="1816" actId="26606"/>
          <ac:spMkLst>
            <pc:docMk/>
            <pc:sldMk cId="1459775795" sldId="324"/>
            <ac:spMk id="5144" creationId="{E659831F-0D9A-4C63-9EBB-8435B85A440F}"/>
          </ac:spMkLst>
        </pc:spChg>
        <pc:spChg chg="add">
          <ac:chgData name="Travis Ray" userId="a6d0f6f8-4f9d-4bfb-926f-7a5a12ad8f72" providerId="ADAL" clId="{5B57BB99-084E-4372-BF5A-EF6B3313A95F}" dt="2023-09-20T21:00:30.865" v="1816" actId="26606"/>
          <ac:spMkLst>
            <pc:docMk/>
            <pc:sldMk cId="1459775795" sldId="324"/>
            <ac:spMk id="5145" creationId="{E6995CE5-F890-4ABA-82A2-26507CE8D2A3}"/>
          </ac:spMkLst>
        </pc:spChg>
        <pc:grpChg chg="add del">
          <ac:chgData name="Travis Ray" userId="a6d0f6f8-4f9d-4bfb-926f-7a5a12ad8f72" providerId="ADAL" clId="{5B57BB99-084E-4372-BF5A-EF6B3313A95F}" dt="2023-09-20T20:52:09.999" v="1335" actId="26606"/>
          <ac:grpSpMkLst>
            <pc:docMk/>
            <pc:sldMk cId="1459775795" sldId="324"/>
            <ac:grpSpMk id="5129" creationId="{D44E3F87-3D58-4B03-86B2-15A5C5B9C964}"/>
          </ac:grpSpMkLst>
        </pc:grpChg>
        <pc:picChg chg="add mod">
          <ac:chgData name="Travis Ray" userId="a6d0f6f8-4f9d-4bfb-926f-7a5a12ad8f72" providerId="ADAL" clId="{5B57BB99-084E-4372-BF5A-EF6B3313A95F}" dt="2023-09-20T21:00:30.865" v="1816" actId="26606"/>
          <ac:picMkLst>
            <pc:docMk/>
            <pc:sldMk cId="1459775795" sldId="324"/>
            <ac:picMk id="5122" creationId="{BAF40273-A94D-3121-B467-69E261D611EC}"/>
          </ac:picMkLst>
        </pc:picChg>
        <pc:cxnChg chg="add del">
          <ac:chgData name="Travis Ray" userId="a6d0f6f8-4f9d-4bfb-926f-7a5a12ad8f72" providerId="ADAL" clId="{5B57BB99-084E-4372-BF5A-EF6B3313A95F}" dt="2023-09-20T21:00:30.856" v="1815" actId="26606"/>
          <ac:cxnSpMkLst>
            <pc:docMk/>
            <pc:sldMk cId="1459775795" sldId="324"/>
            <ac:cxnSpMk id="5135" creationId="{49CD1692-827B-4C8D-B4A1-134FD04CF45C}"/>
          </ac:cxnSpMkLst>
        </pc:cxnChg>
      </pc:sldChg>
      <pc:sldChg chg="addSp modSp add mod setBg">
        <pc:chgData name="Travis Ray" userId="a6d0f6f8-4f9d-4bfb-926f-7a5a12ad8f72" providerId="ADAL" clId="{5B57BB99-084E-4372-BF5A-EF6B3313A95F}" dt="2023-09-20T21:00:35.178" v="1817" actId="26606"/>
        <pc:sldMkLst>
          <pc:docMk/>
          <pc:sldMk cId="2910763136" sldId="325"/>
        </pc:sldMkLst>
        <pc:spChg chg="mod">
          <ac:chgData name="Travis Ray" userId="a6d0f6f8-4f9d-4bfb-926f-7a5a12ad8f72" providerId="ADAL" clId="{5B57BB99-084E-4372-BF5A-EF6B3313A95F}" dt="2023-09-20T21:00:35.178" v="1817" actId="26606"/>
          <ac:spMkLst>
            <pc:docMk/>
            <pc:sldMk cId="2910763136" sldId="325"/>
            <ac:spMk id="2" creationId="{E9AA587F-14EB-0257-D9D4-171755054D59}"/>
          </ac:spMkLst>
        </pc:spChg>
        <pc:spChg chg="mod">
          <ac:chgData name="Travis Ray" userId="a6d0f6f8-4f9d-4bfb-926f-7a5a12ad8f72" providerId="ADAL" clId="{5B57BB99-084E-4372-BF5A-EF6B3313A95F}" dt="2023-09-20T21:00:35.178" v="1817" actId="26606"/>
          <ac:spMkLst>
            <pc:docMk/>
            <pc:sldMk cId="2910763136" sldId="325"/>
            <ac:spMk id="3" creationId="{A4BDF9DE-9C7B-BA7E-EA12-83B0EAB00C1F}"/>
          </ac:spMkLst>
        </pc:spChg>
        <pc:spChg chg="add">
          <ac:chgData name="Travis Ray" userId="a6d0f6f8-4f9d-4bfb-926f-7a5a12ad8f72" providerId="ADAL" clId="{5B57BB99-084E-4372-BF5A-EF6B3313A95F}" dt="2023-09-20T21:00:35.178" v="1817" actId="26606"/>
          <ac:spMkLst>
            <pc:docMk/>
            <pc:sldMk cId="2910763136" sldId="325"/>
            <ac:spMk id="5127" creationId="{117AB3D3-3C9C-4DED-809A-78734805B895}"/>
          </ac:spMkLst>
        </pc:spChg>
        <pc:spChg chg="add">
          <ac:chgData name="Travis Ray" userId="a6d0f6f8-4f9d-4bfb-926f-7a5a12ad8f72" providerId="ADAL" clId="{5B57BB99-084E-4372-BF5A-EF6B3313A95F}" dt="2023-09-20T21:00:35.178" v="1817" actId="26606"/>
          <ac:spMkLst>
            <pc:docMk/>
            <pc:sldMk cId="2910763136" sldId="325"/>
            <ac:spMk id="5129" creationId="{3A9A4357-BD1D-4622-A4FE-766E6AB8DE84}"/>
          </ac:spMkLst>
        </pc:spChg>
        <pc:spChg chg="add">
          <ac:chgData name="Travis Ray" userId="a6d0f6f8-4f9d-4bfb-926f-7a5a12ad8f72" providerId="ADAL" clId="{5B57BB99-084E-4372-BF5A-EF6B3313A95F}" dt="2023-09-20T21:00:35.178" v="1817" actId="26606"/>
          <ac:spMkLst>
            <pc:docMk/>
            <pc:sldMk cId="2910763136" sldId="325"/>
            <ac:spMk id="5131" creationId="{E659831F-0D9A-4C63-9EBB-8435B85A440F}"/>
          </ac:spMkLst>
        </pc:spChg>
        <pc:spChg chg="add">
          <ac:chgData name="Travis Ray" userId="a6d0f6f8-4f9d-4bfb-926f-7a5a12ad8f72" providerId="ADAL" clId="{5B57BB99-084E-4372-BF5A-EF6B3313A95F}" dt="2023-09-20T21:00:35.178" v="1817" actId="26606"/>
          <ac:spMkLst>
            <pc:docMk/>
            <pc:sldMk cId="2910763136" sldId="325"/>
            <ac:spMk id="5133" creationId="{E6995CE5-F890-4ABA-82A2-26507CE8D2A3}"/>
          </ac:spMkLst>
        </pc:spChg>
        <pc:picChg chg="mod">
          <ac:chgData name="Travis Ray" userId="a6d0f6f8-4f9d-4bfb-926f-7a5a12ad8f72" providerId="ADAL" clId="{5B57BB99-084E-4372-BF5A-EF6B3313A95F}" dt="2023-09-20T21:00:35.178" v="1817" actId="26606"/>
          <ac:picMkLst>
            <pc:docMk/>
            <pc:sldMk cId="2910763136" sldId="325"/>
            <ac:picMk id="5122" creationId="{BAF40273-A94D-3121-B467-69E261D611EC}"/>
          </ac:picMkLst>
        </pc:picChg>
      </pc:sldChg>
      <pc:sldChg chg="modSp add del mod ord">
        <pc:chgData name="Travis Ray" userId="a6d0f6f8-4f9d-4bfb-926f-7a5a12ad8f72" providerId="ADAL" clId="{5B57BB99-084E-4372-BF5A-EF6B3313A95F}" dt="2023-09-20T21:01:35.363" v="1824" actId="47"/>
        <pc:sldMkLst>
          <pc:docMk/>
          <pc:sldMk cId="103764329" sldId="326"/>
        </pc:sldMkLst>
        <pc:spChg chg="mod">
          <ac:chgData name="Travis Ray" userId="a6d0f6f8-4f9d-4bfb-926f-7a5a12ad8f72" providerId="ADAL" clId="{5B57BB99-084E-4372-BF5A-EF6B3313A95F}" dt="2023-09-20T20:55:42.135" v="1506" actId="20577"/>
          <ac:spMkLst>
            <pc:docMk/>
            <pc:sldMk cId="103764329" sldId="326"/>
            <ac:spMk id="3" creationId="{7557FAA3-DF2D-0B1A-5455-DE26BB5EDB21}"/>
          </ac:spMkLst>
        </pc:spChg>
      </pc:sldChg>
      <pc:sldChg chg="addSp delSp modSp new mod setBg">
        <pc:chgData name="Travis Ray" userId="a6d0f6f8-4f9d-4bfb-926f-7a5a12ad8f72" providerId="ADAL" clId="{5B57BB99-084E-4372-BF5A-EF6B3313A95F}" dt="2023-09-20T21:00:54.783" v="1823" actId="20577"/>
        <pc:sldMkLst>
          <pc:docMk/>
          <pc:sldMk cId="1246951452" sldId="327"/>
        </pc:sldMkLst>
        <pc:spChg chg="mod">
          <ac:chgData name="Travis Ray" userId="a6d0f6f8-4f9d-4bfb-926f-7a5a12ad8f72" providerId="ADAL" clId="{5B57BB99-084E-4372-BF5A-EF6B3313A95F}" dt="2023-09-20T21:00:50.671" v="1820" actId="26606"/>
          <ac:spMkLst>
            <pc:docMk/>
            <pc:sldMk cId="1246951452" sldId="327"/>
            <ac:spMk id="2" creationId="{046F551F-845A-6239-A820-851248EC9A98}"/>
          </ac:spMkLst>
        </pc:spChg>
        <pc:spChg chg="mod">
          <ac:chgData name="Travis Ray" userId="a6d0f6f8-4f9d-4bfb-926f-7a5a12ad8f72" providerId="ADAL" clId="{5B57BB99-084E-4372-BF5A-EF6B3313A95F}" dt="2023-09-20T21:00:54.783" v="1823" actId="20577"/>
          <ac:spMkLst>
            <pc:docMk/>
            <pc:sldMk cId="1246951452" sldId="327"/>
            <ac:spMk id="3" creationId="{253BAC6E-872D-CA62-C7DB-956EA2AA5A88}"/>
          </ac:spMkLst>
        </pc:spChg>
        <pc:spChg chg="add">
          <ac:chgData name="Travis Ray" userId="a6d0f6f8-4f9d-4bfb-926f-7a5a12ad8f72" providerId="ADAL" clId="{5B57BB99-084E-4372-BF5A-EF6B3313A95F}" dt="2023-09-20T21:00:50.671" v="1820" actId="26606"/>
          <ac:spMkLst>
            <pc:docMk/>
            <pc:sldMk cId="1246951452" sldId="327"/>
            <ac:spMk id="5" creationId="{DBF61EA3-B236-439E-9C0B-340980D56BEE}"/>
          </ac:spMkLst>
        </pc:spChg>
        <pc:spChg chg="add del">
          <ac:chgData name="Travis Ray" userId="a6d0f6f8-4f9d-4bfb-926f-7a5a12ad8f72" providerId="ADAL" clId="{5B57BB99-084E-4372-BF5A-EF6B3313A95F}" dt="2023-09-20T21:00:47.425" v="1819" actId="26606"/>
          <ac:spMkLst>
            <pc:docMk/>
            <pc:sldMk cId="1246951452" sldId="327"/>
            <ac:spMk id="8" creationId="{DBF61EA3-B236-439E-9C0B-340980D56BEE}"/>
          </ac:spMkLst>
        </pc:spChg>
        <pc:spChg chg="add">
          <ac:chgData name="Travis Ray" userId="a6d0f6f8-4f9d-4bfb-926f-7a5a12ad8f72" providerId="ADAL" clId="{5B57BB99-084E-4372-BF5A-EF6B3313A95F}" dt="2023-09-20T21:00:50.671" v="1820" actId="26606"/>
          <ac:spMkLst>
            <pc:docMk/>
            <pc:sldMk cId="1246951452" sldId="327"/>
            <ac:spMk id="13" creationId="{E659831F-0D9A-4C63-9EBB-8435B85A440F}"/>
          </ac:spMkLst>
        </pc:spChg>
        <pc:spChg chg="add del">
          <ac:chgData name="Travis Ray" userId="a6d0f6f8-4f9d-4bfb-926f-7a5a12ad8f72" providerId="ADAL" clId="{5B57BB99-084E-4372-BF5A-EF6B3313A95F}" dt="2023-09-20T21:00:47.425" v="1819" actId="26606"/>
          <ac:spMkLst>
            <pc:docMk/>
            <pc:sldMk cId="1246951452" sldId="327"/>
            <ac:spMk id="14" creationId="{E659831F-0D9A-4C63-9EBB-8435B85A440F}"/>
          </ac:spMkLst>
        </pc:spChg>
        <pc:grpChg chg="add">
          <ac:chgData name="Travis Ray" userId="a6d0f6f8-4f9d-4bfb-926f-7a5a12ad8f72" providerId="ADAL" clId="{5B57BB99-084E-4372-BF5A-EF6B3313A95F}" dt="2023-09-20T21:00:50.671" v="1820" actId="26606"/>
          <ac:grpSpMkLst>
            <pc:docMk/>
            <pc:sldMk cId="1246951452" sldId="327"/>
            <ac:grpSpMk id="6" creationId="{28FAF094-D087-493F-8DF9-A486C2D6BBAA}"/>
          </ac:grpSpMkLst>
        </pc:grpChg>
        <pc:grpChg chg="add del">
          <ac:chgData name="Travis Ray" userId="a6d0f6f8-4f9d-4bfb-926f-7a5a12ad8f72" providerId="ADAL" clId="{5B57BB99-084E-4372-BF5A-EF6B3313A95F}" dt="2023-09-20T21:00:47.425" v="1819" actId="26606"/>
          <ac:grpSpMkLst>
            <pc:docMk/>
            <pc:sldMk cId="1246951452" sldId="327"/>
            <ac:grpSpMk id="10" creationId="{28FAF094-D087-493F-8DF9-A486C2D6BBAA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38A97-8E6B-4EFE-92A8-3ECBD9051CB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6C4523-59BF-4F6D-8B80-64600607897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Hardware: Physical Devices</a:t>
          </a:r>
        </a:p>
      </dgm:t>
    </dgm:pt>
    <dgm:pt modelId="{BEFF08BE-54C9-4FFF-8952-5AB7477BBCE3}" type="parTrans" cxnId="{5AC82BF3-3A94-4BD0-B91E-16B8A96E75FB}">
      <dgm:prSet/>
      <dgm:spPr/>
      <dgm:t>
        <a:bodyPr/>
        <a:lstStyle/>
        <a:p>
          <a:endParaRPr lang="en-US"/>
        </a:p>
      </dgm:t>
    </dgm:pt>
    <dgm:pt modelId="{01C4CBF9-E3BC-4DB1-98C5-81A8596E8E93}" type="sibTrans" cxnId="{5AC82BF3-3A94-4BD0-B91E-16B8A96E75FB}">
      <dgm:prSet/>
      <dgm:spPr/>
      <dgm:t>
        <a:bodyPr/>
        <a:lstStyle/>
        <a:p>
          <a:endParaRPr lang="en-US"/>
        </a:p>
      </dgm:t>
    </dgm:pt>
    <dgm:pt modelId="{F9F4F883-8416-4E37-AAB5-7B4F507F8B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Shields</a:t>
          </a:r>
        </a:p>
        <a:p>
          <a:pPr>
            <a:lnSpc>
              <a:spcPct val="100000"/>
            </a:lnSpc>
          </a:pPr>
          <a:r>
            <a:rPr lang="en-US" dirty="0"/>
            <a:t>Push Buttons</a:t>
          </a:r>
        </a:p>
        <a:p>
          <a:pPr>
            <a:lnSpc>
              <a:spcPct val="100000"/>
            </a:lnSpc>
          </a:pPr>
          <a:r>
            <a:rPr lang="en-US" dirty="0"/>
            <a:t>Potentiometers (again)</a:t>
          </a:r>
        </a:p>
        <a:p>
          <a:pPr>
            <a:lnSpc>
              <a:spcPct val="100000"/>
            </a:lnSpc>
          </a:pPr>
          <a:r>
            <a:rPr lang="en-US" dirty="0"/>
            <a:t>Buzzers (piezoelectric) </a:t>
          </a:r>
        </a:p>
      </dgm:t>
    </dgm:pt>
    <dgm:pt modelId="{76A13B84-C9CC-4684-9120-BB6F21551C26}" type="parTrans" cxnId="{F3EC1766-138B-4E81-9911-E7F19563B006}">
      <dgm:prSet/>
      <dgm:spPr/>
      <dgm:t>
        <a:bodyPr/>
        <a:lstStyle/>
        <a:p>
          <a:endParaRPr lang="en-US"/>
        </a:p>
      </dgm:t>
    </dgm:pt>
    <dgm:pt modelId="{6223FAE9-E718-49DA-82A7-951592A7490D}" type="sibTrans" cxnId="{F3EC1766-138B-4E81-9911-E7F19563B006}">
      <dgm:prSet/>
      <dgm:spPr/>
      <dgm:t>
        <a:bodyPr/>
        <a:lstStyle/>
        <a:p>
          <a:endParaRPr lang="en-US"/>
        </a:p>
      </dgm:t>
    </dgm:pt>
    <dgm:pt modelId="{5212E560-4C8E-48C9-AD3F-1B79D8D19B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Software: Digital Tools</a:t>
          </a:r>
        </a:p>
      </dgm:t>
    </dgm:pt>
    <dgm:pt modelId="{504F1CFB-4E86-4A25-B788-91823037D3EA}" type="parTrans" cxnId="{E0E2C6E9-E30E-4FBA-A7D6-C4FD73C4B41F}">
      <dgm:prSet/>
      <dgm:spPr/>
      <dgm:t>
        <a:bodyPr/>
        <a:lstStyle/>
        <a:p>
          <a:endParaRPr lang="en-US"/>
        </a:p>
      </dgm:t>
    </dgm:pt>
    <dgm:pt modelId="{8A9160DD-1425-4123-A275-745946B99796}" type="sibTrans" cxnId="{E0E2C6E9-E30E-4FBA-A7D6-C4FD73C4B41F}">
      <dgm:prSet/>
      <dgm:spPr/>
      <dgm:t>
        <a:bodyPr/>
        <a:lstStyle/>
        <a:p>
          <a:endParaRPr lang="en-US"/>
        </a:p>
      </dgm:t>
    </dgm:pt>
    <dgm:pt modelId="{47D11117-B163-46D9-9977-DE4BD61FB3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Define &amp; Variables</a:t>
          </a:r>
        </a:p>
        <a:p>
          <a:pPr>
            <a:lnSpc>
              <a:spcPct val="100000"/>
            </a:lnSpc>
          </a:pPr>
          <a:r>
            <a:rPr lang="en-US" dirty="0"/>
            <a:t>Serial Monitor Pt 2</a:t>
          </a:r>
        </a:p>
        <a:p>
          <a:pPr>
            <a:lnSpc>
              <a:spcPct val="100000"/>
            </a:lnSpc>
          </a:pPr>
          <a:r>
            <a:rPr lang="en-US" dirty="0"/>
            <a:t>Conditional Statements</a:t>
          </a:r>
        </a:p>
      </dgm:t>
    </dgm:pt>
    <dgm:pt modelId="{62170EA6-4643-4B91-856B-AAF9D138AF55}" type="parTrans" cxnId="{3F2F73AD-E21A-4A90-9973-A44D9A853C91}">
      <dgm:prSet/>
      <dgm:spPr/>
      <dgm:t>
        <a:bodyPr/>
        <a:lstStyle/>
        <a:p>
          <a:endParaRPr lang="en-US"/>
        </a:p>
      </dgm:t>
    </dgm:pt>
    <dgm:pt modelId="{7C4D2FBB-C10F-4E64-8CC2-EBE1C2F5DE85}" type="sibTrans" cxnId="{3F2F73AD-E21A-4A90-9973-A44D9A853C91}">
      <dgm:prSet/>
      <dgm:spPr/>
      <dgm:t>
        <a:bodyPr/>
        <a:lstStyle/>
        <a:p>
          <a:endParaRPr lang="en-US"/>
        </a:p>
      </dgm:t>
    </dgm:pt>
    <dgm:pt modelId="{D1339B73-3E46-4E56-BC8E-28FC8E93D1F0}" type="pres">
      <dgm:prSet presAssocID="{50D38A97-8E6B-4EFE-92A8-3ECBD9051CB6}" presName="root" presStyleCnt="0">
        <dgm:presLayoutVars>
          <dgm:dir/>
          <dgm:resizeHandles val="exact"/>
        </dgm:presLayoutVars>
      </dgm:prSet>
      <dgm:spPr/>
    </dgm:pt>
    <dgm:pt modelId="{60ADDB35-E1FD-4DC4-B794-FF24C92F60BD}" type="pres">
      <dgm:prSet presAssocID="{D36C4523-59BF-4F6D-8B80-646006078970}" presName="compNode" presStyleCnt="0"/>
      <dgm:spPr/>
    </dgm:pt>
    <dgm:pt modelId="{274EE57A-14AB-4ACA-8D00-A927633496B4}" type="pres">
      <dgm:prSet presAssocID="{D36C4523-59BF-4F6D-8B80-6460060789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12EAFF32-8DE7-4E2D-B0C7-4D1DBD17CEA1}" type="pres">
      <dgm:prSet presAssocID="{D36C4523-59BF-4F6D-8B80-646006078970}" presName="iconSpace" presStyleCnt="0"/>
      <dgm:spPr/>
    </dgm:pt>
    <dgm:pt modelId="{7A2F8A10-FF2E-4830-A788-ED94D05F96FF}" type="pres">
      <dgm:prSet presAssocID="{D36C4523-59BF-4F6D-8B80-646006078970}" presName="parTx" presStyleLbl="revTx" presStyleIdx="0" presStyleCnt="4">
        <dgm:presLayoutVars>
          <dgm:chMax val="0"/>
          <dgm:chPref val="0"/>
        </dgm:presLayoutVars>
      </dgm:prSet>
      <dgm:spPr/>
    </dgm:pt>
    <dgm:pt modelId="{2A6A74A6-1212-4031-8A6C-23DE3D52B976}" type="pres">
      <dgm:prSet presAssocID="{D36C4523-59BF-4F6D-8B80-646006078970}" presName="txSpace" presStyleCnt="0"/>
      <dgm:spPr/>
    </dgm:pt>
    <dgm:pt modelId="{CB9D1D82-C8AE-4A0F-809C-3C2078EAD2F0}" type="pres">
      <dgm:prSet presAssocID="{D36C4523-59BF-4F6D-8B80-646006078970}" presName="desTx" presStyleLbl="revTx" presStyleIdx="1" presStyleCnt="4">
        <dgm:presLayoutVars/>
      </dgm:prSet>
      <dgm:spPr/>
    </dgm:pt>
    <dgm:pt modelId="{41EEFE00-A054-4FD5-B0DE-791BEFDA3BEB}" type="pres">
      <dgm:prSet presAssocID="{01C4CBF9-E3BC-4DB1-98C5-81A8596E8E93}" presName="sibTrans" presStyleCnt="0"/>
      <dgm:spPr/>
    </dgm:pt>
    <dgm:pt modelId="{E7A4102E-F192-4007-AF6F-DF55A4498B45}" type="pres">
      <dgm:prSet presAssocID="{5212E560-4C8E-48C9-AD3F-1B79D8D19BED}" presName="compNode" presStyleCnt="0"/>
      <dgm:spPr/>
    </dgm:pt>
    <dgm:pt modelId="{CF24F494-6EB3-4D33-97FD-E0D5B8F0E3B4}" type="pres">
      <dgm:prSet presAssocID="{5212E560-4C8E-48C9-AD3F-1B79D8D19B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B8C46A9-9550-4CF5-8503-79DE0E24E6B3}" type="pres">
      <dgm:prSet presAssocID="{5212E560-4C8E-48C9-AD3F-1B79D8D19BED}" presName="iconSpace" presStyleCnt="0"/>
      <dgm:spPr/>
    </dgm:pt>
    <dgm:pt modelId="{9B46DB24-232D-4945-A02F-80620A63A1BA}" type="pres">
      <dgm:prSet presAssocID="{5212E560-4C8E-48C9-AD3F-1B79D8D19BED}" presName="parTx" presStyleLbl="revTx" presStyleIdx="2" presStyleCnt="4">
        <dgm:presLayoutVars>
          <dgm:chMax val="0"/>
          <dgm:chPref val="0"/>
        </dgm:presLayoutVars>
      </dgm:prSet>
      <dgm:spPr/>
    </dgm:pt>
    <dgm:pt modelId="{74487469-46AB-4002-8C42-43DE4C344083}" type="pres">
      <dgm:prSet presAssocID="{5212E560-4C8E-48C9-AD3F-1B79D8D19BED}" presName="txSpace" presStyleCnt="0"/>
      <dgm:spPr/>
    </dgm:pt>
    <dgm:pt modelId="{EEC80FEE-A09D-4F9D-9136-E1805B08F061}" type="pres">
      <dgm:prSet presAssocID="{5212E560-4C8E-48C9-AD3F-1B79D8D19BED}" presName="desTx" presStyleLbl="revTx" presStyleIdx="3" presStyleCnt="4">
        <dgm:presLayoutVars/>
      </dgm:prSet>
      <dgm:spPr/>
    </dgm:pt>
  </dgm:ptLst>
  <dgm:cxnLst>
    <dgm:cxn modelId="{5536340A-0B00-41CA-ABA8-47F393934D0F}" type="presOf" srcId="{F9F4F883-8416-4E37-AAB5-7B4F507F8BF2}" destId="{CB9D1D82-C8AE-4A0F-809C-3C2078EAD2F0}" srcOrd="0" destOrd="0" presId="urn:microsoft.com/office/officeart/2018/5/layout/CenteredIconLabelDescriptionList"/>
    <dgm:cxn modelId="{F3EC1766-138B-4E81-9911-E7F19563B006}" srcId="{D36C4523-59BF-4F6D-8B80-646006078970}" destId="{F9F4F883-8416-4E37-AAB5-7B4F507F8BF2}" srcOrd="0" destOrd="0" parTransId="{76A13B84-C9CC-4684-9120-BB6F21551C26}" sibTransId="{6223FAE9-E718-49DA-82A7-951592A7490D}"/>
    <dgm:cxn modelId="{0AB14A4E-3CDE-4357-8B36-D634CB333761}" type="presOf" srcId="{5212E560-4C8E-48C9-AD3F-1B79D8D19BED}" destId="{9B46DB24-232D-4945-A02F-80620A63A1BA}" srcOrd="0" destOrd="0" presId="urn:microsoft.com/office/officeart/2018/5/layout/CenteredIconLabelDescriptionList"/>
    <dgm:cxn modelId="{6A97AB50-CDE5-4EA6-86B0-BD89DB134B40}" type="presOf" srcId="{47D11117-B163-46D9-9977-DE4BD61FB3FD}" destId="{EEC80FEE-A09D-4F9D-9136-E1805B08F061}" srcOrd="0" destOrd="0" presId="urn:microsoft.com/office/officeart/2018/5/layout/CenteredIconLabelDescriptionList"/>
    <dgm:cxn modelId="{3F2F73AD-E21A-4A90-9973-A44D9A853C91}" srcId="{5212E560-4C8E-48C9-AD3F-1B79D8D19BED}" destId="{47D11117-B163-46D9-9977-DE4BD61FB3FD}" srcOrd="0" destOrd="0" parTransId="{62170EA6-4643-4B91-856B-AAF9D138AF55}" sibTransId="{7C4D2FBB-C10F-4E64-8CC2-EBE1C2F5DE85}"/>
    <dgm:cxn modelId="{95A018C6-3E4E-404E-9B00-22A71AF4B950}" type="presOf" srcId="{50D38A97-8E6B-4EFE-92A8-3ECBD9051CB6}" destId="{D1339B73-3E46-4E56-BC8E-28FC8E93D1F0}" srcOrd="0" destOrd="0" presId="urn:microsoft.com/office/officeart/2018/5/layout/CenteredIconLabelDescriptionList"/>
    <dgm:cxn modelId="{E0E2C6E9-E30E-4FBA-A7D6-C4FD73C4B41F}" srcId="{50D38A97-8E6B-4EFE-92A8-3ECBD9051CB6}" destId="{5212E560-4C8E-48C9-AD3F-1B79D8D19BED}" srcOrd="1" destOrd="0" parTransId="{504F1CFB-4E86-4A25-B788-91823037D3EA}" sibTransId="{8A9160DD-1425-4123-A275-745946B99796}"/>
    <dgm:cxn modelId="{5AC82BF3-3A94-4BD0-B91E-16B8A96E75FB}" srcId="{50D38A97-8E6B-4EFE-92A8-3ECBD9051CB6}" destId="{D36C4523-59BF-4F6D-8B80-646006078970}" srcOrd="0" destOrd="0" parTransId="{BEFF08BE-54C9-4FFF-8952-5AB7477BBCE3}" sibTransId="{01C4CBF9-E3BC-4DB1-98C5-81A8596E8E93}"/>
    <dgm:cxn modelId="{C880CFF5-1C8A-4349-BC27-44FD7D71A66A}" type="presOf" srcId="{D36C4523-59BF-4F6D-8B80-646006078970}" destId="{7A2F8A10-FF2E-4830-A788-ED94D05F96FF}" srcOrd="0" destOrd="0" presId="urn:microsoft.com/office/officeart/2018/5/layout/CenteredIconLabelDescriptionList"/>
    <dgm:cxn modelId="{1C7A2DAF-B3AC-4934-BF78-2F36B73B68B6}" type="presParOf" srcId="{D1339B73-3E46-4E56-BC8E-28FC8E93D1F0}" destId="{60ADDB35-E1FD-4DC4-B794-FF24C92F60BD}" srcOrd="0" destOrd="0" presId="urn:microsoft.com/office/officeart/2018/5/layout/CenteredIconLabelDescriptionList"/>
    <dgm:cxn modelId="{38E92085-D489-4959-BABB-E58454506130}" type="presParOf" srcId="{60ADDB35-E1FD-4DC4-B794-FF24C92F60BD}" destId="{274EE57A-14AB-4ACA-8D00-A927633496B4}" srcOrd="0" destOrd="0" presId="urn:microsoft.com/office/officeart/2018/5/layout/CenteredIconLabelDescriptionList"/>
    <dgm:cxn modelId="{B8684DB7-3D7D-499C-B500-789F658C8600}" type="presParOf" srcId="{60ADDB35-E1FD-4DC4-B794-FF24C92F60BD}" destId="{12EAFF32-8DE7-4E2D-B0C7-4D1DBD17CEA1}" srcOrd="1" destOrd="0" presId="urn:microsoft.com/office/officeart/2018/5/layout/CenteredIconLabelDescriptionList"/>
    <dgm:cxn modelId="{0E0ADA46-5089-4D06-A54C-DC4DF2D0DE63}" type="presParOf" srcId="{60ADDB35-E1FD-4DC4-B794-FF24C92F60BD}" destId="{7A2F8A10-FF2E-4830-A788-ED94D05F96FF}" srcOrd="2" destOrd="0" presId="urn:microsoft.com/office/officeart/2018/5/layout/CenteredIconLabelDescriptionList"/>
    <dgm:cxn modelId="{85F02FED-189F-40CC-8114-CA10E623769F}" type="presParOf" srcId="{60ADDB35-E1FD-4DC4-B794-FF24C92F60BD}" destId="{2A6A74A6-1212-4031-8A6C-23DE3D52B976}" srcOrd="3" destOrd="0" presId="urn:microsoft.com/office/officeart/2018/5/layout/CenteredIconLabelDescriptionList"/>
    <dgm:cxn modelId="{19BD2BF3-06C3-4E9A-934F-12159EA6819B}" type="presParOf" srcId="{60ADDB35-E1FD-4DC4-B794-FF24C92F60BD}" destId="{CB9D1D82-C8AE-4A0F-809C-3C2078EAD2F0}" srcOrd="4" destOrd="0" presId="urn:microsoft.com/office/officeart/2018/5/layout/CenteredIconLabelDescriptionList"/>
    <dgm:cxn modelId="{CC89591D-F7F3-4C59-86CD-F24F44E2CF3D}" type="presParOf" srcId="{D1339B73-3E46-4E56-BC8E-28FC8E93D1F0}" destId="{41EEFE00-A054-4FD5-B0DE-791BEFDA3BEB}" srcOrd="1" destOrd="0" presId="urn:microsoft.com/office/officeart/2018/5/layout/CenteredIconLabelDescriptionList"/>
    <dgm:cxn modelId="{0C2D206B-7294-4393-ACCC-6B1752FFC890}" type="presParOf" srcId="{D1339B73-3E46-4E56-BC8E-28FC8E93D1F0}" destId="{E7A4102E-F192-4007-AF6F-DF55A4498B45}" srcOrd="2" destOrd="0" presId="urn:microsoft.com/office/officeart/2018/5/layout/CenteredIconLabelDescriptionList"/>
    <dgm:cxn modelId="{0CCBF969-6F79-4D3F-A8DD-D892017D114A}" type="presParOf" srcId="{E7A4102E-F192-4007-AF6F-DF55A4498B45}" destId="{CF24F494-6EB3-4D33-97FD-E0D5B8F0E3B4}" srcOrd="0" destOrd="0" presId="urn:microsoft.com/office/officeart/2018/5/layout/CenteredIconLabelDescriptionList"/>
    <dgm:cxn modelId="{89B77F43-D9E6-40DD-AB49-EA9CE0A0544E}" type="presParOf" srcId="{E7A4102E-F192-4007-AF6F-DF55A4498B45}" destId="{DB8C46A9-9550-4CF5-8503-79DE0E24E6B3}" srcOrd="1" destOrd="0" presId="urn:microsoft.com/office/officeart/2018/5/layout/CenteredIconLabelDescriptionList"/>
    <dgm:cxn modelId="{19222214-4B45-42E1-AFA9-2CD336C2D703}" type="presParOf" srcId="{E7A4102E-F192-4007-AF6F-DF55A4498B45}" destId="{9B46DB24-232D-4945-A02F-80620A63A1BA}" srcOrd="2" destOrd="0" presId="urn:microsoft.com/office/officeart/2018/5/layout/CenteredIconLabelDescriptionList"/>
    <dgm:cxn modelId="{3C6B9F76-FAEF-4C1E-AE2D-999E138E4E8C}" type="presParOf" srcId="{E7A4102E-F192-4007-AF6F-DF55A4498B45}" destId="{74487469-46AB-4002-8C42-43DE4C344083}" srcOrd="3" destOrd="0" presId="urn:microsoft.com/office/officeart/2018/5/layout/CenteredIconLabelDescriptionList"/>
    <dgm:cxn modelId="{C30C8836-0F62-448F-9F00-CA6B3F1C3778}" type="presParOf" srcId="{E7A4102E-F192-4007-AF6F-DF55A4498B45}" destId="{EEC80FEE-A09D-4F9D-9136-E1805B08F06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3E138-04AE-4702-9351-7E1AFA7F78E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D14374-E8D5-4CB7-8FCB-7226E6540013}">
      <dgm:prSet/>
      <dgm:spPr/>
      <dgm:t>
        <a:bodyPr/>
        <a:lstStyle/>
        <a:p>
          <a:r>
            <a:rPr lang="en-US"/>
            <a:t>Conditions allow board to ‘make choices’</a:t>
          </a:r>
        </a:p>
      </dgm:t>
    </dgm:pt>
    <dgm:pt modelId="{8A12FFE8-2D4B-43A8-993B-5A8323BAE91A}" type="parTrans" cxnId="{32AE42B8-ADE6-402C-A4D8-CB952C170381}">
      <dgm:prSet/>
      <dgm:spPr/>
      <dgm:t>
        <a:bodyPr/>
        <a:lstStyle/>
        <a:p>
          <a:endParaRPr lang="en-US"/>
        </a:p>
      </dgm:t>
    </dgm:pt>
    <dgm:pt modelId="{BFDA4E09-CBBD-4EC4-9A13-1E9261C0E6C0}" type="sibTrans" cxnId="{32AE42B8-ADE6-402C-A4D8-CB952C170381}">
      <dgm:prSet/>
      <dgm:spPr/>
      <dgm:t>
        <a:bodyPr/>
        <a:lstStyle/>
        <a:p>
          <a:endParaRPr lang="en-US"/>
        </a:p>
      </dgm:t>
    </dgm:pt>
    <dgm:pt modelId="{716D99BA-2C33-4E2D-B97C-BC2483E20F4B}">
      <dgm:prSet/>
      <dgm:spPr/>
      <dgm:t>
        <a:bodyPr/>
        <a:lstStyle/>
        <a:p>
          <a:r>
            <a:rPr lang="en-US"/>
            <a:t>If button pressed</a:t>
          </a:r>
        </a:p>
      </dgm:t>
    </dgm:pt>
    <dgm:pt modelId="{6AA52AED-5045-42A3-AF62-7141A62C4877}" type="parTrans" cxnId="{196CE6A3-E227-47B9-80AB-5EDB173F48DB}">
      <dgm:prSet/>
      <dgm:spPr/>
      <dgm:t>
        <a:bodyPr/>
        <a:lstStyle/>
        <a:p>
          <a:endParaRPr lang="en-US"/>
        </a:p>
      </dgm:t>
    </dgm:pt>
    <dgm:pt modelId="{18EB762E-BE28-48C7-9704-7D49163F688E}" type="sibTrans" cxnId="{196CE6A3-E227-47B9-80AB-5EDB173F48DB}">
      <dgm:prSet/>
      <dgm:spPr/>
      <dgm:t>
        <a:bodyPr/>
        <a:lstStyle/>
        <a:p>
          <a:endParaRPr lang="en-US"/>
        </a:p>
      </dgm:t>
    </dgm:pt>
    <dgm:pt modelId="{6D7C8F17-B9BB-4031-BD4A-0FCD6A54C63A}">
      <dgm:prSet/>
      <dgm:spPr/>
      <dgm:t>
        <a:bodyPr/>
        <a:lstStyle/>
        <a:p>
          <a:r>
            <a:rPr lang="en-US"/>
            <a:t>Turn on Light</a:t>
          </a:r>
        </a:p>
      </dgm:t>
    </dgm:pt>
    <dgm:pt modelId="{E7DEEA0E-973E-4D1D-B3CD-1144F83DB6AE}" type="parTrans" cxnId="{08092A92-4CC6-4F9A-90C2-DF50842E4B0B}">
      <dgm:prSet/>
      <dgm:spPr/>
      <dgm:t>
        <a:bodyPr/>
        <a:lstStyle/>
        <a:p>
          <a:endParaRPr lang="en-US"/>
        </a:p>
      </dgm:t>
    </dgm:pt>
    <dgm:pt modelId="{E3C3042C-87D1-418F-B062-63062B6EEFE4}" type="sibTrans" cxnId="{08092A92-4CC6-4F9A-90C2-DF50842E4B0B}">
      <dgm:prSet/>
      <dgm:spPr/>
      <dgm:t>
        <a:bodyPr/>
        <a:lstStyle/>
        <a:p>
          <a:endParaRPr lang="en-US"/>
        </a:p>
      </dgm:t>
    </dgm:pt>
    <dgm:pt modelId="{F06B17DC-8547-4A90-9654-C6C562C60E18}">
      <dgm:prSet/>
      <dgm:spPr/>
      <dgm:t>
        <a:bodyPr/>
        <a:lstStyle/>
        <a:p>
          <a:r>
            <a:rPr lang="en-US" dirty="0"/>
            <a:t>Else (button is not pressed)</a:t>
          </a:r>
        </a:p>
      </dgm:t>
    </dgm:pt>
    <dgm:pt modelId="{428FEE30-51B9-42DD-9A45-ADFB28F76C11}" type="parTrans" cxnId="{9D9B24C6-B5D8-448D-8BD0-8C159BE61528}">
      <dgm:prSet/>
      <dgm:spPr/>
      <dgm:t>
        <a:bodyPr/>
        <a:lstStyle/>
        <a:p>
          <a:endParaRPr lang="en-US"/>
        </a:p>
      </dgm:t>
    </dgm:pt>
    <dgm:pt modelId="{D057F63F-0DD1-4F88-9728-4CFFB2479370}" type="sibTrans" cxnId="{9D9B24C6-B5D8-448D-8BD0-8C159BE61528}">
      <dgm:prSet/>
      <dgm:spPr/>
      <dgm:t>
        <a:bodyPr/>
        <a:lstStyle/>
        <a:p>
          <a:endParaRPr lang="en-US"/>
        </a:p>
      </dgm:t>
    </dgm:pt>
    <dgm:pt modelId="{E63AC0BB-C37B-44F8-8997-BDB79969566F}">
      <dgm:prSet/>
      <dgm:spPr/>
      <dgm:t>
        <a:bodyPr/>
        <a:lstStyle/>
        <a:p>
          <a:r>
            <a:rPr lang="en-US"/>
            <a:t>Turn off Light</a:t>
          </a:r>
        </a:p>
      </dgm:t>
    </dgm:pt>
    <dgm:pt modelId="{DE39BA83-AA0E-4E2B-BA5B-952C56BD8EBE}" type="parTrans" cxnId="{6150AC72-25DF-4507-B18F-1BDC43DC8AFC}">
      <dgm:prSet/>
      <dgm:spPr/>
      <dgm:t>
        <a:bodyPr/>
        <a:lstStyle/>
        <a:p>
          <a:endParaRPr lang="en-US"/>
        </a:p>
      </dgm:t>
    </dgm:pt>
    <dgm:pt modelId="{6222FDE9-216C-4887-9D2F-565DEF9607FE}" type="sibTrans" cxnId="{6150AC72-25DF-4507-B18F-1BDC43DC8AFC}">
      <dgm:prSet/>
      <dgm:spPr/>
      <dgm:t>
        <a:bodyPr/>
        <a:lstStyle/>
        <a:p>
          <a:endParaRPr lang="en-US"/>
        </a:p>
      </dgm:t>
    </dgm:pt>
    <dgm:pt modelId="{3D3BC9C0-0F4D-49FF-BC27-3B2D687394AB}" type="pres">
      <dgm:prSet presAssocID="{5D33E138-04AE-4702-9351-7E1AFA7F78ED}" presName="Name0" presStyleCnt="0">
        <dgm:presLayoutVars>
          <dgm:dir/>
          <dgm:animLvl val="lvl"/>
          <dgm:resizeHandles val="exact"/>
        </dgm:presLayoutVars>
      </dgm:prSet>
      <dgm:spPr/>
    </dgm:pt>
    <dgm:pt modelId="{873F0FC0-DF71-4465-983F-C41CBB08DF14}" type="pres">
      <dgm:prSet presAssocID="{10D14374-E8D5-4CB7-8FCB-7226E6540013}" presName="linNode" presStyleCnt="0"/>
      <dgm:spPr/>
    </dgm:pt>
    <dgm:pt modelId="{0A4ED7F6-A841-42A0-9435-C736C705B93E}" type="pres">
      <dgm:prSet presAssocID="{10D14374-E8D5-4CB7-8FCB-7226E6540013}" presName="parentText" presStyleLbl="node1" presStyleIdx="0" presStyleCnt="3" custLinFactNeighborX="81090">
        <dgm:presLayoutVars>
          <dgm:chMax val="1"/>
          <dgm:bulletEnabled val="1"/>
        </dgm:presLayoutVars>
      </dgm:prSet>
      <dgm:spPr/>
    </dgm:pt>
    <dgm:pt modelId="{032B51C9-801E-49F7-97E4-14A3089603A6}" type="pres">
      <dgm:prSet presAssocID="{BFDA4E09-CBBD-4EC4-9A13-1E9261C0E6C0}" presName="sp" presStyleCnt="0"/>
      <dgm:spPr/>
    </dgm:pt>
    <dgm:pt modelId="{DFCDF5A6-D5A4-44A0-A64F-2DF6414E11A2}" type="pres">
      <dgm:prSet presAssocID="{716D99BA-2C33-4E2D-B97C-BC2483E20F4B}" presName="linNode" presStyleCnt="0"/>
      <dgm:spPr/>
    </dgm:pt>
    <dgm:pt modelId="{EA64220A-53B8-4445-B926-81C402D17F86}" type="pres">
      <dgm:prSet presAssocID="{716D99BA-2C33-4E2D-B97C-BC2483E20F4B}" presName="parentText" presStyleLbl="node1" presStyleIdx="1" presStyleCnt="3" custScaleX="143810">
        <dgm:presLayoutVars>
          <dgm:chMax val="1"/>
          <dgm:bulletEnabled val="1"/>
        </dgm:presLayoutVars>
      </dgm:prSet>
      <dgm:spPr/>
    </dgm:pt>
    <dgm:pt modelId="{F9CFAB26-0B59-4816-9F65-E67AEC953C4E}" type="pres">
      <dgm:prSet presAssocID="{716D99BA-2C33-4E2D-B97C-BC2483E20F4B}" presName="descendantText" presStyleLbl="alignAccFollowNode1" presStyleIdx="0" presStyleCnt="2">
        <dgm:presLayoutVars>
          <dgm:bulletEnabled val="1"/>
        </dgm:presLayoutVars>
      </dgm:prSet>
      <dgm:spPr/>
    </dgm:pt>
    <dgm:pt modelId="{61E955C0-3F46-4F6A-A4ED-FED2AAB70441}" type="pres">
      <dgm:prSet presAssocID="{18EB762E-BE28-48C7-9704-7D49163F688E}" presName="sp" presStyleCnt="0"/>
      <dgm:spPr/>
    </dgm:pt>
    <dgm:pt modelId="{05BDE615-3D1D-44F9-9645-1621CFDD914A}" type="pres">
      <dgm:prSet presAssocID="{F06B17DC-8547-4A90-9654-C6C562C60E18}" presName="linNode" presStyleCnt="0"/>
      <dgm:spPr/>
    </dgm:pt>
    <dgm:pt modelId="{9596701E-9A7B-442C-A4EE-A0DA322E7527}" type="pres">
      <dgm:prSet presAssocID="{F06B17DC-8547-4A90-9654-C6C562C60E18}" presName="parentText" presStyleLbl="node1" presStyleIdx="2" presStyleCnt="3" custScaleX="144349">
        <dgm:presLayoutVars>
          <dgm:chMax val="1"/>
          <dgm:bulletEnabled val="1"/>
        </dgm:presLayoutVars>
      </dgm:prSet>
      <dgm:spPr/>
    </dgm:pt>
    <dgm:pt modelId="{FD86E8E0-1AE8-429D-BABF-45355089D801}" type="pres">
      <dgm:prSet presAssocID="{F06B17DC-8547-4A90-9654-C6C562C60E1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8B22E29-3252-4E0B-920F-FDEEBFECD5E3}" type="presOf" srcId="{E63AC0BB-C37B-44F8-8997-BDB79969566F}" destId="{FD86E8E0-1AE8-429D-BABF-45355089D801}" srcOrd="0" destOrd="0" presId="urn:microsoft.com/office/officeart/2005/8/layout/vList5"/>
    <dgm:cxn modelId="{11E2D333-13D6-4EF3-B762-0EFFD8398971}" type="presOf" srcId="{6D7C8F17-B9BB-4031-BD4A-0FCD6A54C63A}" destId="{F9CFAB26-0B59-4816-9F65-E67AEC953C4E}" srcOrd="0" destOrd="0" presId="urn:microsoft.com/office/officeart/2005/8/layout/vList5"/>
    <dgm:cxn modelId="{6150AC72-25DF-4507-B18F-1BDC43DC8AFC}" srcId="{F06B17DC-8547-4A90-9654-C6C562C60E18}" destId="{E63AC0BB-C37B-44F8-8997-BDB79969566F}" srcOrd="0" destOrd="0" parTransId="{DE39BA83-AA0E-4E2B-BA5B-952C56BD8EBE}" sibTransId="{6222FDE9-216C-4887-9D2F-565DEF9607FE}"/>
    <dgm:cxn modelId="{F0130376-4262-4BAC-B909-FA14A8FF78E8}" type="presOf" srcId="{716D99BA-2C33-4E2D-B97C-BC2483E20F4B}" destId="{EA64220A-53B8-4445-B926-81C402D17F86}" srcOrd="0" destOrd="0" presId="urn:microsoft.com/office/officeart/2005/8/layout/vList5"/>
    <dgm:cxn modelId="{95555B7D-14AB-469D-83F0-EAFEB5B4CA0C}" type="presOf" srcId="{10D14374-E8D5-4CB7-8FCB-7226E6540013}" destId="{0A4ED7F6-A841-42A0-9435-C736C705B93E}" srcOrd="0" destOrd="0" presId="urn:microsoft.com/office/officeart/2005/8/layout/vList5"/>
    <dgm:cxn modelId="{8492998C-B2E9-491A-A634-93D32961BF01}" type="presOf" srcId="{5D33E138-04AE-4702-9351-7E1AFA7F78ED}" destId="{3D3BC9C0-0F4D-49FF-BC27-3B2D687394AB}" srcOrd="0" destOrd="0" presId="urn:microsoft.com/office/officeart/2005/8/layout/vList5"/>
    <dgm:cxn modelId="{08092A92-4CC6-4F9A-90C2-DF50842E4B0B}" srcId="{716D99BA-2C33-4E2D-B97C-BC2483E20F4B}" destId="{6D7C8F17-B9BB-4031-BD4A-0FCD6A54C63A}" srcOrd="0" destOrd="0" parTransId="{E7DEEA0E-973E-4D1D-B3CD-1144F83DB6AE}" sibTransId="{E3C3042C-87D1-418F-B062-63062B6EEFE4}"/>
    <dgm:cxn modelId="{A4F3F59E-FB5F-4805-B2FF-401917600C3E}" type="presOf" srcId="{F06B17DC-8547-4A90-9654-C6C562C60E18}" destId="{9596701E-9A7B-442C-A4EE-A0DA322E7527}" srcOrd="0" destOrd="0" presId="urn:microsoft.com/office/officeart/2005/8/layout/vList5"/>
    <dgm:cxn modelId="{196CE6A3-E227-47B9-80AB-5EDB173F48DB}" srcId="{5D33E138-04AE-4702-9351-7E1AFA7F78ED}" destId="{716D99BA-2C33-4E2D-B97C-BC2483E20F4B}" srcOrd="1" destOrd="0" parTransId="{6AA52AED-5045-42A3-AF62-7141A62C4877}" sibTransId="{18EB762E-BE28-48C7-9704-7D49163F688E}"/>
    <dgm:cxn modelId="{32AE42B8-ADE6-402C-A4D8-CB952C170381}" srcId="{5D33E138-04AE-4702-9351-7E1AFA7F78ED}" destId="{10D14374-E8D5-4CB7-8FCB-7226E6540013}" srcOrd="0" destOrd="0" parTransId="{8A12FFE8-2D4B-43A8-993B-5A8323BAE91A}" sibTransId="{BFDA4E09-CBBD-4EC4-9A13-1E9261C0E6C0}"/>
    <dgm:cxn modelId="{9D9B24C6-B5D8-448D-8BD0-8C159BE61528}" srcId="{5D33E138-04AE-4702-9351-7E1AFA7F78ED}" destId="{F06B17DC-8547-4A90-9654-C6C562C60E18}" srcOrd="2" destOrd="0" parTransId="{428FEE30-51B9-42DD-9A45-ADFB28F76C11}" sibTransId="{D057F63F-0DD1-4F88-9728-4CFFB2479370}"/>
    <dgm:cxn modelId="{23CA3AB9-4528-48D7-9F5E-2CEE2D16F80F}" type="presParOf" srcId="{3D3BC9C0-0F4D-49FF-BC27-3B2D687394AB}" destId="{873F0FC0-DF71-4465-983F-C41CBB08DF14}" srcOrd="0" destOrd="0" presId="urn:microsoft.com/office/officeart/2005/8/layout/vList5"/>
    <dgm:cxn modelId="{CF4057BA-1C61-4603-B09F-40D1C251E332}" type="presParOf" srcId="{873F0FC0-DF71-4465-983F-C41CBB08DF14}" destId="{0A4ED7F6-A841-42A0-9435-C736C705B93E}" srcOrd="0" destOrd="0" presId="urn:microsoft.com/office/officeart/2005/8/layout/vList5"/>
    <dgm:cxn modelId="{BCE9D2FB-67A1-4BCF-81A6-FCF1D1309BA7}" type="presParOf" srcId="{3D3BC9C0-0F4D-49FF-BC27-3B2D687394AB}" destId="{032B51C9-801E-49F7-97E4-14A3089603A6}" srcOrd="1" destOrd="0" presId="urn:microsoft.com/office/officeart/2005/8/layout/vList5"/>
    <dgm:cxn modelId="{247D249E-6E11-40BA-A194-DFC4536A974C}" type="presParOf" srcId="{3D3BC9C0-0F4D-49FF-BC27-3B2D687394AB}" destId="{DFCDF5A6-D5A4-44A0-A64F-2DF6414E11A2}" srcOrd="2" destOrd="0" presId="urn:microsoft.com/office/officeart/2005/8/layout/vList5"/>
    <dgm:cxn modelId="{B05B0C6F-9060-44A5-B5B4-94D845B73E9C}" type="presParOf" srcId="{DFCDF5A6-D5A4-44A0-A64F-2DF6414E11A2}" destId="{EA64220A-53B8-4445-B926-81C402D17F86}" srcOrd="0" destOrd="0" presId="urn:microsoft.com/office/officeart/2005/8/layout/vList5"/>
    <dgm:cxn modelId="{9513D9F1-7EA4-4E61-BEAF-F496964D0D51}" type="presParOf" srcId="{DFCDF5A6-D5A4-44A0-A64F-2DF6414E11A2}" destId="{F9CFAB26-0B59-4816-9F65-E67AEC953C4E}" srcOrd="1" destOrd="0" presId="urn:microsoft.com/office/officeart/2005/8/layout/vList5"/>
    <dgm:cxn modelId="{14D14BCE-CD5A-424C-95F1-8CBA2865BF94}" type="presParOf" srcId="{3D3BC9C0-0F4D-49FF-BC27-3B2D687394AB}" destId="{61E955C0-3F46-4F6A-A4ED-FED2AAB70441}" srcOrd="3" destOrd="0" presId="urn:microsoft.com/office/officeart/2005/8/layout/vList5"/>
    <dgm:cxn modelId="{DDAAB1F8-7F42-49F5-AA4D-CE01E8451DD4}" type="presParOf" srcId="{3D3BC9C0-0F4D-49FF-BC27-3B2D687394AB}" destId="{05BDE615-3D1D-44F9-9645-1621CFDD914A}" srcOrd="4" destOrd="0" presId="urn:microsoft.com/office/officeart/2005/8/layout/vList5"/>
    <dgm:cxn modelId="{F084091C-FA92-491B-8C71-ABC18ECAF123}" type="presParOf" srcId="{05BDE615-3D1D-44F9-9645-1621CFDD914A}" destId="{9596701E-9A7B-442C-A4EE-A0DA322E7527}" srcOrd="0" destOrd="0" presId="urn:microsoft.com/office/officeart/2005/8/layout/vList5"/>
    <dgm:cxn modelId="{22D1FEB3-E91A-4108-B97F-FC7CD5C3F463}" type="presParOf" srcId="{05BDE615-3D1D-44F9-9645-1621CFDD914A}" destId="{FD86E8E0-1AE8-429D-BABF-45355089D8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EE57A-14AB-4ACA-8D00-A927633496B4}">
      <dsp:nvSpPr>
        <dsp:cNvPr id="0" name=""/>
        <dsp:cNvSpPr/>
      </dsp:nvSpPr>
      <dsp:spPr>
        <a:xfrm>
          <a:off x="2169914" y="22438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F8A10-FF2E-4830-A788-ED94D05F96FF}">
      <dsp:nvSpPr>
        <dsp:cNvPr id="0" name=""/>
        <dsp:cNvSpPr/>
      </dsp:nvSpPr>
      <dsp:spPr>
        <a:xfrm>
          <a:off x="765914" y="189737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Hardware: Physical Devices</a:t>
          </a:r>
        </a:p>
      </dsp:txBody>
      <dsp:txXfrm>
        <a:off x="765914" y="1897374"/>
        <a:ext cx="4320000" cy="648000"/>
      </dsp:txXfrm>
    </dsp:sp>
    <dsp:sp modelId="{CB9D1D82-C8AE-4A0F-809C-3C2078EAD2F0}">
      <dsp:nvSpPr>
        <dsp:cNvPr id="0" name=""/>
        <dsp:cNvSpPr/>
      </dsp:nvSpPr>
      <dsp:spPr>
        <a:xfrm>
          <a:off x="765914" y="2620255"/>
          <a:ext cx="4320000" cy="134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Shields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Push Buttons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Potentiometers (again)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Buzzers (piezoelectric) </a:t>
          </a:r>
        </a:p>
      </dsp:txBody>
      <dsp:txXfrm>
        <a:off x="765914" y="2620255"/>
        <a:ext cx="4320000" cy="1348169"/>
      </dsp:txXfrm>
    </dsp:sp>
    <dsp:sp modelId="{CF24F494-6EB3-4D33-97FD-E0D5B8F0E3B4}">
      <dsp:nvSpPr>
        <dsp:cNvPr id="0" name=""/>
        <dsp:cNvSpPr/>
      </dsp:nvSpPr>
      <dsp:spPr>
        <a:xfrm>
          <a:off x="7245914" y="22438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6DB24-232D-4945-A02F-80620A63A1BA}">
      <dsp:nvSpPr>
        <dsp:cNvPr id="0" name=""/>
        <dsp:cNvSpPr/>
      </dsp:nvSpPr>
      <dsp:spPr>
        <a:xfrm>
          <a:off x="5841914" y="189737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Software: Digital Tools</a:t>
          </a:r>
        </a:p>
      </dsp:txBody>
      <dsp:txXfrm>
        <a:off x="5841914" y="1897374"/>
        <a:ext cx="4320000" cy="648000"/>
      </dsp:txXfrm>
    </dsp:sp>
    <dsp:sp modelId="{EEC80FEE-A09D-4F9D-9136-E1805B08F061}">
      <dsp:nvSpPr>
        <dsp:cNvPr id="0" name=""/>
        <dsp:cNvSpPr/>
      </dsp:nvSpPr>
      <dsp:spPr>
        <a:xfrm>
          <a:off x="5841914" y="2620255"/>
          <a:ext cx="4320000" cy="134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 &amp; Variables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Serial Monitor Pt 2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Conditional Statements</a:t>
          </a:r>
        </a:p>
      </dsp:txBody>
      <dsp:txXfrm>
        <a:off x="5841914" y="2620255"/>
        <a:ext cx="4320000" cy="1348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ED7F6-A841-42A0-9435-C736C705B93E}">
      <dsp:nvSpPr>
        <dsp:cNvPr id="0" name=""/>
        <dsp:cNvSpPr/>
      </dsp:nvSpPr>
      <dsp:spPr>
        <a:xfrm>
          <a:off x="3069876" y="2124"/>
          <a:ext cx="3785616" cy="14022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Conditions allow board to ‘make choices’</a:t>
          </a:r>
        </a:p>
      </dsp:txBody>
      <dsp:txXfrm>
        <a:off x="3138330" y="70578"/>
        <a:ext cx="3648708" cy="1265378"/>
      </dsp:txXfrm>
    </dsp:sp>
    <dsp:sp modelId="{F9CFAB26-0B59-4816-9F65-E67AEC953C4E}">
      <dsp:nvSpPr>
        <dsp:cNvPr id="0" name=""/>
        <dsp:cNvSpPr/>
      </dsp:nvSpPr>
      <dsp:spPr>
        <a:xfrm rot="5400000">
          <a:off x="7043924" y="-729265"/>
          <a:ext cx="1121829" cy="580986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600" kern="1200"/>
            <a:t>Turn on Light</a:t>
          </a:r>
        </a:p>
      </dsp:txBody>
      <dsp:txXfrm rot="-5400000">
        <a:off x="4699905" y="1669517"/>
        <a:ext cx="5755106" cy="1012303"/>
      </dsp:txXfrm>
    </dsp:sp>
    <dsp:sp modelId="{EA64220A-53B8-4445-B926-81C402D17F86}">
      <dsp:nvSpPr>
        <dsp:cNvPr id="0" name=""/>
        <dsp:cNvSpPr/>
      </dsp:nvSpPr>
      <dsp:spPr>
        <a:xfrm>
          <a:off x="120" y="1474525"/>
          <a:ext cx="4699784" cy="140228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button pressed</a:t>
          </a:r>
        </a:p>
      </dsp:txBody>
      <dsp:txXfrm>
        <a:off x="68574" y="1542979"/>
        <a:ext cx="4562876" cy="1265378"/>
      </dsp:txXfrm>
    </dsp:sp>
    <dsp:sp modelId="{FD86E8E0-1AE8-429D-BABF-45355089D801}">
      <dsp:nvSpPr>
        <dsp:cNvPr id="0" name=""/>
        <dsp:cNvSpPr/>
      </dsp:nvSpPr>
      <dsp:spPr>
        <a:xfrm rot="5400000">
          <a:off x="7052916" y="746421"/>
          <a:ext cx="1121829" cy="5803296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600" kern="1200"/>
            <a:t>Turn off Light</a:t>
          </a:r>
        </a:p>
      </dsp:txBody>
      <dsp:txXfrm rot="-5400000">
        <a:off x="4712183" y="3141918"/>
        <a:ext cx="5748533" cy="1012303"/>
      </dsp:txXfrm>
    </dsp:sp>
    <dsp:sp modelId="{9596701E-9A7B-442C-A4EE-A0DA322E7527}">
      <dsp:nvSpPr>
        <dsp:cNvPr id="0" name=""/>
        <dsp:cNvSpPr/>
      </dsp:nvSpPr>
      <dsp:spPr>
        <a:xfrm>
          <a:off x="120" y="2946926"/>
          <a:ext cx="4712062" cy="140228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Else (button is not pressed)</a:t>
          </a:r>
        </a:p>
      </dsp:txBody>
      <dsp:txXfrm>
        <a:off x="68574" y="3015380"/>
        <a:ext cx="4575154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ACBC-BC22-4772-EB0A-F374B2A49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E3A58-C712-B068-D4E2-F1D409D0E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8D57-0188-1EBB-D94D-1BA5D25B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B98B-B622-4FEA-A39F-3CD6B4041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DA68-938C-8EB4-4028-77A13B4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64E4-9D60-4D13-2C91-398BCE3C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0F0D-1920-4684-A6BD-CA08ADF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6A48-2068-1114-3667-35163036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6CAB8-4880-7590-A618-DEC4C2D57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AAED-19AC-7022-A765-CEBADCB4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B98B-B622-4FEA-A39F-3CD6B4041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E4CCF-ABFA-AF08-1204-46741A12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3D06-CF6F-9801-599E-1AF4CCAF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0F0D-1920-4684-A6BD-CA08ADF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F7A6B-6321-1CB2-BA99-AA9779F3A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D4A1F-CE5E-4504-110B-7A326F364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D2560-B348-19E7-C56C-3D618115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B98B-B622-4FEA-A39F-3CD6B4041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55A4-B353-1EEC-C1B3-E2893D79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91F5-66C2-BEC2-808A-A5740A6D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0F0D-1920-4684-A6BD-CA08ADF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448D-0C5B-A82D-B3E9-346E3B0A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4326-6823-A773-1549-05B453EB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51DE-CF31-8E9F-340C-794E0BC1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B98B-B622-4FEA-A39F-3CD6B4041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64C7-068A-EDF9-7189-14E80D86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788B-E8B9-205F-4996-6376701F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0F0D-1920-4684-A6BD-CA08ADF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48C9-3C6C-726D-24B5-A23120E5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48846-BEB0-7815-4B14-B18A8582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B7AF-F517-61C5-90C9-EE02AFB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B98B-B622-4FEA-A39F-3CD6B4041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AF525-5465-BBFD-DC1D-9155383B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35D0-2F2B-EF85-5379-DC747EEB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0F0D-1920-4684-A6BD-CA08ADF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F801-0B36-CE3F-AF40-446176BC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3C01-FE92-4AF0-E750-51880FF55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DE95A-BD69-6735-345F-3B77821B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79F98-252B-CAF5-E0F8-7482FB7F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B98B-B622-4FEA-A39F-3CD6B4041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42DC1-71DD-6FD7-647C-48C367E7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871A-8242-90B0-937C-E0D33CC3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0F0D-1920-4684-A6BD-CA08ADF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9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11C4-737E-B4A4-8F50-A7FC2571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99E23-2092-6428-A91A-4C26DBDF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03E63-0FD8-D320-B01C-125BD07C5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AF264-6787-A7FC-D7F3-426D3D0E7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B9A44-1ABE-B5CF-8975-2F06B4300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9CFAD-C4B5-D3BB-EFB4-B1BFE08F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B98B-B622-4FEA-A39F-3CD6B4041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8EC2D-2013-8DE3-1564-E0383D63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4606E-7C32-49E3-0CD1-4581C0A9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0F0D-1920-4684-A6BD-CA08ADF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A558-A888-D4BF-EEA1-3B4F3CB5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5908F-8A37-04C4-0BA9-4B16A47C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B98B-B622-4FEA-A39F-3CD6B4041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6B383-A59B-7F11-2943-86623D23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7CAC7-BFA1-E5FA-7211-35D26B24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0F0D-1920-4684-A6BD-CA08ADF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67209-04F8-D2DE-6EA8-EF5B138C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B98B-B622-4FEA-A39F-3CD6B4041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F99BB-7AAC-E1BA-0B2B-06741B31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C84BA-1A64-84FD-3D73-25AD8919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0F0D-1920-4684-A6BD-CA08ADF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0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5531-87FD-901C-1C61-D5551625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D8E72-ECD2-CDA8-9237-CA500DC7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D0BC9-989A-93D0-80CE-4FE0DC23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11EE3-D8CA-4065-ADE4-06848192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B98B-B622-4FEA-A39F-3CD6B4041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3C4C6-B619-BA83-4A28-5C63330C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46993-0390-F9A5-E636-89ACC1BD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0F0D-1920-4684-A6BD-CA08ADF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9AE5-9DB8-E86D-A7B1-4AD5F2C5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CB9E6-A2BA-8B23-78CE-3D86BBADE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DD827-B8A2-3FBF-C4F3-EC800D7A1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5C52A-D21F-7FF6-7719-44BC0A14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B98B-B622-4FEA-A39F-3CD6B4041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5DB8B-D1A4-C0A6-5F84-E74429D5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519BD-E846-EFE3-FEF3-5BFFCD7F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0F0D-1920-4684-A6BD-CA08ADF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6BFDE-885C-B37A-CC56-4F9F4581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457B9-CF8D-30D7-5D15-182C4287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64A3-C025-B332-B893-882B48580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B98B-B622-4FEA-A39F-3CD6B4041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67A6-6EEF-9FD7-E117-E3BE86456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7F796-A08C-66CE-6DB4-68508E9DD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0F0D-1920-4684-A6BD-CA08ADF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arduino.cc/reference/en/language/functions/advanced-io/ton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-coded on electronic circuit board">
            <a:extLst>
              <a:ext uri="{FF2B5EF4-FFF2-40B4-BE49-F238E27FC236}">
                <a16:creationId xmlns:a16="http://schemas.microsoft.com/office/drawing/2014/main" id="{D031EA63-92E5-B0D4-B62A-C6BAB887B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2" r="879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8AA2F-ABF1-FB07-F46C-BD8818314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Intro </a:t>
            </a:r>
            <a:r>
              <a:rPr lang="en-US" sz="4800">
                <a:solidFill>
                  <a:schemeClr val="bg1"/>
                </a:solidFill>
              </a:rPr>
              <a:t>to Coding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C527-729F-AF01-582B-2195840E8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Session 2: Potentiometers + Servos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9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C9B2E-69A6-AF52-18F4-B2229599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Commenting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AC6B-AC1B-DE6F-2F89-CAD32819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Add comments to a line   //</a:t>
            </a:r>
          </a:p>
          <a:p>
            <a:r>
              <a:rPr lang="en-US" sz="2000"/>
              <a:t>Temporarily makes board skip that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855A6-0F1A-356A-11F7-2EA7FC1A2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17" r="1532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3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8A477-E3D7-E6A2-E7A5-54C9DD10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Code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FAA3-DF2D-0B1A-5455-DE26BB5E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Comment out </a:t>
            </a:r>
            <a:r>
              <a:rPr lang="en-US" sz="2000" dirty="0" err="1"/>
              <a:t>noTone</a:t>
            </a:r>
            <a:r>
              <a:rPr lang="en-US" sz="2000" dirty="0"/>
              <a:t> and second delay command</a:t>
            </a:r>
          </a:p>
          <a:p>
            <a:r>
              <a:rPr lang="en-US" sz="2000" dirty="0"/>
              <a:t>What could I change about the code to make the frequency twice as high? </a:t>
            </a:r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3E3DEA9F-6BF8-B764-BFBE-BAA035218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58" r="1230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7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34">
            <a:extLst>
              <a:ext uri="{FF2B5EF4-FFF2-40B4-BE49-F238E27FC236}">
                <a16:creationId xmlns:a16="http://schemas.microsoft.com/office/drawing/2014/main" id="{DC35A348-C5D6-4112-9FDD-93A493B0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B1F78-9F6D-11CF-8ACC-E9950841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3F84-4F18-FC29-C2CF-619FA2520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713" y="4716472"/>
            <a:ext cx="3494088" cy="101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Two states (pushed or not pushed)</a:t>
            </a:r>
          </a:p>
        </p:txBody>
      </p:sp>
      <p:pic>
        <p:nvPicPr>
          <p:cNvPr id="1028" name="Picture 4" descr="Does The 'Close Door' Button Actually Work?">
            <a:extLst>
              <a:ext uri="{FF2B5EF4-FFF2-40B4-BE49-F238E27FC236}">
                <a16:creationId xmlns:a16="http://schemas.microsoft.com/office/drawing/2014/main" id="{B03E2B08-3AA8-01CC-98EC-25890F9B6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9" r="13515" b="-2"/>
          <a:stretch/>
        </p:blipFill>
        <p:spPr bwMode="auto">
          <a:xfrm>
            <a:off x="20" y="10"/>
            <a:ext cx="4000480" cy="4005933"/>
          </a:xfrm>
          <a:custGeom>
            <a:avLst/>
            <a:gdLst/>
            <a:ahLst/>
            <a:cxnLst/>
            <a:rect l="l" t="t" r="r" b="b"/>
            <a:pathLst>
              <a:path w="4000500" h="4005943">
                <a:moveTo>
                  <a:pt x="0" y="0"/>
                </a:moveTo>
                <a:lnTo>
                  <a:pt x="4000500" y="0"/>
                </a:lnTo>
                <a:lnTo>
                  <a:pt x="4000500" y="3936797"/>
                </a:lnTo>
                <a:lnTo>
                  <a:pt x="3316514" y="4005943"/>
                </a:lnTo>
                <a:lnTo>
                  <a:pt x="0" y="39641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: Universal Smart TV Remote Control Replacement for All Samsung  TV Series Remote with Quick Function Buttons for Netflix, Prime Video and  Samsung TV Plus : Electronics">
            <a:extLst>
              <a:ext uri="{FF2B5EF4-FFF2-40B4-BE49-F238E27FC236}">
                <a16:creationId xmlns:a16="http://schemas.microsoft.com/office/drawing/2014/main" id="{6736F54C-C129-83E1-D5F7-ED2D31AB6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" r="1789" b="-1"/>
          <a:stretch/>
        </p:blipFill>
        <p:spPr bwMode="auto">
          <a:xfrm>
            <a:off x="4191002" y="10"/>
            <a:ext cx="3809998" cy="3917529"/>
          </a:xfrm>
          <a:custGeom>
            <a:avLst/>
            <a:gdLst/>
            <a:ahLst/>
            <a:cxnLst/>
            <a:rect l="l" t="t" r="r" b="b"/>
            <a:pathLst>
              <a:path w="3809998" h="3917539">
                <a:moveTo>
                  <a:pt x="0" y="0"/>
                </a:moveTo>
                <a:lnTo>
                  <a:pt x="3809998" y="0"/>
                </a:lnTo>
                <a:lnTo>
                  <a:pt x="3809998" y="3909212"/>
                </a:lnTo>
                <a:lnTo>
                  <a:pt x="1781628" y="3737429"/>
                </a:lnTo>
                <a:lnTo>
                  <a:pt x="0" y="39175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rts of A Circuit: Push Button | STEM Extreme">
            <a:extLst>
              <a:ext uri="{FF2B5EF4-FFF2-40B4-BE49-F238E27FC236}">
                <a16:creationId xmlns:a16="http://schemas.microsoft.com/office/drawing/2014/main" id="{56171877-9A16-08FF-27DA-F29267B26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"/>
          <a:stretch/>
        </p:blipFill>
        <p:spPr bwMode="auto">
          <a:xfrm>
            <a:off x="8191500" y="10"/>
            <a:ext cx="4000500" cy="3959022"/>
          </a:xfrm>
          <a:custGeom>
            <a:avLst/>
            <a:gdLst/>
            <a:ahLst/>
            <a:cxnLst/>
            <a:rect l="l" t="t" r="r" b="b"/>
            <a:pathLst>
              <a:path w="4000500" h="3959032">
                <a:moveTo>
                  <a:pt x="0" y="0"/>
                </a:moveTo>
                <a:lnTo>
                  <a:pt x="4000500" y="0"/>
                </a:lnTo>
                <a:lnTo>
                  <a:pt x="4000500" y="3959032"/>
                </a:lnTo>
                <a:lnTo>
                  <a:pt x="9072" y="3926114"/>
                </a:lnTo>
                <a:lnTo>
                  <a:pt x="0" y="39253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8" name="Group 1036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9" name="Freeform: Shape 1038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7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BD4D362-9BE1-DF58-493D-3D8C902A1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7CEB89-D7D7-3DB1-CD4E-687751DA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New Code!</a:t>
            </a:r>
          </a:p>
        </p:txBody>
      </p:sp>
    </p:spTree>
    <p:extLst>
      <p:ext uri="{BB962C8B-B14F-4D97-AF65-F5344CB8AC3E}">
        <p14:creationId xmlns:p14="http://schemas.microsoft.com/office/powerpoint/2010/main" val="407324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-up of a wave&#10;&#10;Description automatically generated">
            <a:extLst>
              <a:ext uri="{FF2B5EF4-FFF2-40B4-BE49-F238E27FC236}">
                <a16:creationId xmlns:a16="http://schemas.microsoft.com/office/drawing/2014/main" id="{F06713AD-4FF4-F9B1-5DD1-D2A2A2526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A587F-14EB-0257-D9D4-17175505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Conditional Programming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E905DA-B23E-7683-B413-880BB033D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2550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073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Rectangle 512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A587F-14EB-0257-D9D4-17175505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Multiple Conditions</a:t>
            </a:r>
          </a:p>
        </p:txBody>
      </p:sp>
      <p:sp>
        <p:nvSpPr>
          <p:cNvPr id="5143" name="Rectangle 51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F9DE-9C7B-BA7E-EA12-83B0EAB0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If button1 and button2 pressed</a:t>
            </a:r>
          </a:p>
          <a:p>
            <a:pPr marL="0" indent="0">
              <a:buNone/>
            </a:pPr>
            <a:r>
              <a:rPr lang="en-US" sz="2000"/>
              <a:t>	Get an orange</a:t>
            </a:r>
          </a:p>
          <a:p>
            <a:pPr marL="0" indent="0">
              <a:buNone/>
            </a:pPr>
            <a:r>
              <a:rPr lang="en-US" sz="2000"/>
              <a:t>Else IF button1 pressed</a:t>
            </a:r>
          </a:p>
          <a:p>
            <a:pPr marL="0" indent="0">
              <a:buNone/>
            </a:pPr>
            <a:r>
              <a:rPr lang="en-US" sz="2000"/>
              <a:t>	Get an apple</a:t>
            </a:r>
          </a:p>
          <a:p>
            <a:pPr marL="0" indent="0">
              <a:buNone/>
            </a:pPr>
            <a:r>
              <a:rPr lang="en-US" sz="2000"/>
              <a:t>Else IF button2 pressed</a:t>
            </a:r>
          </a:p>
          <a:p>
            <a:pPr marL="0" indent="0">
              <a:buNone/>
            </a:pPr>
            <a:r>
              <a:rPr lang="en-US" sz="2000"/>
              <a:t>	Get a grape</a:t>
            </a:r>
          </a:p>
          <a:p>
            <a:pPr marL="0" indent="0">
              <a:buNone/>
            </a:pPr>
            <a:r>
              <a:rPr lang="en-US" sz="2000"/>
              <a:t>Else</a:t>
            </a:r>
          </a:p>
          <a:p>
            <a:pPr marL="0" indent="0">
              <a:buNone/>
            </a:pPr>
            <a:r>
              <a:rPr lang="en-US" sz="2000"/>
              <a:t>	No Fruit </a:t>
            </a:r>
          </a:p>
        </p:txBody>
      </p:sp>
      <p:pic>
        <p:nvPicPr>
          <p:cNvPr id="5122" name="Picture 2" descr="11,700+ Two Button Stock Photos, Pictures &amp; Royalty-Free Images - iStock">
            <a:extLst>
              <a:ext uri="{FF2B5EF4-FFF2-40B4-BE49-F238E27FC236}">
                <a16:creationId xmlns:a16="http://schemas.microsoft.com/office/drawing/2014/main" id="{BAF40273-A94D-3121-B467-69E261D61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053808"/>
            <a:ext cx="5150277" cy="25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5" name="Rectangle 51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A587F-14EB-0257-D9D4-17175505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Order Matters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F9DE-9C7B-BA7E-EA12-83B0EAB0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If button1 pressed</a:t>
            </a:r>
          </a:p>
          <a:p>
            <a:pPr marL="0" indent="0">
              <a:buNone/>
            </a:pPr>
            <a:r>
              <a:rPr lang="en-US" sz="2000"/>
              <a:t>	Get an apple</a:t>
            </a:r>
          </a:p>
          <a:p>
            <a:pPr marL="0" indent="0">
              <a:buNone/>
            </a:pPr>
            <a:r>
              <a:rPr lang="en-US" sz="2000"/>
              <a:t>Else IF button2 pressed</a:t>
            </a:r>
          </a:p>
          <a:p>
            <a:pPr marL="0" indent="0">
              <a:buNone/>
            </a:pPr>
            <a:r>
              <a:rPr lang="en-US" sz="2000"/>
              <a:t>	Get a grape</a:t>
            </a:r>
          </a:p>
          <a:p>
            <a:pPr marL="0" indent="0">
              <a:buNone/>
            </a:pPr>
            <a:r>
              <a:rPr lang="en-US" sz="2000"/>
              <a:t>Else IF button1 and button2 pressed</a:t>
            </a:r>
          </a:p>
          <a:p>
            <a:pPr marL="0" indent="0">
              <a:buNone/>
            </a:pPr>
            <a:r>
              <a:rPr lang="en-US" sz="2000"/>
              <a:t>	Get an orange</a:t>
            </a:r>
          </a:p>
          <a:p>
            <a:pPr marL="0" indent="0">
              <a:buNone/>
            </a:pPr>
            <a:r>
              <a:rPr lang="en-US" sz="2000"/>
              <a:t>Else</a:t>
            </a:r>
          </a:p>
          <a:p>
            <a:pPr marL="0" indent="0">
              <a:buNone/>
            </a:pPr>
            <a:r>
              <a:rPr lang="en-US" sz="2000"/>
              <a:t>	No Fruit </a:t>
            </a:r>
          </a:p>
        </p:txBody>
      </p:sp>
      <p:pic>
        <p:nvPicPr>
          <p:cNvPr id="5122" name="Picture 2" descr="11,700+ Two Button Stock Photos, Pictures &amp; Royalty-Free Images - iStock">
            <a:extLst>
              <a:ext uri="{FF2B5EF4-FFF2-40B4-BE49-F238E27FC236}">
                <a16:creationId xmlns:a16="http://schemas.microsoft.com/office/drawing/2014/main" id="{BAF40273-A94D-3121-B467-69E261D61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3" r="16826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F551F-845A-6239-A820-851248EC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Arduino Example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AC6E-872D-CA62-C7DB-956EA2AA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button_state</a:t>
            </a: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sz="2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LED, HIGH</a:t>
            </a:r>
            <a:r>
              <a:rPr lang="en-US" sz="2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sz="2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LED, LOW</a:t>
            </a:r>
            <a:r>
              <a:rPr lang="en-US" sz="2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5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67E28-63F0-AE84-89C4-4EE30135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Challenge - Doorbell</a:t>
            </a:r>
          </a:p>
        </p:txBody>
      </p:sp>
      <p:sp>
        <p:nvSpPr>
          <p:cNvPr id="615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2410-0B43-24E8-360C-E8229111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Create a new code that acts as a doorbell</a:t>
            </a:r>
          </a:p>
          <a:p>
            <a:pPr lvl="1"/>
            <a:r>
              <a:rPr lang="en-US" sz="2200"/>
              <a:t>When button is pressed, LED lights up and a sound is created</a:t>
            </a:r>
          </a:p>
          <a:p>
            <a:pPr lvl="1"/>
            <a:r>
              <a:rPr lang="en-US" sz="2200"/>
              <a:t>When button is not pressed, LED is off and sound stops</a:t>
            </a:r>
          </a:p>
        </p:txBody>
      </p:sp>
      <p:pic>
        <p:nvPicPr>
          <p:cNvPr id="6146" name="Picture 2" descr="Wireless Doorbell 39 Music LED Flash Security Alarm Outdoor IP65 Waterproof  Smart Home Intelligent Door Bell Chime Kit - AliExpress">
            <a:extLst>
              <a:ext uri="{FF2B5EF4-FFF2-40B4-BE49-F238E27FC236}">
                <a16:creationId xmlns:a16="http://schemas.microsoft.com/office/drawing/2014/main" id="{C8D8456C-2548-79CF-4C98-D80B7D911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7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FEE94-407D-B9BD-3AE4-7B8D4975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Doorbell</a:t>
            </a:r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orbell Installation | NY, NJ &amp; CT | Lippolis Electric">
            <a:extLst>
              <a:ext uri="{FF2B5EF4-FFF2-40B4-BE49-F238E27FC236}">
                <a16:creationId xmlns:a16="http://schemas.microsoft.com/office/drawing/2014/main" id="{A17B845E-2431-83A1-2B6E-2B4B1A60D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380243F-5C26-4791-77A1-B6D641B8F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89" t="-1582" b="1"/>
          <a:stretch/>
        </p:blipFill>
        <p:spPr bwMode="auto">
          <a:xfrm>
            <a:off x="6772759" y="-108488"/>
            <a:ext cx="2271229" cy="696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6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B9ED9-3A5B-B2C5-5644-B8591283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Embedded Systems = Hardware + Software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6751FD8-BBF2-4569-92B9-9AEABB0D4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2504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3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A38D1-637D-39F7-1821-7B35DB8C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800"/>
              <a:t>Shields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0AF3-5F03-CECA-B6C4-808BEF1CF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Attach onto an Arduino</a:t>
            </a:r>
          </a:p>
          <a:p>
            <a:r>
              <a:rPr lang="en-US" sz="1700" dirty="0"/>
              <a:t>Provide specific functionality</a:t>
            </a:r>
          </a:p>
        </p:txBody>
      </p:sp>
      <p:pic>
        <p:nvPicPr>
          <p:cNvPr id="2054" name="Picture 6" descr="Sensor Kit">
            <a:extLst>
              <a:ext uri="{FF2B5EF4-FFF2-40B4-BE49-F238E27FC236}">
                <a16:creationId xmlns:a16="http://schemas.microsoft.com/office/drawing/2014/main" id="{27109F35-53F5-8ABC-9C49-5F0F1AB90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r="3796" b="2"/>
          <a:stretch/>
        </p:blipFill>
        <p:spPr bwMode="auto">
          <a:xfrm>
            <a:off x="20" y="2959630"/>
            <a:ext cx="6400781" cy="3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cking Arduino Shields | Freetronics">
            <a:extLst>
              <a:ext uri="{FF2B5EF4-FFF2-40B4-BE49-F238E27FC236}">
                <a16:creationId xmlns:a16="http://schemas.microsoft.com/office/drawing/2014/main" id="{80E57133-FC69-D52A-8552-49AC25C47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34"/>
          <a:stretch/>
        </p:blipFill>
        <p:spPr bwMode="auto">
          <a:xfrm>
            <a:off x="6591299" y="1"/>
            <a:ext cx="56007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78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6">
            <a:extLst>
              <a:ext uri="{FF2B5EF4-FFF2-40B4-BE49-F238E27FC236}">
                <a16:creationId xmlns:a16="http://schemas.microsoft.com/office/drawing/2014/main" id="{6FDAFEA5-E56B-9FE7-56A7-E494BF41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266700" dist="114300" dir="5460000" sx="93000" sy="93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BE977-3A98-66E2-4ED4-E1A3844C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07447"/>
            <a:ext cx="10153849" cy="1109932"/>
          </a:xfrm>
        </p:spPr>
        <p:txBody>
          <a:bodyPr>
            <a:normAutofit/>
          </a:bodyPr>
          <a:lstStyle/>
          <a:p>
            <a:r>
              <a:rPr lang="en-US" sz="4000"/>
              <a:t>Buzzers</a:t>
            </a:r>
          </a:p>
        </p:txBody>
      </p:sp>
      <p:pic>
        <p:nvPicPr>
          <p:cNvPr id="2052" name="Picture 4" descr="Sound Speaker Icon on white background 3611805 Vector Art at Vecteezy">
            <a:extLst>
              <a:ext uri="{FF2B5EF4-FFF2-40B4-BE49-F238E27FC236}">
                <a16:creationId xmlns:a16="http://schemas.microsoft.com/office/drawing/2014/main" id="{54B9741A-DE9B-903C-34DA-16604FAD8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1227" y="2777691"/>
            <a:ext cx="3054438" cy="30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ookin Electronic Buzzer B-20 Alarm Sounder Continuous Sound Beep Sound  Recorder and Sound Circuit Electronic Hobby Kit Price in India - Buy  Stookin Electronic Buzzer B-20 Alarm Sounder Continuous Sound Beep Sound">
            <a:extLst>
              <a:ext uri="{FF2B5EF4-FFF2-40B4-BE49-F238E27FC236}">
                <a16:creationId xmlns:a16="http://schemas.microsoft.com/office/drawing/2014/main" id="{23917FA2-60BD-97D7-D6DA-634FF535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768" y="3429000"/>
            <a:ext cx="3054438" cy="16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C72D8-394C-E7F5-B4C0-C0EB15C5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015" y="2476440"/>
            <a:ext cx="3743863" cy="365694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Produce sound</a:t>
            </a:r>
          </a:p>
          <a:p>
            <a:r>
              <a:rPr lang="en-US" sz="3200" dirty="0"/>
              <a:t>Change Pitch</a:t>
            </a:r>
          </a:p>
        </p:txBody>
      </p:sp>
    </p:spTree>
    <p:extLst>
      <p:ext uri="{BB962C8B-B14F-4D97-AF65-F5344CB8AC3E}">
        <p14:creationId xmlns:p14="http://schemas.microsoft.com/office/powerpoint/2010/main" val="260250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BD4D362-9BE1-DF58-493D-3D8C902A1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CEB89-D7D7-3DB1-CD4E-687751DA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New Code!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3453-5638-32DF-7356-8C984B10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#Define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B793-AF5F-B926-B474-D4F0F81B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Similar to variable creation</a:t>
            </a:r>
          </a:p>
          <a:p>
            <a:r>
              <a:rPr lang="en-US" sz="2000"/>
              <a:t>Cannot change during your code</a:t>
            </a:r>
          </a:p>
          <a:p>
            <a:r>
              <a:rPr lang="en-US" sz="2000"/>
              <a:t>Saves space/memory on board</a:t>
            </a:r>
          </a:p>
        </p:txBody>
      </p:sp>
      <p:pic>
        <p:nvPicPr>
          <p:cNvPr id="5" name="Picture 4" descr="Push pins laying down with one standing up">
            <a:extLst>
              <a:ext uri="{FF2B5EF4-FFF2-40B4-BE49-F238E27FC236}">
                <a16:creationId xmlns:a16="http://schemas.microsoft.com/office/drawing/2014/main" id="{438456DC-8AF7-53B5-47C0-683FB972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6" r="2665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451BB-B0C7-155E-B925-B0DF0C28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>
                <a:hlinkClick r:id="rId2"/>
              </a:rPr>
              <a:t>Making Sounds</a:t>
            </a:r>
            <a:endParaRPr lang="en-US" sz="4000"/>
          </a:p>
        </p:txBody>
      </p:sp>
      <p:pic>
        <p:nvPicPr>
          <p:cNvPr id="19" name="Picture 4" descr="Close up of audio equipment">
            <a:extLst>
              <a:ext uri="{FF2B5EF4-FFF2-40B4-BE49-F238E27FC236}">
                <a16:creationId xmlns:a16="http://schemas.microsoft.com/office/drawing/2014/main" id="{CA7A62C3-A7A1-FC32-AD48-E6BE37D46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99" r="26467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EF8B-B56F-D2D8-BE02-10908BE5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tone(pin, frequency)</a:t>
            </a:r>
          </a:p>
          <a:p>
            <a:pPr marL="0" indent="0">
              <a:buNone/>
            </a:pPr>
            <a:r>
              <a:rPr lang="en-US" sz="2000"/>
              <a:t>tone(pin, frequency, duration)</a:t>
            </a:r>
          </a:p>
        </p:txBody>
      </p:sp>
    </p:spTree>
    <p:extLst>
      <p:ext uri="{BB962C8B-B14F-4D97-AF65-F5344CB8AC3E}">
        <p14:creationId xmlns:p14="http://schemas.microsoft.com/office/powerpoint/2010/main" val="113674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D0F57-D328-15E3-F097-E82A9B84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Serial Print</a:t>
            </a:r>
          </a:p>
        </p:txBody>
      </p:sp>
      <p:pic>
        <p:nvPicPr>
          <p:cNvPr id="5" name="Picture 4" descr="Cardiogram">
            <a:extLst>
              <a:ext uri="{FF2B5EF4-FFF2-40B4-BE49-F238E27FC236}">
                <a16:creationId xmlns:a16="http://schemas.microsoft.com/office/drawing/2014/main" id="{22DF9DC0-E631-2A79-655F-FE1442684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1" r="24118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16F9-6435-9053-B85D-E5BAF53E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Serial.print    - Prints to Monitor</a:t>
            </a:r>
          </a:p>
          <a:p>
            <a:r>
              <a:rPr lang="en-US" sz="2000"/>
              <a:t>Serial.println  -Prints to Monitor &amp; goes to a new line</a:t>
            </a:r>
          </a:p>
        </p:txBody>
      </p:sp>
    </p:spTree>
    <p:extLst>
      <p:ext uri="{BB962C8B-B14F-4D97-AF65-F5344CB8AC3E}">
        <p14:creationId xmlns:p14="http://schemas.microsoft.com/office/powerpoint/2010/main" val="131336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20816</TotalTime>
  <Words>323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Intro to Coding</vt:lpstr>
      <vt:lpstr>Doorbell</vt:lpstr>
      <vt:lpstr>Embedded Systems = Hardware + Software</vt:lpstr>
      <vt:lpstr>Shields</vt:lpstr>
      <vt:lpstr>Buzzers</vt:lpstr>
      <vt:lpstr>New Code!</vt:lpstr>
      <vt:lpstr>#Define</vt:lpstr>
      <vt:lpstr>Making Sounds</vt:lpstr>
      <vt:lpstr>Serial Print</vt:lpstr>
      <vt:lpstr>Commenting out</vt:lpstr>
      <vt:lpstr>Code Play</vt:lpstr>
      <vt:lpstr>Buttons</vt:lpstr>
      <vt:lpstr>New Code!</vt:lpstr>
      <vt:lpstr>Conditional Programming</vt:lpstr>
      <vt:lpstr>Multiple Conditions</vt:lpstr>
      <vt:lpstr>Order Matters</vt:lpstr>
      <vt:lpstr>Arduino Example</vt:lpstr>
      <vt:lpstr>Challenge - Doorbell</vt:lpstr>
    </vt:vector>
  </TitlesOfParts>
  <Company>University of Nebraska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Arduino</dc:title>
  <dc:creator>Travis Ray</dc:creator>
  <cp:lastModifiedBy>Travis Ray</cp:lastModifiedBy>
  <cp:revision>3</cp:revision>
  <dcterms:created xsi:type="dcterms:W3CDTF">2023-09-01T13:48:54Z</dcterms:created>
  <dcterms:modified xsi:type="dcterms:W3CDTF">2023-09-20T21:03:11Z</dcterms:modified>
</cp:coreProperties>
</file>