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8" r:id="rId2"/>
    <p:sldId id="256" r:id="rId3"/>
    <p:sldId id="257" r:id="rId4"/>
    <p:sldId id="284" r:id="rId5"/>
    <p:sldId id="260" r:id="rId6"/>
    <p:sldId id="285" r:id="rId7"/>
    <p:sldId id="287" r:id="rId8"/>
    <p:sldId id="288" r:id="rId9"/>
    <p:sldId id="291" r:id="rId10"/>
    <p:sldId id="289" r:id="rId11"/>
    <p:sldId id="261" r:id="rId12"/>
    <p:sldId id="290" r:id="rId13"/>
    <p:sldId id="278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Light" panose="020B060402020202020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A7BA80-0750-4E90-B539-E31EE01C9375}">
  <a:tblStyle styleId="{A1A7BA80-0750-4E90-B539-E31EE01C93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9" autoAdjust="0"/>
  </p:normalViewPr>
  <p:slideViewPr>
    <p:cSldViewPr snapToGrid="0">
      <p:cViewPr varScale="1">
        <p:scale>
          <a:sx n="131" d="100"/>
          <a:sy n="131" d="100"/>
        </p:scale>
        <p:origin x="10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9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031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data science, l’extraction et le nettoyage des données est une partie fondamentale pour construire une base solide permettant l’exploitation de celle-ci. Nous allons vous présenter une manière de procédé et les analyses résultantes qui pourront servir comme méthode de base dans l’extraction et le nettoyage des données.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4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0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19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7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6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HELLO!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endParaRPr b="1" dirty="0"/>
          </a:p>
        </p:txBody>
      </p:sp>
      <p:pic>
        <p:nvPicPr>
          <p:cNvPr id="327" name="Google Shape;327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5196281" y="2029842"/>
            <a:ext cx="1096943" cy="16005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8B3BA-DD5F-4059-8E4D-D532BD1E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60" y="578222"/>
            <a:ext cx="1235092" cy="16005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1EDE59-1E65-4EBF-83BD-092616FE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11" y="2259566"/>
            <a:ext cx="1596311" cy="16005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49" y="555100"/>
            <a:ext cx="4842843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</a:p>
          <a:p>
            <a:pPr lvl="0"/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Nettoyage des données</a:t>
            </a:r>
          </a:p>
          <a:p>
            <a:pPr lvl="0"/>
            <a:endParaRPr lang="fr-FR" sz="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86DD6-1905-4FB7-82DB-A95F20A29E97}"/>
              </a:ext>
            </a:extLst>
          </p:cNvPr>
          <p:cNvSpPr txBox="1"/>
          <p:nvPr/>
        </p:nvSpPr>
        <p:spPr>
          <a:xfrm>
            <a:off x="102103" y="2011498"/>
            <a:ext cx="3886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Identifications des données aberrantes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Suppression de celles-ci</a:t>
            </a:r>
          </a:p>
          <a:p>
            <a:pPr marL="285750" indent="-285750">
              <a:buFontTx/>
              <a:buChar char="-"/>
            </a:pPr>
            <a:r>
              <a:rPr lang="fr-FR" dirty="0"/>
              <a:t>Remplacement contextuel des valeurs NaN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FB57E-1F59-4A2B-9453-29D47F9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18483" y="1411900"/>
            <a:ext cx="4685174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2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50" y="5551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  <a:endParaRPr lang="fr-FR" sz="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38D635-19E4-443F-AC34-EB2A016B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4" r="1494"/>
          <a:stretch/>
        </p:blipFill>
        <p:spPr>
          <a:xfrm>
            <a:off x="852650" y="620862"/>
            <a:ext cx="7438700" cy="39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49" y="555100"/>
            <a:ext cx="4842843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</a:p>
          <a:p>
            <a:pPr lvl="0"/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Restitution</a:t>
            </a:r>
          </a:p>
          <a:p>
            <a:pPr lvl="0"/>
            <a:endParaRPr lang="fr-FR" sz="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86DD6-1905-4FB7-82DB-A95F20A29E97}"/>
              </a:ext>
            </a:extLst>
          </p:cNvPr>
          <p:cNvSpPr txBox="1"/>
          <p:nvPr/>
        </p:nvSpPr>
        <p:spPr>
          <a:xfrm>
            <a:off x="102103" y="2011498"/>
            <a:ext cx="3886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Identifications des données aberrantes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Suppression de celles-ci</a:t>
            </a:r>
          </a:p>
          <a:p>
            <a:pPr marL="285750" indent="-285750">
              <a:buFontTx/>
              <a:buChar char="-"/>
            </a:pPr>
            <a:r>
              <a:rPr lang="fr-FR" dirty="0"/>
              <a:t>Remplacement contextuel des valeurs NaN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FB57E-1F59-4A2B-9453-29D47F9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18483" y="1432334"/>
            <a:ext cx="4685174" cy="26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8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3644695" y="3074979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2800" b="1" dirty="0"/>
              <a:t>Analyse des données météorologiques de Madrid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D05FEC-4207-4729-B3D7-6650BA37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9" y="1002779"/>
            <a:ext cx="5888736" cy="1568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3698353" y="1882406"/>
            <a:ext cx="1747294" cy="406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2"/>
          </p:nvPr>
        </p:nvSpPr>
        <p:spPr>
          <a:xfrm>
            <a:off x="3698353" y="2414213"/>
            <a:ext cx="3587400" cy="13934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>
                <a:latin typeface="Montserrat Light" panose="020B0604020202020204" charset="0"/>
              </a:rPr>
              <a:t>CONTEXTE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>
                <a:latin typeface="Montserrat Light" panose="020B0604020202020204" charset="0"/>
              </a:rPr>
              <a:t>PROBLEMATIQUE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>
                <a:latin typeface="Montserrat Light" panose="020B0604020202020204" charset="0"/>
              </a:rPr>
              <a:t>SOLUTION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45;p17">
            <a:extLst>
              <a:ext uri="{FF2B5EF4-FFF2-40B4-BE49-F238E27FC236}">
                <a16:creationId xmlns:a16="http://schemas.microsoft.com/office/drawing/2014/main" id="{006B2424-6273-450B-8D3E-214225467256}"/>
              </a:ext>
            </a:extLst>
          </p:cNvPr>
          <p:cNvSpPr txBox="1">
            <a:spLocks/>
          </p:cNvSpPr>
          <p:nvPr/>
        </p:nvSpPr>
        <p:spPr>
          <a:xfrm>
            <a:off x="928850" y="5551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1.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CONTEXTE</a:t>
            </a:r>
            <a:endParaRPr lang="fr-FR" sz="5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AF696F-4356-403D-8CF9-406A916C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6074" y="1473526"/>
            <a:ext cx="7244414" cy="333774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6079CFA8-6F71-4869-BBBE-FD231CB6252D}"/>
              </a:ext>
            </a:extLst>
          </p:cNvPr>
          <p:cNvSpPr/>
          <p:nvPr/>
        </p:nvSpPr>
        <p:spPr>
          <a:xfrm>
            <a:off x="928850" y="1473525"/>
            <a:ext cx="3350542" cy="32605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13CAACC9-DE8C-4C6E-A294-3D32770D1B73}"/>
              </a:ext>
            </a:extLst>
          </p:cNvPr>
          <p:cNvSpPr txBox="1">
            <a:spLocks/>
          </p:cNvSpPr>
          <p:nvPr/>
        </p:nvSpPr>
        <p:spPr>
          <a:xfrm>
            <a:off x="928850" y="5551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2.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PROBLEMATIQUE</a:t>
            </a:r>
            <a:endParaRPr lang="fr-FR" sz="5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0E73AC-A7F2-4FC6-B155-6889A24234CB}"/>
              </a:ext>
            </a:extLst>
          </p:cNvPr>
          <p:cNvSpPr txBox="1"/>
          <p:nvPr/>
        </p:nvSpPr>
        <p:spPr>
          <a:xfrm>
            <a:off x="1004357" y="2217807"/>
            <a:ext cx="7135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Quelles interprétations pouvons nous tirer de l’analyse </a:t>
            </a:r>
          </a:p>
          <a:p>
            <a:r>
              <a:rPr lang="fr-FR" sz="2000" dirty="0"/>
              <a:t>des données météorologique de Madrid entre 1997 et 2015?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50" y="5551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</a:p>
          <a:p>
            <a:pPr lvl="0"/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Initialisation</a:t>
            </a:r>
            <a:endParaRPr lang="fr-FR" sz="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86DD6-1905-4FB7-82DB-A95F20A29E97}"/>
              </a:ext>
            </a:extLst>
          </p:cNvPr>
          <p:cNvSpPr txBox="1"/>
          <p:nvPr/>
        </p:nvSpPr>
        <p:spPr>
          <a:xfrm>
            <a:off x="102103" y="2011498"/>
            <a:ext cx="4213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Mise en place de l’environnement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Initialisation des variables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Affichage du csv formaté dans une page HTML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FB57E-1F59-4A2B-9453-29D47F9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97" y="123348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50" y="5551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</a:p>
          <a:p>
            <a:pPr lvl="0"/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Exploration des données</a:t>
            </a:r>
            <a:endParaRPr lang="fr-FR" sz="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86DD6-1905-4FB7-82DB-A95F20A29E97}"/>
              </a:ext>
            </a:extLst>
          </p:cNvPr>
          <p:cNvSpPr txBox="1"/>
          <p:nvPr/>
        </p:nvSpPr>
        <p:spPr>
          <a:xfrm>
            <a:off x="102103" y="2011498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Prise de connaissance des types d’attribut</a:t>
            </a:r>
          </a:p>
          <a:p>
            <a:pPr marL="285750" indent="-285750">
              <a:buFontTx/>
              <a:buChar char="-"/>
            </a:pPr>
            <a:r>
              <a:rPr lang="fr-FR" dirty="0"/>
              <a:t>Vérification de l’intégrité des données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FB57E-1F59-4A2B-9453-29D47F9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279820" y="1233487"/>
            <a:ext cx="4761654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D158964D-6F63-4559-8E88-40A2ED069F6C}"/>
              </a:ext>
            </a:extLst>
          </p:cNvPr>
          <p:cNvSpPr txBox="1">
            <a:spLocks/>
          </p:cNvSpPr>
          <p:nvPr/>
        </p:nvSpPr>
        <p:spPr>
          <a:xfrm>
            <a:off x="928849" y="555100"/>
            <a:ext cx="4842843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2400" b="1" dirty="0">
                <a:solidFill>
                  <a:srgbClr val="728CD8"/>
                </a:solidFill>
                <a:latin typeface="Poppins"/>
                <a:cs typeface="Poppins"/>
                <a:sym typeface="Poppins"/>
              </a:rPr>
              <a:t>3.</a:t>
            </a:r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SOLUTION</a:t>
            </a:r>
          </a:p>
          <a:p>
            <a:pPr lvl="0"/>
            <a:r>
              <a:rPr lang="fr-FR" sz="20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Sélection des données intéressantes </a:t>
            </a:r>
          </a:p>
          <a:p>
            <a:pPr lvl="0"/>
            <a:endParaRPr lang="fr-FR" sz="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86DD6-1905-4FB7-82DB-A95F20A29E97}"/>
              </a:ext>
            </a:extLst>
          </p:cNvPr>
          <p:cNvSpPr txBox="1"/>
          <p:nvPr/>
        </p:nvSpPr>
        <p:spPr>
          <a:xfrm>
            <a:off x="102103" y="2011498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Formatage des attributs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Tri des données pertinentes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FB57E-1F59-4A2B-9453-29D47F9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281937" y="1411900"/>
            <a:ext cx="4758266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5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CD9EAF-AD66-4577-A594-28C69F5A2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0" t="5419" r="6880" b="3527"/>
          <a:stretch/>
        </p:blipFill>
        <p:spPr>
          <a:xfrm>
            <a:off x="709574" y="453429"/>
            <a:ext cx="7724851" cy="42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964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lsce · SlidesCarnival.pptx" id="{B3F4BDF5-2BDA-4EAC-8F71-8345DA5BEBAB}" vid="{7CE8D089-AE0A-4F6F-B532-1F0D3ACE0D3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189</Words>
  <Application>Microsoft Office PowerPoint</Application>
  <PresentationFormat>Affichage à l'écran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Poppins</vt:lpstr>
      <vt:lpstr>Arial</vt:lpstr>
      <vt:lpstr>Montserrat</vt:lpstr>
      <vt:lpstr>Montserrat Light</vt:lpstr>
      <vt:lpstr>Volsce template</vt:lpstr>
      <vt:lpstr>HELLO!</vt:lpstr>
      <vt:lpstr>Analyse des données météorologiques de Madrid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maxime maitre</dc:creator>
  <cp:lastModifiedBy>maxime maitre</cp:lastModifiedBy>
  <cp:revision>10</cp:revision>
  <dcterms:modified xsi:type="dcterms:W3CDTF">2020-11-25T14:55:35Z</dcterms:modified>
</cp:coreProperties>
</file>