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27" name="PlaceHolder 2"/>
          <p:cNvSpPr>
            <a:spLocks noGrp="1"/>
          </p:cNvSpPr>
          <p:nvPr>
            <p:ph type="body"/>
          </p:nvPr>
        </p:nvSpPr>
        <p:spPr>
          <a:xfrm>
            <a:off x="272520" y="566208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28" name="PlaceHolder 3"/>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30"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31"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32"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33" name="PlaceHolder 5"/>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35" name="PlaceHolder 2"/>
          <p:cNvSpPr>
            <a:spLocks noGrp="1"/>
          </p:cNvSpPr>
          <p:nvPr>
            <p:ph type="body"/>
          </p:nvPr>
        </p:nvSpPr>
        <p:spPr>
          <a:xfrm>
            <a:off x="27252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36" name="PlaceHolder 3"/>
          <p:cNvSpPr>
            <a:spLocks noGrp="1"/>
          </p:cNvSpPr>
          <p:nvPr>
            <p:ph type="body"/>
          </p:nvPr>
        </p:nvSpPr>
        <p:spPr>
          <a:xfrm>
            <a:off x="32716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37" name="PlaceHolder 4"/>
          <p:cNvSpPr>
            <a:spLocks noGrp="1"/>
          </p:cNvSpPr>
          <p:nvPr>
            <p:ph type="body"/>
          </p:nvPr>
        </p:nvSpPr>
        <p:spPr>
          <a:xfrm>
            <a:off x="62704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38" name="PlaceHolder 5"/>
          <p:cNvSpPr>
            <a:spLocks noGrp="1"/>
          </p:cNvSpPr>
          <p:nvPr>
            <p:ph type="body"/>
          </p:nvPr>
        </p:nvSpPr>
        <p:spPr>
          <a:xfrm>
            <a:off x="27252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39" name="PlaceHolder 6"/>
          <p:cNvSpPr>
            <a:spLocks noGrp="1"/>
          </p:cNvSpPr>
          <p:nvPr>
            <p:ph type="body"/>
          </p:nvPr>
        </p:nvSpPr>
        <p:spPr>
          <a:xfrm>
            <a:off x="32716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40" name="PlaceHolder 7"/>
          <p:cNvSpPr>
            <a:spLocks noGrp="1"/>
          </p:cNvSpPr>
          <p:nvPr>
            <p:ph type="body"/>
          </p:nvPr>
        </p:nvSpPr>
        <p:spPr>
          <a:xfrm>
            <a:off x="62704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47" name="PlaceHolder 2"/>
          <p:cNvSpPr>
            <a:spLocks noGrp="1"/>
          </p:cNvSpPr>
          <p:nvPr>
            <p:ph type="subTitle"/>
          </p:nvPr>
        </p:nvSpPr>
        <p:spPr>
          <a:xfrm>
            <a:off x="272520" y="5662080"/>
            <a:ext cx="8870400" cy="43844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49" name="PlaceHolder 2"/>
          <p:cNvSpPr>
            <a:spLocks noGrp="1"/>
          </p:cNvSpPr>
          <p:nvPr>
            <p:ph type="body"/>
          </p:nvPr>
        </p:nvSpPr>
        <p:spPr>
          <a:xfrm>
            <a:off x="272520" y="5662080"/>
            <a:ext cx="887040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51"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52"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66200" y="4329720"/>
            <a:ext cx="9072000" cy="585180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56"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57"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58"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6" name="PlaceHolder 2"/>
          <p:cNvSpPr>
            <a:spLocks noGrp="1"/>
          </p:cNvSpPr>
          <p:nvPr>
            <p:ph type="subTitle"/>
          </p:nvPr>
        </p:nvSpPr>
        <p:spPr>
          <a:xfrm>
            <a:off x="272520" y="5662080"/>
            <a:ext cx="8870400" cy="43844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60"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61"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62" name="PlaceHolder 4"/>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64"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65"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66" name="PlaceHolder 4"/>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68" name="PlaceHolder 2"/>
          <p:cNvSpPr>
            <a:spLocks noGrp="1"/>
          </p:cNvSpPr>
          <p:nvPr>
            <p:ph type="body"/>
          </p:nvPr>
        </p:nvSpPr>
        <p:spPr>
          <a:xfrm>
            <a:off x="272520" y="566208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69" name="PlaceHolder 3"/>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71"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72"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73"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74" name="PlaceHolder 5"/>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76" name="PlaceHolder 2"/>
          <p:cNvSpPr>
            <a:spLocks noGrp="1"/>
          </p:cNvSpPr>
          <p:nvPr>
            <p:ph type="body"/>
          </p:nvPr>
        </p:nvSpPr>
        <p:spPr>
          <a:xfrm>
            <a:off x="27252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77" name="PlaceHolder 3"/>
          <p:cNvSpPr>
            <a:spLocks noGrp="1"/>
          </p:cNvSpPr>
          <p:nvPr>
            <p:ph type="body"/>
          </p:nvPr>
        </p:nvSpPr>
        <p:spPr>
          <a:xfrm>
            <a:off x="32716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78" name="PlaceHolder 4"/>
          <p:cNvSpPr>
            <a:spLocks noGrp="1"/>
          </p:cNvSpPr>
          <p:nvPr>
            <p:ph type="body"/>
          </p:nvPr>
        </p:nvSpPr>
        <p:spPr>
          <a:xfrm>
            <a:off x="62704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79" name="PlaceHolder 5"/>
          <p:cNvSpPr>
            <a:spLocks noGrp="1"/>
          </p:cNvSpPr>
          <p:nvPr>
            <p:ph type="body"/>
          </p:nvPr>
        </p:nvSpPr>
        <p:spPr>
          <a:xfrm>
            <a:off x="27252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80" name="PlaceHolder 6"/>
          <p:cNvSpPr>
            <a:spLocks noGrp="1"/>
          </p:cNvSpPr>
          <p:nvPr>
            <p:ph type="body"/>
          </p:nvPr>
        </p:nvSpPr>
        <p:spPr>
          <a:xfrm>
            <a:off x="32716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81" name="PlaceHolder 7"/>
          <p:cNvSpPr>
            <a:spLocks noGrp="1"/>
          </p:cNvSpPr>
          <p:nvPr>
            <p:ph type="body"/>
          </p:nvPr>
        </p:nvSpPr>
        <p:spPr>
          <a:xfrm>
            <a:off x="62704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89" name="PlaceHolder 2"/>
          <p:cNvSpPr>
            <a:spLocks noGrp="1"/>
          </p:cNvSpPr>
          <p:nvPr>
            <p:ph type="subTitle"/>
          </p:nvPr>
        </p:nvSpPr>
        <p:spPr>
          <a:xfrm>
            <a:off x="272520" y="5662080"/>
            <a:ext cx="8870400" cy="43844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91" name="PlaceHolder 2"/>
          <p:cNvSpPr>
            <a:spLocks noGrp="1"/>
          </p:cNvSpPr>
          <p:nvPr>
            <p:ph type="body"/>
          </p:nvPr>
        </p:nvSpPr>
        <p:spPr>
          <a:xfrm>
            <a:off x="272520" y="5662080"/>
            <a:ext cx="887040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93"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94"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8" name="PlaceHolder 2"/>
          <p:cNvSpPr>
            <a:spLocks noGrp="1"/>
          </p:cNvSpPr>
          <p:nvPr>
            <p:ph type="body"/>
          </p:nvPr>
        </p:nvSpPr>
        <p:spPr>
          <a:xfrm>
            <a:off x="272520" y="5662080"/>
            <a:ext cx="887040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66200" y="4329720"/>
            <a:ext cx="9072000" cy="585180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98"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99"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00"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02"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03"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04" name="PlaceHolder 4"/>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06"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07"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08" name="PlaceHolder 4"/>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10" name="PlaceHolder 2"/>
          <p:cNvSpPr>
            <a:spLocks noGrp="1"/>
          </p:cNvSpPr>
          <p:nvPr>
            <p:ph type="body"/>
          </p:nvPr>
        </p:nvSpPr>
        <p:spPr>
          <a:xfrm>
            <a:off x="272520" y="566208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11" name="PlaceHolder 3"/>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13"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14"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15"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16" name="PlaceHolder 5"/>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18" name="PlaceHolder 2"/>
          <p:cNvSpPr>
            <a:spLocks noGrp="1"/>
          </p:cNvSpPr>
          <p:nvPr>
            <p:ph type="body"/>
          </p:nvPr>
        </p:nvSpPr>
        <p:spPr>
          <a:xfrm>
            <a:off x="27252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19" name="PlaceHolder 3"/>
          <p:cNvSpPr>
            <a:spLocks noGrp="1"/>
          </p:cNvSpPr>
          <p:nvPr>
            <p:ph type="body"/>
          </p:nvPr>
        </p:nvSpPr>
        <p:spPr>
          <a:xfrm>
            <a:off x="32716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20" name="PlaceHolder 4"/>
          <p:cNvSpPr>
            <a:spLocks noGrp="1"/>
          </p:cNvSpPr>
          <p:nvPr>
            <p:ph type="body"/>
          </p:nvPr>
        </p:nvSpPr>
        <p:spPr>
          <a:xfrm>
            <a:off x="62704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21" name="PlaceHolder 5"/>
          <p:cNvSpPr>
            <a:spLocks noGrp="1"/>
          </p:cNvSpPr>
          <p:nvPr>
            <p:ph type="body"/>
          </p:nvPr>
        </p:nvSpPr>
        <p:spPr>
          <a:xfrm>
            <a:off x="27252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22" name="PlaceHolder 6"/>
          <p:cNvSpPr>
            <a:spLocks noGrp="1"/>
          </p:cNvSpPr>
          <p:nvPr>
            <p:ph type="body"/>
          </p:nvPr>
        </p:nvSpPr>
        <p:spPr>
          <a:xfrm>
            <a:off x="32716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23" name="PlaceHolder 7"/>
          <p:cNvSpPr>
            <a:spLocks noGrp="1"/>
          </p:cNvSpPr>
          <p:nvPr>
            <p:ph type="body"/>
          </p:nvPr>
        </p:nvSpPr>
        <p:spPr>
          <a:xfrm>
            <a:off x="62704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30" name="PlaceHolder 2"/>
          <p:cNvSpPr>
            <a:spLocks noGrp="1"/>
          </p:cNvSpPr>
          <p:nvPr>
            <p:ph type="subTitle"/>
          </p:nvPr>
        </p:nvSpPr>
        <p:spPr>
          <a:xfrm>
            <a:off x="272520" y="5662080"/>
            <a:ext cx="8870400" cy="43844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32" name="PlaceHolder 2"/>
          <p:cNvSpPr>
            <a:spLocks noGrp="1"/>
          </p:cNvSpPr>
          <p:nvPr>
            <p:ph type="body"/>
          </p:nvPr>
        </p:nvSpPr>
        <p:spPr>
          <a:xfrm>
            <a:off x="272520" y="5662080"/>
            <a:ext cx="887040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0"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1"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34"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35"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66200" y="4329720"/>
            <a:ext cx="9072000" cy="585180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39"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40"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41"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43"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44"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45" name="PlaceHolder 4"/>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47"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48"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49" name="PlaceHolder 4"/>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51" name="PlaceHolder 2"/>
          <p:cNvSpPr>
            <a:spLocks noGrp="1"/>
          </p:cNvSpPr>
          <p:nvPr>
            <p:ph type="body"/>
          </p:nvPr>
        </p:nvSpPr>
        <p:spPr>
          <a:xfrm>
            <a:off x="272520" y="566208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52" name="PlaceHolder 3"/>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54"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55"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56"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57" name="PlaceHolder 5"/>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59" name="PlaceHolder 2"/>
          <p:cNvSpPr>
            <a:spLocks noGrp="1"/>
          </p:cNvSpPr>
          <p:nvPr>
            <p:ph type="body"/>
          </p:nvPr>
        </p:nvSpPr>
        <p:spPr>
          <a:xfrm>
            <a:off x="27252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60" name="PlaceHolder 3"/>
          <p:cNvSpPr>
            <a:spLocks noGrp="1"/>
          </p:cNvSpPr>
          <p:nvPr>
            <p:ph type="body"/>
          </p:nvPr>
        </p:nvSpPr>
        <p:spPr>
          <a:xfrm>
            <a:off x="32716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61" name="PlaceHolder 4"/>
          <p:cNvSpPr>
            <a:spLocks noGrp="1"/>
          </p:cNvSpPr>
          <p:nvPr>
            <p:ph type="body"/>
          </p:nvPr>
        </p:nvSpPr>
        <p:spPr>
          <a:xfrm>
            <a:off x="6270480" y="566208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62" name="PlaceHolder 5"/>
          <p:cNvSpPr>
            <a:spLocks noGrp="1"/>
          </p:cNvSpPr>
          <p:nvPr>
            <p:ph type="body"/>
          </p:nvPr>
        </p:nvSpPr>
        <p:spPr>
          <a:xfrm>
            <a:off x="27252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63" name="PlaceHolder 6"/>
          <p:cNvSpPr>
            <a:spLocks noGrp="1"/>
          </p:cNvSpPr>
          <p:nvPr>
            <p:ph type="body"/>
          </p:nvPr>
        </p:nvSpPr>
        <p:spPr>
          <a:xfrm>
            <a:off x="32716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
        <p:nvSpPr>
          <p:cNvPr id="164" name="PlaceHolder 7"/>
          <p:cNvSpPr>
            <a:spLocks noGrp="1"/>
          </p:cNvSpPr>
          <p:nvPr>
            <p:ph type="body"/>
          </p:nvPr>
        </p:nvSpPr>
        <p:spPr>
          <a:xfrm>
            <a:off x="6270480" y="7952400"/>
            <a:ext cx="2855880" cy="2091240"/>
          </a:xfrm>
          <a:prstGeom prst="rect">
            <a:avLst/>
          </a:prstGeom>
        </p:spPr>
        <p:txBody>
          <a:bodyPr lIns="0" rIns="0" tIns="0" bIns="0">
            <a:normAutofit fontScale="73000"/>
          </a:bodyPr>
          <a:p>
            <a:pPr algn="ctr">
              <a:spcAft>
                <a:spcPts val="1576"/>
              </a:spcAft>
            </a:pPr>
            <a:endParaRPr b="0" lang="ru-RU" sz="3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66200" y="4329720"/>
            <a:ext cx="9072000" cy="585180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5"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6" name="PlaceHolder 3"/>
          <p:cNvSpPr>
            <a:spLocks noGrp="1"/>
          </p:cNvSpPr>
          <p:nvPr>
            <p:ph type="body"/>
          </p:nvPr>
        </p:nvSpPr>
        <p:spPr>
          <a:xfrm>
            <a:off x="481788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17" name="PlaceHolder 4"/>
          <p:cNvSpPr>
            <a:spLocks noGrp="1"/>
          </p:cNvSpPr>
          <p:nvPr>
            <p:ph type="body"/>
          </p:nvPr>
        </p:nvSpPr>
        <p:spPr>
          <a:xfrm>
            <a:off x="27252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19" name="PlaceHolder 2"/>
          <p:cNvSpPr>
            <a:spLocks noGrp="1"/>
          </p:cNvSpPr>
          <p:nvPr>
            <p:ph type="body"/>
          </p:nvPr>
        </p:nvSpPr>
        <p:spPr>
          <a:xfrm>
            <a:off x="272520" y="5662080"/>
            <a:ext cx="4328640" cy="43844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20"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21" name="PlaceHolder 4"/>
          <p:cNvSpPr>
            <a:spLocks noGrp="1"/>
          </p:cNvSpPr>
          <p:nvPr>
            <p:ph type="body"/>
          </p:nvPr>
        </p:nvSpPr>
        <p:spPr>
          <a:xfrm>
            <a:off x="4817880" y="795240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66200" y="3364920"/>
            <a:ext cx="9072000" cy="3191760"/>
          </a:xfrm>
          <a:prstGeom prst="rect">
            <a:avLst/>
          </a:prstGeom>
        </p:spPr>
        <p:txBody>
          <a:bodyPr lIns="0" rIns="0" tIns="0" bIns="0" anchor="ctr">
            <a:noAutofit/>
          </a:bodyPr>
          <a:p>
            <a:pPr algn="ctr"/>
            <a:endParaRPr b="1" lang="ru-RU" sz="7500" spc="-1" strike="noStrike">
              <a:latin typeface="Arial"/>
            </a:endParaRPr>
          </a:p>
        </p:txBody>
      </p:sp>
      <p:sp>
        <p:nvSpPr>
          <p:cNvPr id="23" name="PlaceHolder 2"/>
          <p:cNvSpPr>
            <a:spLocks noGrp="1"/>
          </p:cNvSpPr>
          <p:nvPr>
            <p:ph type="body"/>
          </p:nvPr>
        </p:nvSpPr>
        <p:spPr>
          <a:xfrm>
            <a:off x="27252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24" name="PlaceHolder 3"/>
          <p:cNvSpPr>
            <a:spLocks noGrp="1"/>
          </p:cNvSpPr>
          <p:nvPr>
            <p:ph type="body"/>
          </p:nvPr>
        </p:nvSpPr>
        <p:spPr>
          <a:xfrm>
            <a:off x="4817880" y="5662080"/>
            <a:ext cx="4328640" cy="2091240"/>
          </a:xfrm>
          <a:prstGeom prst="rect">
            <a:avLst/>
          </a:prstGeom>
        </p:spPr>
        <p:txBody>
          <a:bodyPr lIns="0" rIns="0" tIns="0" bIns="0">
            <a:normAutofit/>
          </a:bodyPr>
          <a:p>
            <a:pPr algn="ctr">
              <a:spcAft>
                <a:spcPts val="1576"/>
              </a:spcAft>
            </a:pPr>
            <a:endParaRPr b="0" lang="ru-RU" sz="3600" spc="-1" strike="noStrike">
              <a:latin typeface="Arial"/>
            </a:endParaRPr>
          </a:p>
        </p:txBody>
      </p:sp>
      <p:sp>
        <p:nvSpPr>
          <p:cNvPr id="25" name="PlaceHolder 4"/>
          <p:cNvSpPr>
            <a:spLocks noGrp="1"/>
          </p:cNvSpPr>
          <p:nvPr>
            <p:ph type="body"/>
          </p:nvPr>
        </p:nvSpPr>
        <p:spPr>
          <a:xfrm>
            <a:off x="272520" y="7952400"/>
            <a:ext cx="8870400" cy="2091240"/>
          </a:xfrm>
          <a:prstGeom prst="rect">
            <a:avLst/>
          </a:prstGeom>
        </p:spPr>
        <p:txBody>
          <a:bodyPr lIns="0" rIns="0" tIns="0" bIns="0">
            <a:normAutofit/>
          </a:bodyPr>
          <a:p>
            <a:pPr algn="ctr">
              <a:spcAft>
                <a:spcPts val="1576"/>
              </a:spcAft>
            </a:pPr>
            <a:endParaRPr b="0" lang="ru-RU" sz="3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640" cy="1728000"/>
          </a:xfrm>
          <a:prstGeom prst="rect">
            <a:avLst/>
          </a:prstGeom>
        </p:spPr>
        <p:txBody>
          <a:bodyPr lIns="0" rIns="0" tIns="0" bIns="0" anchor="ctr">
            <a:noAutofit/>
          </a:bodyPr>
          <a:p>
            <a:pPr algn="ctr"/>
            <a:r>
              <a:rPr b="0" lang="ru-RU" sz="5860" spc="-1" strike="noStrike">
                <a:solidFill>
                  <a:srgbClr val="ffffff"/>
                </a:solidFill>
                <a:latin typeface="Arial"/>
              </a:rPr>
              <a:t>Для правки текста заглавия </a:t>
            </a:r>
            <a:r>
              <a:rPr b="0" lang="ru-RU" sz="5860" spc="-1" strike="noStrike">
                <a:solidFill>
                  <a:srgbClr val="ffffff"/>
                </a:solidFill>
                <a:latin typeface="Arial"/>
              </a:rPr>
              <a:t>щёлкните мышью</a:t>
            </a:r>
            <a:endParaRPr b="0" lang="ru-RU" sz="5860" spc="-1" strike="noStrike">
              <a:solidFill>
                <a:srgbClr val="ffffff"/>
              </a:solidFill>
              <a:latin typeface="Arial"/>
            </a:endParaRPr>
          </a:p>
        </p:txBody>
      </p:sp>
      <p:sp>
        <p:nvSpPr>
          <p:cNvPr id="1" name="PlaceHolder 2"/>
          <p:cNvSpPr>
            <a:spLocks noGrp="1"/>
          </p:cNvSpPr>
          <p:nvPr>
            <p:ph type="body"/>
          </p:nvPr>
        </p:nvSpPr>
        <p:spPr>
          <a:xfrm>
            <a:off x="504000" y="3168000"/>
            <a:ext cx="9071640" cy="3672000"/>
          </a:xfrm>
          <a:prstGeom prst="rect">
            <a:avLst/>
          </a:prstGeom>
        </p:spPr>
        <p:txBody>
          <a:bodyPr lIns="0" rIns="0" tIns="0" bIns="0">
            <a:normAutofit fontScale="35000"/>
          </a:bodyPr>
          <a:p>
            <a:pPr marL="432000" indent="-324000">
              <a:spcBef>
                <a:spcPts val="1888"/>
              </a:spcBef>
              <a:buClr>
                <a:srgbClr val="ffffff"/>
              </a:buClr>
              <a:buSzPct val="45000"/>
              <a:buFont typeface="Wingdings" charset="2"/>
              <a:buChar char=""/>
            </a:pPr>
            <a:r>
              <a:rPr b="0" lang="ru-RU" sz="4200" spc="-1" strike="noStrike">
                <a:solidFill>
                  <a:srgbClr val="ffffff"/>
                </a:solidFill>
                <a:latin typeface="Arial"/>
              </a:rPr>
              <a:t>Для правки структуры щёлкните </a:t>
            </a:r>
            <a:r>
              <a:rPr b="0" lang="ru-RU" sz="4200" spc="-1" strike="noStrike">
                <a:solidFill>
                  <a:srgbClr val="ffffff"/>
                </a:solidFill>
                <a:latin typeface="Arial"/>
              </a:rPr>
              <a:t>мышью</a:t>
            </a:r>
            <a:endParaRPr b="0" lang="ru-RU" sz="4200" spc="-1" strike="noStrike">
              <a:solidFill>
                <a:srgbClr val="ffffff"/>
              </a:solidFill>
              <a:latin typeface="Arial"/>
            </a:endParaRPr>
          </a:p>
          <a:p>
            <a:pPr lvl="1" marL="864000" indent="-324000">
              <a:spcBef>
                <a:spcPts val="1511"/>
              </a:spcBef>
              <a:buClr>
                <a:srgbClr val="ffffff"/>
              </a:buClr>
              <a:buSzPct val="75000"/>
              <a:buFont typeface="Symbol" charset="2"/>
              <a:buChar char=""/>
            </a:pPr>
            <a:r>
              <a:rPr b="0" lang="ru-RU" sz="4200" spc="-1" strike="noStrike">
                <a:solidFill>
                  <a:srgbClr val="ffffff"/>
                </a:solidFill>
                <a:latin typeface="Arial"/>
              </a:rPr>
              <a:t>Второй уровень структуры</a:t>
            </a:r>
            <a:endParaRPr b="0" lang="ru-RU" sz="4200" spc="-1" strike="noStrike">
              <a:solidFill>
                <a:srgbClr val="ffffff"/>
              </a:solidFill>
              <a:latin typeface="Arial"/>
            </a:endParaRPr>
          </a:p>
          <a:p>
            <a:pPr lvl="2" marL="1296000" indent="-288000">
              <a:spcBef>
                <a:spcPts val="1134"/>
              </a:spcBef>
              <a:buClr>
                <a:srgbClr val="ffffff"/>
              </a:buClr>
              <a:buSzPct val="45000"/>
              <a:buFont typeface="Wingdings" charset="2"/>
              <a:buChar char=""/>
            </a:pPr>
            <a:r>
              <a:rPr b="0" lang="ru-RU" sz="4200" spc="-1" strike="noStrike">
                <a:solidFill>
                  <a:srgbClr val="ffffff"/>
                </a:solidFill>
                <a:latin typeface="Arial"/>
              </a:rPr>
              <a:t>Третий уровень структуры</a:t>
            </a:r>
            <a:endParaRPr b="0" lang="ru-RU" sz="4200" spc="-1" strike="noStrike">
              <a:solidFill>
                <a:srgbClr val="ffffff"/>
              </a:solidFill>
              <a:latin typeface="Arial"/>
            </a:endParaRPr>
          </a:p>
          <a:p>
            <a:pPr lvl="3" marL="1728000" indent="-216000">
              <a:spcBef>
                <a:spcPts val="754"/>
              </a:spcBef>
              <a:buClr>
                <a:srgbClr val="ffffff"/>
              </a:buClr>
              <a:buSzPct val="75000"/>
              <a:buFont typeface="Symbol" charset="2"/>
              <a:buChar char=""/>
            </a:pPr>
            <a:r>
              <a:rPr b="0" lang="ru-RU" sz="4200" spc="-1" strike="noStrike">
                <a:solidFill>
                  <a:srgbClr val="ffffff"/>
                </a:solidFill>
                <a:latin typeface="Arial"/>
              </a:rPr>
              <a:t>Четвёртый уровень </a:t>
            </a:r>
            <a:r>
              <a:rPr b="0" lang="ru-RU" sz="4200" spc="-1" strike="noStrike">
                <a:solidFill>
                  <a:srgbClr val="ffffff"/>
                </a:solidFill>
                <a:latin typeface="Arial"/>
              </a:rPr>
              <a:t>структуры</a:t>
            </a:r>
            <a:endParaRPr b="0" lang="ru-RU" sz="4200" spc="-1" strike="noStrike">
              <a:solidFill>
                <a:srgbClr val="ffffff"/>
              </a:solidFill>
              <a:latin typeface="Arial"/>
            </a:endParaRPr>
          </a:p>
          <a:p>
            <a:pPr lvl="4" marL="2160000" indent="-216000">
              <a:spcBef>
                <a:spcPts val="377"/>
              </a:spcBef>
              <a:buClr>
                <a:srgbClr val="ffffff"/>
              </a:buClr>
              <a:buSzPct val="45000"/>
              <a:buFont typeface="Wingdings" charset="2"/>
              <a:buChar char=""/>
            </a:pPr>
            <a:r>
              <a:rPr b="0" lang="ru-RU" sz="4200" spc="-1" strike="noStrike">
                <a:solidFill>
                  <a:srgbClr val="ffffff"/>
                </a:solidFill>
                <a:latin typeface="Arial"/>
              </a:rPr>
              <a:t>Пятый уровень структуры</a:t>
            </a:r>
            <a:endParaRPr b="0" lang="ru-RU" sz="4200" spc="-1" strike="noStrike">
              <a:solidFill>
                <a:srgbClr val="ffffff"/>
              </a:solidFill>
              <a:latin typeface="Arial"/>
            </a:endParaRPr>
          </a:p>
          <a:p>
            <a:pPr lvl="5" marL="2592000" indent="-216000">
              <a:spcBef>
                <a:spcPts val="377"/>
              </a:spcBef>
              <a:buClr>
                <a:srgbClr val="ffffff"/>
              </a:buClr>
              <a:buSzPct val="45000"/>
              <a:buFont typeface="Wingdings" charset="2"/>
              <a:buChar char=""/>
            </a:pPr>
            <a:r>
              <a:rPr b="0" lang="ru-RU" sz="4200" spc="-1" strike="noStrike">
                <a:solidFill>
                  <a:srgbClr val="ffffff"/>
                </a:solidFill>
                <a:latin typeface="Arial"/>
              </a:rPr>
              <a:t>Шестой уровень </a:t>
            </a:r>
            <a:r>
              <a:rPr b="0" lang="ru-RU" sz="4200" spc="-1" strike="noStrike">
                <a:solidFill>
                  <a:srgbClr val="ffffff"/>
                </a:solidFill>
                <a:latin typeface="Arial"/>
              </a:rPr>
              <a:t>структуры</a:t>
            </a:r>
            <a:endParaRPr b="0" lang="ru-RU" sz="4200" spc="-1" strike="noStrike">
              <a:solidFill>
                <a:srgbClr val="ffffff"/>
              </a:solidFill>
              <a:latin typeface="Arial"/>
            </a:endParaRPr>
          </a:p>
          <a:p>
            <a:pPr lvl="6" marL="3024000" indent="-216000">
              <a:spcBef>
                <a:spcPts val="377"/>
              </a:spcBef>
              <a:buClr>
                <a:srgbClr val="ffffff"/>
              </a:buClr>
              <a:buSzPct val="45000"/>
              <a:buFont typeface="Wingdings" charset="2"/>
              <a:buChar char=""/>
            </a:pPr>
            <a:r>
              <a:rPr b="0" lang="ru-RU" sz="4200" spc="-1" strike="noStrike">
                <a:solidFill>
                  <a:srgbClr val="ffffff"/>
                </a:solidFill>
                <a:latin typeface="Arial"/>
              </a:rPr>
              <a:t>Седьмой уровень </a:t>
            </a:r>
            <a:r>
              <a:rPr b="0" lang="ru-RU" sz="4200" spc="-1" strike="noStrike">
                <a:solidFill>
                  <a:srgbClr val="ffffff"/>
                </a:solidFill>
                <a:latin typeface="Arial"/>
              </a:rPr>
              <a:t>структуры</a:t>
            </a:r>
            <a:endParaRPr b="0" lang="ru-RU" sz="4200" spc="-1" strike="noStrike">
              <a:solidFill>
                <a:srgbClr val="ffffff"/>
              </a:solidFill>
              <a:latin typeface="Arial"/>
            </a:endParaRPr>
          </a:p>
        </p:txBody>
      </p:sp>
      <p:sp>
        <p:nvSpPr>
          <p:cNvPr id="2" name="PlaceHolder 3"/>
          <p:cNvSpPr>
            <a:spLocks noGrp="1"/>
          </p:cNvSpPr>
          <p:nvPr>
            <p:ph type="dt"/>
          </p:nvPr>
        </p:nvSpPr>
        <p:spPr>
          <a:xfrm>
            <a:off x="504000" y="6886800"/>
            <a:ext cx="2348280" cy="520920"/>
          </a:xfrm>
          <a:prstGeom prst="rect">
            <a:avLst/>
          </a:prstGeom>
        </p:spPr>
        <p:txBody>
          <a:bodyPr lIns="0" rIns="0" tIns="0" bIns="0">
            <a:noAutofit/>
          </a:bodyPr>
          <a:p>
            <a:r>
              <a:rPr b="0" lang="ru-RU" sz="1400" spc="-1" strike="noStrike">
                <a:solidFill>
                  <a:srgbClr val="ffffff"/>
                </a:solidFill>
                <a:latin typeface="Arial"/>
              </a:rPr>
              <a:t>&lt;дата/время&gt;</a:t>
            </a:r>
            <a:endParaRPr b="0" lang="ru-RU" sz="1400" spc="-1" strike="noStrike">
              <a:solidFill>
                <a:srgbClr val="ffffff"/>
              </a:solidFill>
              <a:latin typeface="Arial"/>
            </a:endParaRPr>
          </a:p>
        </p:txBody>
      </p:sp>
      <p:sp>
        <p:nvSpPr>
          <p:cNvPr id="3" name="PlaceHolder 4"/>
          <p:cNvSpPr>
            <a:spLocks noGrp="1"/>
          </p:cNvSpPr>
          <p:nvPr>
            <p:ph type="ftr"/>
          </p:nvPr>
        </p:nvSpPr>
        <p:spPr>
          <a:xfrm>
            <a:off x="3447360" y="6886800"/>
            <a:ext cx="3195000" cy="520920"/>
          </a:xfrm>
          <a:prstGeom prst="rect">
            <a:avLst/>
          </a:prstGeom>
        </p:spPr>
        <p:txBody>
          <a:bodyPr lIns="0" rIns="0" tIns="0" bIns="0">
            <a:noAutofit/>
          </a:bodyPr>
          <a:p>
            <a:pPr algn="ctr"/>
            <a:r>
              <a:rPr b="0" lang="ru-RU" sz="1400" spc="-1" strike="noStrike">
                <a:solidFill>
                  <a:srgbClr val="ffffff"/>
                </a:solidFill>
                <a:latin typeface="Arial"/>
              </a:rPr>
              <a:t>&lt;нижний колонтитул&gt;</a:t>
            </a:r>
            <a:endParaRPr b="0" lang="ru-RU" sz="1400" spc="-1" strike="noStrike">
              <a:solidFill>
                <a:srgbClr val="ffffff"/>
              </a:solidFill>
              <a:latin typeface="Arial"/>
            </a:endParaRPr>
          </a:p>
        </p:txBody>
      </p:sp>
      <p:sp>
        <p:nvSpPr>
          <p:cNvPr id="4" name="PlaceHolder 5"/>
          <p:cNvSpPr>
            <a:spLocks noGrp="1"/>
          </p:cNvSpPr>
          <p:nvPr>
            <p:ph type="sldNum"/>
          </p:nvPr>
        </p:nvSpPr>
        <p:spPr>
          <a:xfrm>
            <a:off x="7227360" y="6886800"/>
            <a:ext cx="2348280" cy="520920"/>
          </a:xfrm>
          <a:prstGeom prst="rect">
            <a:avLst/>
          </a:prstGeom>
        </p:spPr>
        <p:txBody>
          <a:bodyPr lIns="0" rIns="0" tIns="0" bIns="0">
            <a:noAutofit/>
          </a:bodyPr>
          <a:p>
            <a:pPr algn="r"/>
            <a:fld id="{7083ACDE-9DE1-48D3-8A97-06A71CCB371B}" type="slidenum">
              <a:rPr b="0" lang="ru-RU" sz="1400" spc="-1" strike="noStrike">
                <a:solidFill>
                  <a:srgbClr val="ffffff"/>
                </a:solidFill>
                <a:latin typeface="Arial"/>
              </a:rPr>
              <a:t>&lt;номер&gt;</a:t>
            </a:fld>
            <a:endParaRPr b="0" lang="ru-RU"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noAutofit/>
          </a:bodyPr>
          <a:p>
            <a:r>
              <a:rPr b="0" lang="ru-RU" sz="1400" spc="-1" strike="noStrike">
                <a:latin typeface="Arial"/>
              </a:rPr>
              <a:t>&lt;дата/время&gt;</a:t>
            </a:r>
            <a:endParaRPr b="0" lang="ru-RU" sz="1400" spc="-1" strike="noStrike">
              <a:latin typeface="Arial"/>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ru-RU" sz="1400" spc="-1" strike="noStrike">
                <a:latin typeface="Arial"/>
              </a:rPr>
              <a:t>&lt;нижний колонтитул&gt;</a:t>
            </a:r>
            <a:endParaRPr b="0" lang="ru-RU" sz="1400" spc="-1" strike="noStrike">
              <a:latin typeface="Arial"/>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noAutofit/>
          </a:bodyPr>
          <a:p>
            <a:pPr algn="r"/>
            <a:fld id="{6DE19FD4-2C1F-4F89-958B-926298FEECD3}" type="slidenum">
              <a:rPr b="0" lang="ru-RU" sz="1400" spc="-1" strike="noStrike">
                <a:latin typeface="Arial"/>
              </a:rPr>
              <a:t>&lt;номер&gt;</a:t>
            </a:fld>
            <a:endParaRPr b="0" lang="ru-RU"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Freeform 1"/>
          <p:cNvSpPr/>
          <p:nvPr/>
        </p:nvSpPr>
        <p:spPr>
          <a:xfrm>
            <a:off x="0" y="0"/>
            <a:ext cx="10080360" cy="5669640"/>
          </a:xfrm>
          <a:custGeom>
            <a:avLst/>
            <a:gdLst/>
            <a:ahLst/>
            <a:rect l="0" t="0" r="r" b="b"/>
            <a:pathLst>
              <a:path w="28001" h="15749">
                <a:moveTo>
                  <a:pt x="0" y="15748"/>
                </a:moveTo>
                <a:lnTo>
                  <a:pt x="0" y="0"/>
                </a:lnTo>
                <a:lnTo>
                  <a:pt x="28000" y="0"/>
                </a:lnTo>
                <a:lnTo>
                  <a:pt x="28000" y="10414"/>
                </a:lnTo>
                <a:lnTo>
                  <a:pt x="0" y="15748"/>
                </a:lnTo>
                <a:close/>
              </a:path>
            </a:pathLst>
          </a:custGeom>
          <a:solidFill>
            <a:srgbClr val="e0e0e0"/>
          </a:solidFill>
          <a:ln>
            <a:noFill/>
          </a:ln>
        </p:spPr>
      </p:sp>
      <p:sp>
        <p:nvSpPr>
          <p:cNvPr id="83" name="PlaceHolder 2"/>
          <p:cNvSpPr>
            <a:spLocks noGrp="1"/>
          </p:cNvSpPr>
          <p:nvPr>
            <p:ph type="title"/>
          </p:nvPr>
        </p:nvSpPr>
        <p:spPr>
          <a:xfrm rot="20952000">
            <a:off x="504000" y="3468240"/>
            <a:ext cx="9072000" cy="1262160"/>
          </a:xfrm>
          <a:prstGeom prst="rect">
            <a:avLst/>
          </a:prstGeom>
        </p:spPr>
        <p:txBody>
          <a:bodyPr lIns="0" rIns="0" tIns="0" bIns="0" anchor="ctr">
            <a:noAutofit/>
          </a:bodyPr>
          <a:p>
            <a:pPr algn="ctr"/>
            <a:r>
              <a:rPr b="1" lang="ru-RU" sz="7500" spc="-1" strike="noStrike">
                <a:latin typeface="Arial"/>
              </a:rPr>
              <a:t>Cliquez pour éditer le format du texte-titre</a:t>
            </a:r>
            <a:endParaRPr b="1" lang="ru-RU" sz="7500" spc="-1" strike="noStrike">
              <a:latin typeface="Arial"/>
            </a:endParaRPr>
          </a:p>
        </p:txBody>
      </p:sp>
      <p:sp>
        <p:nvSpPr>
          <p:cNvPr id="84" name="PlaceHolder 3"/>
          <p:cNvSpPr>
            <a:spLocks noGrp="1"/>
          </p:cNvSpPr>
          <p:nvPr>
            <p:ph type="body"/>
          </p:nvPr>
        </p:nvSpPr>
        <p:spPr>
          <a:xfrm rot="20952000">
            <a:off x="604440" y="4791960"/>
            <a:ext cx="8870400" cy="4384440"/>
          </a:xfrm>
          <a:prstGeom prst="rect">
            <a:avLst/>
          </a:prstGeom>
        </p:spPr>
        <p:txBody>
          <a:bodyPr lIns="0" rIns="0" tIns="0" bIns="0">
            <a:noAutofit/>
          </a:bodyPr>
          <a:p>
            <a:pPr marL="432000" indent="-324000" algn="ctr">
              <a:spcAft>
                <a:spcPts val="1576"/>
              </a:spcAft>
              <a:buClr>
                <a:srgbClr val="000000"/>
              </a:buClr>
              <a:buSzPct val="45000"/>
              <a:buFont typeface="Wingdings" charset="2"/>
              <a:buChar char=""/>
            </a:pPr>
            <a:r>
              <a:rPr b="0" lang="ru-RU" sz="3600" spc="-1" strike="noStrike">
                <a:latin typeface="Arial"/>
              </a:rPr>
              <a:t>Для правки </a:t>
            </a:r>
            <a:r>
              <a:rPr b="0" lang="ru-RU" sz="3600" spc="-1" strike="noStrike">
                <a:latin typeface="Arial"/>
              </a:rPr>
              <a:t>структуры </a:t>
            </a:r>
            <a:r>
              <a:rPr b="0" lang="ru-RU" sz="3600" spc="-1" strike="noStrike">
                <a:latin typeface="Arial"/>
              </a:rPr>
              <a:t>щёлкните мышью</a:t>
            </a:r>
            <a:endParaRPr b="0" lang="ru-RU" sz="3600" spc="-1" strike="noStrike">
              <a:latin typeface="Arial"/>
            </a:endParaRPr>
          </a:p>
          <a:p>
            <a:pPr lvl="1" marL="864000" indent="-324000" algn="ctr">
              <a:spcAft>
                <a:spcPts val="1128"/>
              </a:spcAft>
              <a:buClr>
                <a:srgbClr val="000000"/>
              </a:buClr>
              <a:buSzPct val="75000"/>
              <a:buFont typeface="Symbol" charset="2"/>
              <a:buChar char=""/>
            </a:pPr>
            <a:r>
              <a:rPr b="0" lang="ru-RU" sz="2800" spc="-1" strike="noStrike">
                <a:latin typeface="Arial"/>
              </a:rPr>
              <a:t>Второй уровень </a:t>
            </a:r>
            <a:r>
              <a:rPr b="0" lang="ru-RU" sz="2800" spc="-1" strike="noStrike">
                <a:latin typeface="Arial"/>
              </a:rPr>
              <a:t>структуры</a:t>
            </a:r>
            <a:endParaRPr b="0" lang="ru-RU" sz="2800" spc="-1" strike="noStrike">
              <a:latin typeface="Arial"/>
            </a:endParaRPr>
          </a:p>
          <a:p>
            <a:pPr lvl="2" marL="1296000" indent="-288000" algn="ctr">
              <a:spcAft>
                <a:spcPts val="845"/>
              </a:spcAft>
              <a:buClr>
                <a:srgbClr val="000000"/>
              </a:buClr>
              <a:buSzPct val="45000"/>
              <a:buFont typeface="Wingdings" charset="2"/>
              <a:buChar char=""/>
            </a:pPr>
            <a:r>
              <a:rPr b="0" lang="ru-RU" sz="2400" spc="-1" strike="noStrike">
                <a:latin typeface="Arial"/>
              </a:rPr>
              <a:t>Третий уровень </a:t>
            </a:r>
            <a:r>
              <a:rPr b="0" lang="ru-RU" sz="2400" spc="-1" strike="noStrike">
                <a:latin typeface="Arial"/>
              </a:rPr>
              <a:t>структуры</a:t>
            </a:r>
            <a:endParaRPr b="0" lang="ru-RU" sz="2400" spc="-1" strike="noStrike">
              <a:latin typeface="Arial"/>
            </a:endParaRPr>
          </a:p>
          <a:p>
            <a:pPr lvl="3" marL="1728000" indent="-216000" algn="ctr">
              <a:spcAft>
                <a:spcPts val="558"/>
              </a:spcAft>
              <a:buClr>
                <a:srgbClr val="000000"/>
              </a:buClr>
              <a:buSzPct val="75000"/>
              <a:buFont typeface="Symbol" charset="2"/>
              <a:buChar char=""/>
            </a:pPr>
            <a:r>
              <a:rPr b="0" lang="ru-RU" sz="2000" spc="-1" strike="noStrike">
                <a:latin typeface="Arial"/>
              </a:rPr>
              <a:t>Четвёртый уровень </a:t>
            </a:r>
            <a:r>
              <a:rPr b="0" lang="ru-RU" sz="2000" spc="-1" strike="noStrike">
                <a:latin typeface="Arial"/>
              </a:rPr>
              <a:t>структуры</a:t>
            </a:r>
            <a:endParaRPr b="0" lang="ru-RU" sz="2000" spc="-1" strike="noStrike">
              <a:latin typeface="Arial"/>
            </a:endParaRPr>
          </a:p>
          <a:p>
            <a:pPr lvl="4" marL="2160000" indent="-216000" algn="ctr">
              <a:spcAft>
                <a:spcPts val="278"/>
              </a:spcAft>
              <a:buClr>
                <a:srgbClr val="000000"/>
              </a:buClr>
              <a:buSzPct val="45000"/>
              <a:buFont typeface="Wingdings" charset="2"/>
              <a:buChar char=""/>
            </a:pPr>
            <a:r>
              <a:rPr b="0" lang="ru-RU" sz="2000" spc="-1" strike="noStrike">
                <a:latin typeface="Arial"/>
              </a:rPr>
              <a:t>Пятый уровень </a:t>
            </a:r>
            <a:r>
              <a:rPr b="0" lang="ru-RU" sz="2000" spc="-1" strike="noStrike">
                <a:latin typeface="Arial"/>
              </a:rPr>
              <a:t>структуры</a:t>
            </a:r>
            <a:endParaRPr b="0" lang="ru-RU" sz="2000" spc="-1" strike="noStrike">
              <a:latin typeface="Arial"/>
            </a:endParaRPr>
          </a:p>
          <a:p>
            <a:pPr lvl="5" marL="2592000" indent="-216000" algn="ctr">
              <a:spcAft>
                <a:spcPts val="278"/>
              </a:spcAft>
              <a:buClr>
                <a:srgbClr val="000000"/>
              </a:buClr>
              <a:buSzPct val="45000"/>
              <a:buFont typeface="Wingdings" charset="2"/>
              <a:buChar char=""/>
            </a:pPr>
            <a:r>
              <a:rPr b="0" lang="ru-RU" sz="2000" spc="-1" strike="noStrike">
                <a:latin typeface="Arial"/>
              </a:rPr>
              <a:t>Шестой </a:t>
            </a:r>
            <a:r>
              <a:rPr b="0" lang="ru-RU" sz="2000" spc="-1" strike="noStrike">
                <a:latin typeface="Arial"/>
              </a:rPr>
              <a:t>уровень </a:t>
            </a:r>
            <a:r>
              <a:rPr b="0" lang="ru-RU" sz="2000" spc="-1" strike="noStrike">
                <a:latin typeface="Arial"/>
              </a:rPr>
              <a:t>структуры</a:t>
            </a:r>
            <a:endParaRPr b="0" lang="ru-RU" sz="2000" spc="-1" strike="noStrike">
              <a:latin typeface="Arial"/>
            </a:endParaRPr>
          </a:p>
          <a:p>
            <a:pPr lvl="6" marL="3024000" indent="-216000" algn="ctr">
              <a:spcAft>
                <a:spcPts val="278"/>
              </a:spcAft>
              <a:buClr>
                <a:srgbClr val="000000"/>
              </a:buClr>
              <a:buSzPct val="45000"/>
              <a:buFont typeface="Wingdings" charset="2"/>
              <a:buChar char=""/>
            </a:pPr>
            <a:r>
              <a:rPr b="0" lang="ru-RU" sz="2000" spc="-1" strike="noStrike">
                <a:latin typeface="Arial"/>
              </a:rPr>
              <a:t>Седьмой </a:t>
            </a:r>
            <a:r>
              <a:rPr b="0" lang="ru-RU" sz="2000" spc="-1" strike="noStrike">
                <a:latin typeface="Arial"/>
              </a:rPr>
              <a:t>уровень </a:t>
            </a:r>
            <a:r>
              <a:rPr b="0" lang="ru-RU" sz="2000" spc="-1" strike="noStrike">
                <a:latin typeface="Arial"/>
              </a:rPr>
              <a:t>структуры</a:t>
            </a:r>
            <a:endParaRPr b="0" lang="ru-RU" sz="2000" spc="-1" strike="noStrike">
              <a:latin typeface="Arial"/>
            </a:endParaRPr>
          </a:p>
        </p:txBody>
      </p:sp>
      <p:sp>
        <p:nvSpPr>
          <p:cNvPr id="85" name="PlaceHolder 4"/>
          <p:cNvSpPr>
            <a:spLocks noGrp="1"/>
          </p:cNvSpPr>
          <p:nvPr>
            <p:ph type="dt"/>
          </p:nvPr>
        </p:nvSpPr>
        <p:spPr>
          <a:xfrm>
            <a:off x="7019640" y="6551640"/>
            <a:ext cx="2880000" cy="522000"/>
          </a:xfrm>
          <a:prstGeom prst="rect">
            <a:avLst/>
          </a:prstGeom>
        </p:spPr>
        <p:txBody>
          <a:bodyPr lIns="0" rIns="0" tIns="0" bIns="0">
            <a:noAutofit/>
          </a:bodyPr>
          <a:p>
            <a:pPr algn="r"/>
            <a:r>
              <a:rPr b="0" lang="ru-RU" sz="1400" spc="-1" strike="noStrike">
                <a:latin typeface="Liberation Sans Narrow"/>
              </a:rPr>
              <a:t>&lt;дата/время&gt;</a:t>
            </a:r>
            <a:endParaRPr b="0" lang="ru-RU" sz="1400" spc="-1" strike="noStrike">
              <a:latin typeface="Liberation Sans Narrow"/>
            </a:endParaRPr>
          </a:p>
        </p:txBody>
      </p:sp>
      <p:sp>
        <p:nvSpPr>
          <p:cNvPr id="86" name="PlaceHolder 5"/>
          <p:cNvSpPr>
            <a:spLocks noGrp="1"/>
          </p:cNvSpPr>
          <p:nvPr>
            <p:ph type="ftr"/>
          </p:nvPr>
        </p:nvSpPr>
        <p:spPr>
          <a:xfrm>
            <a:off x="5579640" y="6839640"/>
            <a:ext cx="4320000" cy="522000"/>
          </a:xfrm>
          <a:prstGeom prst="rect">
            <a:avLst/>
          </a:prstGeom>
        </p:spPr>
        <p:txBody>
          <a:bodyPr lIns="0" rIns="0" tIns="0" bIns="0">
            <a:noAutofit/>
          </a:bodyPr>
          <a:p>
            <a:pPr algn="r"/>
            <a:r>
              <a:rPr b="0" lang="ru-RU" sz="1400" spc="-1" strike="noStrike">
                <a:latin typeface="Liberation Sans Narrow"/>
              </a:rPr>
              <a:t>&lt;нижний колонтитул&gt;</a:t>
            </a:r>
            <a:endParaRPr b="0" lang="ru-RU" sz="1400" spc="-1" strike="noStrike">
              <a:latin typeface="Liberation Sans Narrow"/>
            </a:endParaRPr>
          </a:p>
        </p:txBody>
      </p:sp>
      <p:sp>
        <p:nvSpPr>
          <p:cNvPr id="87" name="PlaceHolder 6"/>
          <p:cNvSpPr>
            <a:spLocks noGrp="1"/>
          </p:cNvSpPr>
          <p:nvPr>
            <p:ph type="sldNum"/>
          </p:nvPr>
        </p:nvSpPr>
        <p:spPr>
          <a:xfrm>
            <a:off x="7379640" y="6119640"/>
            <a:ext cx="2520000" cy="522000"/>
          </a:xfrm>
          <a:prstGeom prst="rect">
            <a:avLst/>
          </a:prstGeom>
        </p:spPr>
        <p:txBody>
          <a:bodyPr lIns="0" rIns="0" tIns="0" bIns="0">
            <a:noAutofit/>
          </a:bodyPr>
          <a:p>
            <a:pPr algn="r"/>
            <a:fld id="{203EB63A-54C9-443A-B0E6-44DAD3A6A5D4}" type="slidenum">
              <a:rPr b="0" lang="ru-RU" sz="2600" spc="-1" strike="noStrike">
                <a:latin typeface="Liberation Sans Narrow"/>
              </a:rPr>
              <a:t>&lt;номер&gt;</a:t>
            </a:fld>
            <a:endParaRPr b="0" lang="ru-RU" sz="2600" spc="-1" strike="noStrike">
              <a:latin typeface="Liberation Sans Narrow"/>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ru-RU" sz="5870" spc="-1" strike="noStrike">
                <a:latin typeface="Arial"/>
              </a:rPr>
              <a:t>Для правки текста заглавия щёлкните мышью</a:t>
            </a:r>
            <a:endParaRPr b="0" lang="ru-RU" sz="5870" spc="-1" strike="noStrike">
              <a:latin typeface="Arial"/>
            </a:endParaRPr>
          </a:p>
        </p:txBody>
      </p:sp>
      <p:sp>
        <p:nvSpPr>
          <p:cNvPr id="125" name="PlaceHolder 2"/>
          <p:cNvSpPr>
            <a:spLocks noGrp="1"/>
          </p:cNvSpPr>
          <p:nvPr>
            <p:ph type="body"/>
          </p:nvPr>
        </p:nvSpPr>
        <p:spPr>
          <a:xfrm>
            <a:off x="504000" y="1768680"/>
            <a:ext cx="9071640" cy="4384440"/>
          </a:xfrm>
          <a:prstGeom prst="rect">
            <a:avLst/>
          </a:prstGeom>
        </p:spPr>
        <p:txBody>
          <a:bodyPr lIns="0" rIns="0" tIns="0" bIns="0">
            <a:noAutofit/>
          </a:bodyPr>
          <a:p>
            <a:pPr marL="432000" indent="-324000">
              <a:spcBef>
                <a:spcPts val="1888"/>
              </a:spcBef>
              <a:buClr>
                <a:srgbClr val="000000"/>
              </a:buClr>
              <a:buSzPct val="45000"/>
              <a:buFont typeface="Wingdings" charset="2"/>
              <a:buChar char=""/>
            </a:pPr>
            <a:r>
              <a:rPr b="0" lang="ru-RU" sz="4270" spc="-1" strike="noStrike">
                <a:latin typeface="Arial"/>
              </a:rPr>
              <a:t>Для правки структуры щёлкните мышью</a:t>
            </a:r>
            <a:endParaRPr b="0" lang="ru-RU" sz="4270" spc="-1" strike="noStrike">
              <a:latin typeface="Arial"/>
            </a:endParaRPr>
          </a:p>
          <a:p>
            <a:pPr lvl="1" marL="864000" indent="-324000">
              <a:spcBef>
                <a:spcPts val="1511"/>
              </a:spcBef>
              <a:buClr>
                <a:srgbClr val="000000"/>
              </a:buClr>
              <a:buSzPct val="75000"/>
              <a:buFont typeface="Symbol" charset="2"/>
              <a:buChar char=""/>
            </a:pPr>
            <a:r>
              <a:rPr b="0" lang="ru-RU" sz="3730" spc="-1" strike="noStrike">
                <a:latin typeface="Arial"/>
              </a:rPr>
              <a:t>Второй уровень структуры</a:t>
            </a:r>
            <a:endParaRPr b="0" lang="ru-RU" sz="3730" spc="-1" strike="noStrike">
              <a:latin typeface="Arial"/>
            </a:endParaRPr>
          </a:p>
          <a:p>
            <a:pPr lvl="2" marL="1296000" indent="-288000">
              <a:spcBef>
                <a:spcPts val="1134"/>
              </a:spcBef>
              <a:buClr>
                <a:srgbClr val="000000"/>
              </a:buClr>
              <a:buSzPct val="45000"/>
              <a:buFont typeface="Wingdings" charset="2"/>
              <a:buChar char=""/>
            </a:pPr>
            <a:r>
              <a:rPr b="0" lang="ru-RU" sz="3200" spc="-1" strike="noStrike">
                <a:latin typeface="Arial"/>
              </a:rPr>
              <a:t>Третий уровень структуры</a:t>
            </a:r>
            <a:endParaRPr b="0" lang="ru-RU" sz="3200" spc="-1" strike="noStrike">
              <a:latin typeface="Arial"/>
            </a:endParaRPr>
          </a:p>
          <a:p>
            <a:pPr lvl="3" marL="1728000" indent="-216000">
              <a:spcBef>
                <a:spcPts val="754"/>
              </a:spcBef>
              <a:buClr>
                <a:srgbClr val="000000"/>
              </a:buClr>
              <a:buSzPct val="75000"/>
              <a:buFont typeface="Symbol" charset="2"/>
              <a:buChar char=""/>
            </a:pPr>
            <a:r>
              <a:rPr b="0" lang="ru-RU" sz="2670" spc="-1" strike="noStrike">
                <a:latin typeface="Arial"/>
              </a:rPr>
              <a:t>Четвёртый уровень структуры</a:t>
            </a:r>
            <a:endParaRPr b="0" lang="ru-RU" sz="2670" spc="-1" strike="noStrike">
              <a:latin typeface="Arial"/>
            </a:endParaRPr>
          </a:p>
          <a:p>
            <a:pPr lvl="4" marL="2160000" indent="-216000">
              <a:spcBef>
                <a:spcPts val="377"/>
              </a:spcBef>
              <a:buClr>
                <a:srgbClr val="000000"/>
              </a:buClr>
              <a:buSzPct val="45000"/>
              <a:buFont typeface="Wingdings" charset="2"/>
              <a:buChar char=""/>
            </a:pPr>
            <a:r>
              <a:rPr b="0" lang="ru-RU" sz="2670" spc="-1" strike="noStrike">
                <a:latin typeface="Arial"/>
              </a:rPr>
              <a:t>Пятый уровень структуры</a:t>
            </a:r>
            <a:endParaRPr b="0" lang="ru-RU" sz="2670" spc="-1" strike="noStrike">
              <a:latin typeface="Arial"/>
            </a:endParaRPr>
          </a:p>
          <a:p>
            <a:pPr lvl="5" marL="2592000" indent="-216000">
              <a:spcBef>
                <a:spcPts val="377"/>
              </a:spcBef>
              <a:buClr>
                <a:srgbClr val="000000"/>
              </a:buClr>
              <a:buSzPct val="45000"/>
              <a:buFont typeface="Wingdings" charset="2"/>
              <a:buChar char=""/>
            </a:pPr>
            <a:r>
              <a:rPr b="0" lang="ru-RU" sz="2670" spc="-1" strike="noStrike">
                <a:latin typeface="Arial"/>
              </a:rPr>
              <a:t>Шестой уровень структуры</a:t>
            </a:r>
            <a:endParaRPr b="0" lang="ru-RU" sz="2670" spc="-1" strike="noStrike">
              <a:latin typeface="Arial"/>
            </a:endParaRPr>
          </a:p>
          <a:p>
            <a:pPr lvl="6" marL="3024000" indent="-216000">
              <a:spcBef>
                <a:spcPts val="377"/>
              </a:spcBef>
              <a:buClr>
                <a:srgbClr val="000000"/>
              </a:buClr>
              <a:buSzPct val="45000"/>
              <a:buFont typeface="Wingdings" charset="2"/>
              <a:buChar char=""/>
            </a:pPr>
            <a:r>
              <a:rPr b="0" lang="ru-RU" sz="2670" spc="-1" strike="noStrike">
                <a:latin typeface="Arial"/>
              </a:rPr>
              <a:t>Седьмой уровень структуры</a:t>
            </a:r>
            <a:endParaRPr b="0" lang="ru-RU" sz="2670" spc="-1" strike="noStrike">
              <a:latin typeface="Arial"/>
            </a:endParaRPr>
          </a:p>
        </p:txBody>
      </p:sp>
      <p:sp>
        <p:nvSpPr>
          <p:cNvPr id="126" name="PlaceHolder 3"/>
          <p:cNvSpPr>
            <a:spLocks noGrp="1"/>
          </p:cNvSpPr>
          <p:nvPr>
            <p:ph type="dt"/>
          </p:nvPr>
        </p:nvSpPr>
        <p:spPr>
          <a:xfrm>
            <a:off x="504000" y="6886800"/>
            <a:ext cx="2348280" cy="520920"/>
          </a:xfrm>
          <a:prstGeom prst="rect">
            <a:avLst/>
          </a:prstGeom>
        </p:spPr>
        <p:txBody>
          <a:bodyPr lIns="0" rIns="0" tIns="0" bIns="0">
            <a:noAutofit/>
          </a:bodyPr>
          <a:p>
            <a:r>
              <a:rPr b="0" lang="ru-RU" sz="1400" spc="-1" strike="noStrike">
                <a:latin typeface="Arial"/>
              </a:rPr>
              <a:t>&lt;дата/время&gt;</a:t>
            </a:r>
            <a:endParaRPr b="0" lang="ru-RU" sz="1400" spc="-1" strike="noStrike">
              <a:latin typeface="Arial"/>
            </a:endParaRPr>
          </a:p>
        </p:txBody>
      </p:sp>
      <p:sp>
        <p:nvSpPr>
          <p:cNvPr id="127" name="PlaceHolder 4"/>
          <p:cNvSpPr>
            <a:spLocks noGrp="1"/>
          </p:cNvSpPr>
          <p:nvPr>
            <p:ph type="ftr"/>
          </p:nvPr>
        </p:nvSpPr>
        <p:spPr>
          <a:xfrm>
            <a:off x="3447360" y="6886800"/>
            <a:ext cx="3195000" cy="520920"/>
          </a:xfrm>
          <a:prstGeom prst="rect">
            <a:avLst/>
          </a:prstGeom>
        </p:spPr>
        <p:txBody>
          <a:bodyPr lIns="0" rIns="0" tIns="0" bIns="0">
            <a:noAutofit/>
          </a:bodyPr>
          <a:p>
            <a:pPr algn="ctr"/>
            <a:r>
              <a:rPr b="0" lang="ru-RU" sz="1400" spc="-1" strike="noStrike">
                <a:latin typeface="Arial"/>
              </a:rPr>
              <a:t>&lt;нижний колонтитул&gt;</a:t>
            </a:r>
            <a:endParaRPr b="0" lang="ru-RU" sz="1400" spc="-1" strike="noStrike">
              <a:latin typeface="Arial"/>
            </a:endParaRPr>
          </a:p>
        </p:txBody>
      </p:sp>
      <p:sp>
        <p:nvSpPr>
          <p:cNvPr id="128" name="PlaceHolder 5"/>
          <p:cNvSpPr>
            <a:spLocks noGrp="1"/>
          </p:cNvSpPr>
          <p:nvPr>
            <p:ph type="sldNum"/>
          </p:nvPr>
        </p:nvSpPr>
        <p:spPr>
          <a:xfrm>
            <a:off x="7227360" y="6886800"/>
            <a:ext cx="2348280" cy="520920"/>
          </a:xfrm>
          <a:prstGeom prst="rect">
            <a:avLst/>
          </a:prstGeom>
        </p:spPr>
        <p:txBody>
          <a:bodyPr lIns="0" rIns="0" tIns="0" bIns="0">
            <a:noAutofit/>
          </a:bodyPr>
          <a:p>
            <a:pPr algn="r"/>
            <a:fld id="{DF3DA2C5-BA55-4487-BF33-EA00467EDCE8}" type="slidenum">
              <a:rPr b="0" lang="ru-RU" sz="1400" spc="-1" strike="noStrike">
                <a:latin typeface="Arial"/>
              </a:rPr>
              <a:t>&lt;номер&gt;</a:t>
            </a:fld>
            <a:endParaRPr b="0" lang="ru-RU"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76000" y="1872000"/>
            <a:ext cx="9071640" cy="1728000"/>
          </a:xfrm>
          <a:prstGeom prst="rect">
            <a:avLst/>
          </a:prstGeom>
          <a:noFill/>
          <a:ln>
            <a:noFill/>
          </a:ln>
        </p:spPr>
        <p:txBody>
          <a:bodyPr lIns="0" rIns="0" tIns="0" bIns="0" anchor="ctr">
            <a:noAutofit/>
          </a:bodyPr>
          <a:p>
            <a:pPr algn="ctr"/>
            <a:br/>
            <a:r>
              <a:rPr b="0" lang="ru-RU" sz="5860" spc="-1" strike="noStrike">
                <a:solidFill>
                  <a:srgbClr val="ffffff"/>
                </a:solidFill>
                <a:latin typeface="Arial"/>
              </a:rPr>
              <a:t>GUI prototype presentation</a:t>
            </a:r>
            <a:endParaRPr b="0" lang="ru-RU" sz="586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144000" y="864000"/>
            <a:ext cx="10162800" cy="1553400"/>
          </a:xfrm>
          <a:prstGeom prst="rect">
            <a:avLst/>
          </a:prstGeom>
          <a:noFill/>
          <a:ln>
            <a:noFill/>
          </a:ln>
        </p:spPr>
        <p:txBody>
          <a:bodyPr lIns="90000" rIns="90000" tIns="45000" bIns="45000">
            <a:noAutofit/>
          </a:bodyPr>
          <a:p>
            <a:r>
              <a:rPr b="0" lang="ru-RU" sz="2600" spc="-1" strike="noStrike">
                <a:latin typeface="Times New Roman"/>
              </a:rPr>
              <a:t>The line with the authorization data shows the email used to log into the account, as well as the button to log out of the account.</a:t>
            </a:r>
            <a:endParaRPr b="0" lang="ru-RU" sz="2600" spc="-1" strike="noStrike">
              <a:latin typeface="Times New Roman"/>
              <a:ea typeface="Courier New"/>
            </a:endParaRPr>
          </a:p>
          <a:p>
            <a:r>
              <a:rPr b="0" lang="ru-RU" sz="2600" spc="-1" strike="noStrike">
                <a:latin typeface="Times New Roman"/>
              </a:rPr>
              <a:t>When you click on this button, the window for creating a node will close and the data on the current user will be reset.</a:t>
            </a:r>
            <a:endParaRPr b="0" lang="ru-RU" sz="2600" spc="-1" strike="noStrike">
              <a:latin typeface="Times New Roman"/>
              <a:ea typeface="Courier New"/>
            </a:endParaRPr>
          </a:p>
        </p:txBody>
      </p:sp>
      <p:sp>
        <p:nvSpPr>
          <p:cNvPr id="192" name="TextShape 2"/>
          <p:cNvSpPr txBox="1"/>
          <p:nvPr/>
        </p:nvSpPr>
        <p:spPr>
          <a:xfrm>
            <a:off x="216000" y="-182160"/>
            <a:ext cx="9072000" cy="1262160"/>
          </a:xfrm>
          <a:prstGeom prst="rect">
            <a:avLst/>
          </a:prstGeom>
          <a:noFill/>
          <a:ln>
            <a:noFill/>
          </a:ln>
        </p:spPr>
        <p:txBody>
          <a:bodyPr lIns="0" rIns="0" tIns="0" bIns="0" anchor="ctr">
            <a:noAutofit/>
          </a:bodyPr>
          <a:p>
            <a:pPr algn="ctr"/>
            <a:r>
              <a:rPr b="1" lang="ru-RU" sz="2600" spc="-1" strike="noStrike">
                <a:latin typeface="Arial"/>
              </a:rPr>
              <a:t>Node creating Window</a:t>
            </a:r>
            <a:endParaRPr b="1" lang="ru-RU" sz="2600" spc="-1" strike="noStrike">
              <a:latin typeface="Arial"/>
            </a:endParaRPr>
          </a:p>
        </p:txBody>
      </p:sp>
      <p:pic>
        <p:nvPicPr>
          <p:cNvPr id="193" name="" descr=""/>
          <p:cNvPicPr/>
          <p:nvPr/>
        </p:nvPicPr>
        <p:blipFill>
          <a:blip r:embed="rId1"/>
          <a:srcRect l="0" t="11971" r="0" b="73733"/>
          <a:stretch/>
        </p:blipFill>
        <p:spPr>
          <a:xfrm>
            <a:off x="1187640" y="2736000"/>
            <a:ext cx="7668360" cy="792000"/>
          </a:xfrm>
          <a:prstGeom prst="rect">
            <a:avLst/>
          </a:prstGeom>
          <a:ln>
            <a:noFill/>
          </a:ln>
        </p:spPr>
      </p:pic>
      <p:sp>
        <p:nvSpPr>
          <p:cNvPr id="194" name="TextShape 3"/>
          <p:cNvSpPr txBox="1"/>
          <p:nvPr/>
        </p:nvSpPr>
        <p:spPr>
          <a:xfrm>
            <a:off x="144000" y="3744000"/>
            <a:ext cx="9792000" cy="1187640"/>
          </a:xfrm>
          <a:prstGeom prst="rect">
            <a:avLst/>
          </a:prstGeom>
          <a:noFill/>
          <a:ln>
            <a:noFill/>
          </a:ln>
        </p:spPr>
        <p:txBody>
          <a:bodyPr lIns="90000" rIns="90000" tIns="45000" bIns="45000">
            <a:noAutofit/>
          </a:bodyPr>
          <a:p>
            <a:r>
              <a:rPr b="0" lang="ru-RU" sz="2600" spc="-1" strike="noStrike">
                <a:latin typeface="Times New Roman"/>
              </a:rPr>
              <a:t>You can also go to the node loading window from this window   by clicking on the corresponding button</a:t>
            </a:r>
            <a:endParaRPr b="0" lang="ru-RU" sz="2600" spc="-1" strike="noStrike">
              <a:latin typeface="Times New Roman"/>
            </a:endParaRPr>
          </a:p>
        </p:txBody>
      </p:sp>
      <p:pic>
        <p:nvPicPr>
          <p:cNvPr id="195" name="" descr=""/>
          <p:cNvPicPr/>
          <p:nvPr/>
        </p:nvPicPr>
        <p:blipFill>
          <a:blip r:embed="rId2"/>
          <a:srcRect l="43328" t="44598" r="23131" b="39750"/>
          <a:stretch/>
        </p:blipFill>
        <p:spPr>
          <a:xfrm>
            <a:off x="2304000" y="5112000"/>
            <a:ext cx="4899240" cy="1224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32000" y="-216000"/>
            <a:ext cx="9072000" cy="1262160"/>
          </a:xfrm>
          <a:prstGeom prst="rect">
            <a:avLst/>
          </a:prstGeom>
          <a:noFill/>
          <a:ln>
            <a:noFill/>
          </a:ln>
        </p:spPr>
        <p:txBody>
          <a:bodyPr lIns="0" rIns="0" tIns="0" bIns="0" anchor="ctr">
            <a:noAutofit/>
          </a:bodyPr>
          <a:p>
            <a:pPr algn="ctr"/>
            <a:r>
              <a:rPr b="1" lang="ru-RU" sz="2600" spc="-1" strike="noStrike">
                <a:latin typeface="Arial"/>
              </a:rPr>
              <a:t>Node creating Window</a:t>
            </a:r>
            <a:endParaRPr b="1" lang="ru-RU" sz="2600" spc="-1" strike="noStrike">
              <a:latin typeface="Arial"/>
            </a:endParaRPr>
          </a:p>
        </p:txBody>
      </p:sp>
      <p:sp>
        <p:nvSpPr>
          <p:cNvPr id="197" name="TextShape 2"/>
          <p:cNvSpPr txBox="1"/>
          <p:nvPr/>
        </p:nvSpPr>
        <p:spPr>
          <a:xfrm>
            <a:off x="288000" y="864000"/>
            <a:ext cx="9781920" cy="821880"/>
          </a:xfrm>
          <a:prstGeom prst="rect">
            <a:avLst/>
          </a:prstGeom>
          <a:noFill/>
          <a:ln>
            <a:noFill/>
          </a:ln>
        </p:spPr>
        <p:txBody>
          <a:bodyPr lIns="90000" rIns="90000" tIns="45000" bIns="45000">
            <a:noAutofit/>
          </a:bodyPr>
          <a:p>
            <a:r>
              <a:rPr b="0" lang="ru-RU" sz="2600" spc="-1" strike="noStrike">
                <a:latin typeface="Times New Roman"/>
              </a:rPr>
              <a:t>The key element of this window is the key for creating a new node, as well as a drop-down list for selecting the file lifetime</a:t>
            </a:r>
            <a:endParaRPr b="0" lang="ru-RU" sz="2600" spc="-1" strike="noStrike">
              <a:latin typeface="Times New Roman"/>
              <a:ea typeface="Courier New"/>
            </a:endParaRPr>
          </a:p>
        </p:txBody>
      </p:sp>
      <p:pic>
        <p:nvPicPr>
          <p:cNvPr id="198" name="" descr=""/>
          <p:cNvPicPr/>
          <p:nvPr/>
        </p:nvPicPr>
        <p:blipFill>
          <a:blip r:embed="rId1"/>
          <a:srcRect l="43307" t="29597" r="0" b="52144"/>
          <a:stretch/>
        </p:blipFill>
        <p:spPr>
          <a:xfrm>
            <a:off x="792000" y="2232000"/>
            <a:ext cx="8766360" cy="1511640"/>
          </a:xfrm>
          <a:prstGeom prst="rect">
            <a:avLst/>
          </a:prstGeom>
          <a:ln>
            <a:noFill/>
          </a:ln>
        </p:spPr>
      </p:pic>
      <p:sp>
        <p:nvSpPr>
          <p:cNvPr id="199" name="TextShape 3"/>
          <p:cNvSpPr txBox="1"/>
          <p:nvPr/>
        </p:nvSpPr>
        <p:spPr>
          <a:xfrm>
            <a:off x="78120" y="4089600"/>
            <a:ext cx="10217880" cy="936000"/>
          </a:xfrm>
          <a:prstGeom prst="rect">
            <a:avLst/>
          </a:prstGeom>
          <a:noFill/>
          <a:ln>
            <a:noFill/>
          </a:ln>
        </p:spPr>
        <p:txBody>
          <a:bodyPr lIns="90000" rIns="90000" tIns="45000" bIns="45000">
            <a:noAutofit/>
          </a:bodyPr>
          <a:p>
            <a:r>
              <a:rPr b="0" lang="ru-RU" sz="2000" spc="-1" strike="noStrike">
                <a:latin typeface="Times New Roman"/>
              </a:rPr>
              <a:t>An equally important control element is the tree view of existing user nodes. By clicking the right mouse button on the node, a context menu will be called with the option to upload a file to the node.</a:t>
            </a:r>
            <a:endParaRPr b="0" lang="ru-RU" sz="2000" spc="-1" strike="noStrike">
              <a:latin typeface="Times New Roman"/>
            </a:endParaRPr>
          </a:p>
        </p:txBody>
      </p:sp>
      <p:pic>
        <p:nvPicPr>
          <p:cNvPr id="200" name="" descr=""/>
          <p:cNvPicPr/>
          <p:nvPr/>
        </p:nvPicPr>
        <p:blipFill>
          <a:blip r:embed="rId2"/>
          <a:srcRect l="0" t="26991" r="55889" b="0"/>
          <a:stretch/>
        </p:blipFill>
        <p:spPr>
          <a:xfrm>
            <a:off x="4032000" y="4760280"/>
            <a:ext cx="3096000" cy="27468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32000" y="-216000"/>
            <a:ext cx="9072000" cy="1262160"/>
          </a:xfrm>
          <a:prstGeom prst="rect">
            <a:avLst/>
          </a:prstGeom>
          <a:noFill/>
          <a:ln>
            <a:noFill/>
          </a:ln>
        </p:spPr>
        <p:txBody>
          <a:bodyPr lIns="0" rIns="0" tIns="0" bIns="0" anchor="ctr">
            <a:noAutofit/>
          </a:bodyPr>
          <a:p>
            <a:pPr algn="ctr"/>
            <a:r>
              <a:rPr b="1" lang="ru-RU" sz="2600" spc="-1" strike="noStrike">
                <a:latin typeface="Arial"/>
              </a:rPr>
              <a:t>Node creating Window</a:t>
            </a:r>
            <a:endParaRPr b="1" lang="ru-RU" sz="2600" spc="-1" strike="noStrike">
              <a:latin typeface="Arial"/>
            </a:endParaRPr>
          </a:p>
        </p:txBody>
      </p:sp>
      <p:sp>
        <p:nvSpPr>
          <p:cNvPr id="202" name="TextShape 2"/>
          <p:cNvSpPr txBox="1"/>
          <p:nvPr/>
        </p:nvSpPr>
        <p:spPr>
          <a:xfrm>
            <a:off x="216000" y="864000"/>
            <a:ext cx="9720000" cy="1553400"/>
          </a:xfrm>
          <a:prstGeom prst="rect">
            <a:avLst/>
          </a:prstGeom>
          <a:noFill/>
          <a:ln>
            <a:noFill/>
          </a:ln>
        </p:spPr>
        <p:txBody>
          <a:bodyPr lIns="90000" rIns="90000" tIns="45000" bIns="45000">
            <a:noAutofit/>
          </a:bodyPr>
          <a:p>
            <a:r>
              <a:rPr b="0" lang="ru-RU" sz="2600" spc="-1" strike="noStrike">
                <a:latin typeface="Times New Roman"/>
              </a:rPr>
              <a:t>When you right-click on a file located in a node, a context menu will be called, which will allow the user to:</a:t>
            </a:r>
            <a:endParaRPr b="0" lang="ru-RU" sz="2600" spc="-1" strike="noStrike">
              <a:latin typeface="Times New Roman"/>
              <a:ea typeface="Courier New"/>
            </a:endParaRPr>
          </a:p>
          <a:p>
            <a:r>
              <a:rPr b="0" lang="ru-RU" sz="2600" spc="-1" strike="noStrike">
                <a:latin typeface="Times New Roman"/>
              </a:rPr>
              <a:t>1. Remove file from node</a:t>
            </a:r>
            <a:endParaRPr b="0" lang="ru-RU" sz="2600" spc="-1" strike="noStrike">
              <a:latin typeface="Times New Roman"/>
              <a:ea typeface="Courier New"/>
            </a:endParaRPr>
          </a:p>
          <a:p>
            <a:r>
              <a:rPr b="0" lang="ru-RU" sz="2600" spc="-1" strike="noStrike">
                <a:latin typeface="Times New Roman"/>
              </a:rPr>
              <a:t>2. Get file information</a:t>
            </a:r>
            <a:endParaRPr b="0" lang="ru-RU" sz="2600" spc="-1" strike="noStrike">
              <a:latin typeface="Times New Roman"/>
              <a:ea typeface="Courier New"/>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576000" y="-216000"/>
            <a:ext cx="9072000" cy="1262160"/>
          </a:xfrm>
          <a:prstGeom prst="rect">
            <a:avLst/>
          </a:prstGeom>
          <a:noFill/>
          <a:ln>
            <a:noFill/>
          </a:ln>
        </p:spPr>
        <p:txBody>
          <a:bodyPr lIns="0" rIns="0" tIns="0" bIns="0" anchor="ctr">
            <a:noAutofit/>
          </a:bodyPr>
          <a:p>
            <a:pPr algn="ctr"/>
            <a:br/>
            <a:r>
              <a:rPr b="1" lang="ru-RU" sz="2600" spc="-1" strike="noStrike">
                <a:latin typeface="Arial"/>
              </a:rPr>
              <a:t>Settings window</a:t>
            </a:r>
            <a:endParaRPr b="1" lang="ru-RU" sz="2600" spc="-1" strike="noStrike">
              <a:latin typeface="Arial"/>
            </a:endParaRPr>
          </a:p>
        </p:txBody>
      </p:sp>
      <p:sp>
        <p:nvSpPr>
          <p:cNvPr id="204" name="TextShape 2"/>
          <p:cNvSpPr txBox="1"/>
          <p:nvPr/>
        </p:nvSpPr>
        <p:spPr>
          <a:xfrm>
            <a:off x="72000" y="855720"/>
            <a:ext cx="10112760" cy="3104280"/>
          </a:xfrm>
          <a:prstGeom prst="rect">
            <a:avLst/>
          </a:prstGeom>
          <a:noFill/>
          <a:ln>
            <a:noFill/>
          </a:ln>
        </p:spPr>
        <p:txBody>
          <a:bodyPr lIns="90000" rIns="90000" tIns="45000" bIns="45000">
            <a:noAutofit/>
          </a:bodyPr>
          <a:p>
            <a:r>
              <a:rPr b="0" lang="ru-RU" sz="2600" spc="-1" strike="noStrike">
                <a:latin typeface="Times New Roman"/>
              </a:rPr>
              <a:t>You can get to this window by pressing the corresponding key in the tool menu of the windows for creating and loading nodes. This window will allow you to configure the program parameters, such as: </a:t>
            </a:r>
            <a:endParaRPr b="0" lang="ru-RU" sz="2600" spc="-1" strike="noStrike">
              <a:latin typeface="Times New Roman"/>
            </a:endParaRPr>
          </a:p>
          <a:p>
            <a:r>
              <a:rPr b="0" lang="ru-RU" sz="2600" spc="-1" strike="noStrike">
                <a:latin typeface="Times New Roman"/>
              </a:rPr>
              <a:t>1. Start window of the program </a:t>
            </a:r>
            <a:endParaRPr b="0" lang="ru-RU" sz="2600" spc="-1" strike="noStrike">
              <a:latin typeface="Times New Roman"/>
            </a:endParaRPr>
          </a:p>
          <a:p>
            <a:r>
              <a:rPr b="0" lang="ru-RU" sz="2600" spc="-1" strike="noStrike">
                <a:latin typeface="Times New Roman"/>
              </a:rPr>
              <a:t>2. Whether the user should remain in the account after authorization </a:t>
            </a:r>
            <a:endParaRPr b="0" lang="ru-RU" sz="2600" spc="-1" strike="noStrike">
              <a:latin typeface="Times New Roman"/>
            </a:endParaRPr>
          </a:p>
          <a:p>
            <a:r>
              <a:rPr b="0" lang="ru-RU" sz="2600" spc="-1" strike="noStrike">
                <a:latin typeface="Times New Roman"/>
              </a:rPr>
              <a:t>3. The path for downloading files by default, instead of choosing at each download</a:t>
            </a:r>
            <a:endParaRPr b="0" lang="ru-RU" sz="2600" spc="-1" strike="noStrike">
              <a:latin typeface="Times New Roman"/>
            </a:endParaRPr>
          </a:p>
        </p:txBody>
      </p:sp>
      <p:pic>
        <p:nvPicPr>
          <p:cNvPr id="205" name="" descr=""/>
          <p:cNvPicPr/>
          <p:nvPr/>
        </p:nvPicPr>
        <p:blipFill>
          <a:blip r:embed="rId1"/>
          <a:stretch/>
        </p:blipFill>
        <p:spPr>
          <a:xfrm>
            <a:off x="1867320" y="3960000"/>
            <a:ext cx="6963480" cy="3456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360000" y="-255960"/>
            <a:ext cx="9432000" cy="2127960"/>
          </a:xfrm>
          <a:prstGeom prst="rect">
            <a:avLst/>
          </a:prstGeom>
          <a:noFill/>
          <a:ln>
            <a:noFill/>
          </a:ln>
        </p:spPr>
        <p:txBody>
          <a:bodyPr lIns="0" rIns="0" tIns="0" bIns="0" anchor="ctr">
            <a:noAutofit/>
          </a:bodyPr>
          <a:p>
            <a:pPr algn="ctr"/>
            <a:r>
              <a:rPr b="1" lang="ru-RU" sz="4000" spc="-1" strike="noStrike">
                <a:latin typeface="Times New Roman"/>
              </a:rPr>
              <a:t>Thanks for your attention!</a:t>
            </a:r>
            <a:endParaRPr b="1" lang="ru-RU" sz="4000" spc="-1" strike="noStrike">
              <a:latin typeface="Times New Roman"/>
            </a:endParaRPr>
          </a:p>
        </p:txBody>
      </p:sp>
      <p:sp>
        <p:nvSpPr>
          <p:cNvPr id="207" name="TextShape 2"/>
          <p:cNvSpPr txBox="1"/>
          <p:nvPr/>
        </p:nvSpPr>
        <p:spPr>
          <a:xfrm>
            <a:off x="0" y="2376000"/>
            <a:ext cx="10162800" cy="852120"/>
          </a:xfrm>
          <a:prstGeom prst="rect">
            <a:avLst/>
          </a:prstGeom>
          <a:noFill/>
          <a:ln>
            <a:noFill/>
          </a:ln>
        </p:spPr>
        <p:txBody>
          <a:bodyPr lIns="90000" rIns="90000" tIns="45000" bIns="45000">
            <a:noAutofit/>
          </a:bodyPr>
          <a:p>
            <a:r>
              <a:rPr b="0" lang="ru-RU" sz="2700" spc="-1" strike="noStrike">
                <a:latin typeface="Times New Roman"/>
              </a:rPr>
              <a:t>The author hopes that the designed interface is simple and intuitive. The design of the application can be changed while working on the project.</a:t>
            </a:r>
            <a:endParaRPr b="0" lang="ru-RU" sz="2700" spc="-1" strike="noStrike">
              <a:latin typeface="Times New Roman"/>
              <a:ea typeface="Courier New"/>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66200" y="134640"/>
            <a:ext cx="9072000" cy="873360"/>
          </a:xfrm>
          <a:prstGeom prst="rect">
            <a:avLst/>
          </a:prstGeom>
          <a:noFill/>
          <a:ln>
            <a:noFill/>
          </a:ln>
        </p:spPr>
        <p:txBody>
          <a:bodyPr lIns="0" rIns="0" tIns="0" bIns="0" anchor="ctr">
            <a:noAutofit/>
          </a:bodyPr>
          <a:p>
            <a:pPr algn="ctr"/>
            <a:r>
              <a:rPr b="1" lang="ru-RU" sz="2600" spc="-1" strike="noStrike">
                <a:latin typeface="Arial"/>
              </a:rPr>
              <a:t>Starting window</a:t>
            </a:r>
            <a:endParaRPr b="1" lang="ru-RU" sz="2600" spc="-1" strike="noStrike">
              <a:latin typeface="Arial"/>
            </a:endParaRPr>
          </a:p>
        </p:txBody>
      </p:sp>
      <p:sp>
        <p:nvSpPr>
          <p:cNvPr id="167" name="TextShape 2"/>
          <p:cNvSpPr txBox="1"/>
          <p:nvPr/>
        </p:nvSpPr>
        <p:spPr>
          <a:xfrm>
            <a:off x="301320" y="1020600"/>
            <a:ext cx="5674680" cy="2003400"/>
          </a:xfrm>
          <a:prstGeom prst="rect">
            <a:avLst/>
          </a:prstGeom>
          <a:noFill/>
          <a:ln>
            <a:noFill/>
          </a:ln>
        </p:spPr>
        <p:txBody>
          <a:bodyPr lIns="90000" rIns="90000" tIns="45000" bIns="45000">
            <a:noAutofit/>
          </a:bodyPr>
          <a:p>
            <a:r>
              <a:rPr b="0" lang="ru-RU" sz="2200" spc="-1" strike="noStrike">
                <a:latin typeface="Times New Roman"/>
              </a:rPr>
              <a:t>After the user starts the application, a start window will appear in front of him.</a:t>
            </a:r>
            <a:endParaRPr b="0" lang="ru-RU" sz="2200" spc="-1" strike="noStrike">
              <a:latin typeface="Times New Roman"/>
            </a:endParaRPr>
          </a:p>
        </p:txBody>
      </p:sp>
      <p:pic>
        <p:nvPicPr>
          <p:cNvPr id="168" name="" descr=""/>
          <p:cNvPicPr/>
          <p:nvPr/>
        </p:nvPicPr>
        <p:blipFill>
          <a:blip r:embed="rId1"/>
          <a:srcRect l="8735" t="23565" r="10679" b="20206"/>
          <a:stretch/>
        </p:blipFill>
        <p:spPr>
          <a:xfrm>
            <a:off x="1440000" y="1944000"/>
            <a:ext cx="7776000" cy="3744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94200" y="360000"/>
            <a:ext cx="9397800" cy="2106360"/>
          </a:xfrm>
          <a:prstGeom prst="rect">
            <a:avLst/>
          </a:prstGeom>
          <a:noFill/>
          <a:ln>
            <a:noFill/>
          </a:ln>
        </p:spPr>
        <p:txBody>
          <a:bodyPr lIns="90000" rIns="90000" tIns="45000" bIns="45000">
            <a:noAutofit/>
          </a:bodyPr>
          <a:p>
            <a:r>
              <a:rPr b="0" lang="ru-RU" sz="2000" spc="-1" strike="noStrike">
                <a:latin typeface="Times new roman"/>
              </a:rPr>
              <a:t>The user is prompted to choose what action he wants to perform:</a:t>
            </a:r>
            <a:endParaRPr b="0" lang="ru-RU" sz="2000" spc="-1" strike="noStrike">
              <a:latin typeface="Times new roman"/>
              <a:ea typeface="Courier New"/>
            </a:endParaRPr>
          </a:p>
          <a:p>
            <a:r>
              <a:rPr b="0" lang="ru-RU" sz="2000" spc="-1" strike="noStrike">
                <a:latin typeface="Times new roman"/>
              </a:rPr>
              <a:t>1. Create a separate node in the cloud file system</a:t>
            </a:r>
            <a:endParaRPr b="0" lang="ru-RU" sz="2000" spc="-1" strike="noStrike">
              <a:latin typeface="Times new roman"/>
              <a:ea typeface="Courier New"/>
            </a:endParaRPr>
          </a:p>
          <a:p>
            <a:r>
              <a:rPr b="0" lang="ru-RU" sz="2000" spc="-1" strike="noStrike">
                <a:latin typeface="Times new roman"/>
              </a:rPr>
              <a:t>2. Download files from the cloud file system using a unique node identifier (Node ID).</a:t>
            </a:r>
            <a:endParaRPr b="0" lang="ru-RU" sz="2000" spc="-1" strike="noStrike">
              <a:latin typeface="Times new roman"/>
              <a:ea typeface="Courier New"/>
            </a:endParaRPr>
          </a:p>
          <a:p>
            <a:endParaRPr b="0" lang="ru-RU" sz="2000" spc="-1" strike="noStrike">
              <a:latin typeface="Times new roman"/>
              <a:ea typeface="Courier New"/>
            </a:endParaRPr>
          </a:p>
        </p:txBody>
      </p:sp>
      <p:sp>
        <p:nvSpPr>
          <p:cNvPr id="170" name="TextShape 2"/>
          <p:cNvSpPr txBox="1"/>
          <p:nvPr/>
        </p:nvSpPr>
        <p:spPr>
          <a:xfrm>
            <a:off x="0" y="3384000"/>
            <a:ext cx="10162800" cy="2063520"/>
          </a:xfrm>
          <a:prstGeom prst="rect">
            <a:avLst/>
          </a:prstGeom>
          <a:noFill/>
          <a:ln>
            <a:noFill/>
          </a:ln>
        </p:spPr>
        <p:txBody>
          <a:bodyPr lIns="90000" rIns="90000" tIns="45000" bIns="45000">
            <a:noAutofit/>
          </a:bodyPr>
          <a:p>
            <a:endParaRPr b="0" lang="ru-RU" sz="2000" spc="-1" strike="noStrike">
              <a:latin typeface="Times new roman"/>
              <a:ea typeface="Courier New"/>
            </a:endParaRPr>
          </a:p>
          <a:p>
            <a:r>
              <a:rPr b="0" lang="ru-RU" sz="2000" spc="-1" strike="noStrike">
                <a:latin typeface="Times new roman"/>
              </a:rPr>
              <a:t>There is also a checkbox on the window that is responsible for showing the start window at startup. If the "do not ask at startup" mode is selected, the window selected by the user will be immediately displayed in the future. For example, the window for creating a new node, if the user clicked "Create a new node" and activated the checkbox "Do not ask at startup".</a:t>
            </a:r>
            <a:endParaRPr b="0" lang="ru-RU" sz="2000" spc="-1" strike="noStrike">
              <a:latin typeface="Times new roman"/>
              <a:ea typeface="Courier New"/>
            </a:endParaRPr>
          </a:p>
          <a:p>
            <a:r>
              <a:rPr b="0" lang="ru-RU" sz="2000" spc="-1" strike="noStrike">
                <a:latin typeface="Times new roman"/>
              </a:rPr>
              <a:t>In the future, this choice can be changed by going to the settings menu from any window of the subsequent program window.</a:t>
            </a:r>
            <a:endParaRPr b="0" lang="ru-RU" sz="2000" spc="-1" strike="noStrike">
              <a:latin typeface="Times new roman"/>
              <a:ea typeface="Courier New"/>
            </a:endParaRPr>
          </a:p>
        </p:txBody>
      </p:sp>
      <p:pic>
        <p:nvPicPr>
          <p:cNvPr id="171" name="" descr=""/>
          <p:cNvPicPr/>
          <p:nvPr/>
        </p:nvPicPr>
        <p:blipFill>
          <a:blip r:embed="rId1"/>
          <a:srcRect l="38567" t="39285" r="39283" b="43363"/>
          <a:stretch/>
        </p:blipFill>
        <p:spPr>
          <a:xfrm>
            <a:off x="3096000" y="1512000"/>
            <a:ext cx="3986280" cy="1800000"/>
          </a:xfrm>
          <a:prstGeom prst="rect">
            <a:avLst/>
          </a:prstGeom>
          <a:ln>
            <a:noFill/>
          </a:ln>
        </p:spPr>
      </p:pic>
      <p:pic>
        <p:nvPicPr>
          <p:cNvPr id="172" name="" descr=""/>
          <p:cNvPicPr/>
          <p:nvPr/>
        </p:nvPicPr>
        <p:blipFill>
          <a:blip r:embed="rId2"/>
          <a:srcRect l="39999" t="55389" r="39995" b="35932"/>
          <a:stretch/>
        </p:blipFill>
        <p:spPr>
          <a:xfrm>
            <a:off x="2376000" y="5472000"/>
            <a:ext cx="5473440" cy="1367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76000" y="-254160"/>
            <a:ext cx="9072000" cy="1262160"/>
          </a:xfrm>
          <a:prstGeom prst="rect">
            <a:avLst/>
          </a:prstGeom>
          <a:noFill/>
          <a:ln>
            <a:noFill/>
          </a:ln>
        </p:spPr>
        <p:txBody>
          <a:bodyPr lIns="0" rIns="0" tIns="0" bIns="0" anchor="ctr">
            <a:noAutofit/>
          </a:bodyPr>
          <a:p>
            <a:pPr algn="ctr"/>
            <a:r>
              <a:rPr b="1" lang="ru-RU" sz="2600" spc="-1" strike="noStrike">
                <a:latin typeface="Arial"/>
              </a:rPr>
              <a:t>Authorization Window</a:t>
            </a:r>
            <a:endParaRPr b="1" lang="ru-RU" sz="2600" spc="-1" strike="noStrike">
              <a:latin typeface="Arial"/>
            </a:endParaRPr>
          </a:p>
        </p:txBody>
      </p:sp>
      <p:sp>
        <p:nvSpPr>
          <p:cNvPr id="174" name="TextShape 2"/>
          <p:cNvSpPr txBox="1"/>
          <p:nvPr/>
        </p:nvSpPr>
        <p:spPr>
          <a:xfrm>
            <a:off x="272520" y="5662080"/>
            <a:ext cx="8870400" cy="4384440"/>
          </a:xfrm>
          <a:prstGeom prst="rect">
            <a:avLst/>
          </a:prstGeom>
          <a:noFill/>
          <a:ln>
            <a:noFill/>
          </a:ln>
        </p:spPr>
        <p:txBody>
          <a:bodyPr lIns="0" rIns="0" tIns="0" bIns="0" anchor="ctr">
            <a:noAutofit/>
          </a:bodyPr>
          <a:p>
            <a:pPr algn="ctr"/>
            <a:endParaRPr b="0" lang="ru-RU" sz="3200" spc="-1" strike="noStrike">
              <a:latin typeface="Arial"/>
            </a:endParaRPr>
          </a:p>
        </p:txBody>
      </p:sp>
      <p:sp>
        <p:nvSpPr>
          <p:cNvPr id="175" name="TextShape 3"/>
          <p:cNvSpPr txBox="1"/>
          <p:nvPr/>
        </p:nvSpPr>
        <p:spPr>
          <a:xfrm>
            <a:off x="360000" y="934920"/>
            <a:ext cx="9504000" cy="2953080"/>
          </a:xfrm>
          <a:prstGeom prst="rect">
            <a:avLst/>
          </a:prstGeom>
          <a:noFill/>
          <a:ln>
            <a:noFill/>
          </a:ln>
        </p:spPr>
        <p:txBody>
          <a:bodyPr lIns="90000" rIns="90000" tIns="45000" bIns="45000">
            <a:noAutofit/>
          </a:bodyPr>
          <a:p>
            <a:endParaRPr b="0" lang="ru-RU" sz="2600" spc="-1" strike="noStrike">
              <a:latin typeface="Times New Roman"/>
            </a:endParaRPr>
          </a:p>
          <a:p>
            <a:r>
              <a:rPr b="0" lang="ru-RU" sz="2600" spc="-1" strike="noStrike">
                <a:latin typeface="Times New Roman"/>
              </a:rPr>
              <a:t>If the user proceeded to create a node in the file system, an authorization window with two buttons will appear before - log into an account and create an account. </a:t>
            </a:r>
            <a:endParaRPr b="0" lang="ru-RU" sz="2600" spc="-1" strike="noStrike">
              <a:latin typeface="Times New Roman"/>
            </a:endParaRPr>
          </a:p>
          <a:p>
            <a:r>
              <a:rPr b="0" lang="ru-RU" sz="2600" spc="-1" strike="noStrike">
                <a:latin typeface="Times New Roman"/>
              </a:rPr>
              <a:t>Unregistered users are not allowed to create nodes.</a:t>
            </a:r>
            <a:endParaRPr b="0" lang="ru-RU" sz="2600" spc="-1" strike="noStrike">
              <a:latin typeface="Times New Roman"/>
            </a:endParaRPr>
          </a:p>
          <a:p>
            <a:r>
              <a:rPr b="0" lang="ru-RU" sz="2600" spc="-1" strike="noStrike">
                <a:latin typeface="Times New Roman"/>
              </a:rPr>
              <a:t>I forgot to take a screenshot, so let's use our imagination :)</a:t>
            </a:r>
            <a:endParaRPr b="0" lang="ru-RU" sz="26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254160"/>
            <a:ext cx="9072000" cy="1262160"/>
          </a:xfrm>
          <a:prstGeom prst="rect">
            <a:avLst/>
          </a:prstGeom>
          <a:noFill/>
          <a:ln>
            <a:noFill/>
          </a:ln>
        </p:spPr>
        <p:txBody>
          <a:bodyPr lIns="0" rIns="0" tIns="0" bIns="0" anchor="ctr">
            <a:noAutofit/>
          </a:bodyPr>
          <a:p>
            <a:pPr algn="ctr"/>
            <a:r>
              <a:rPr b="1" lang="ru-RU" sz="2600" spc="-1" strike="noStrike">
                <a:latin typeface="Arial"/>
              </a:rPr>
              <a:t>Log in Winow</a:t>
            </a:r>
            <a:endParaRPr b="1" lang="ru-RU" sz="2600" spc="-1" strike="noStrike">
              <a:latin typeface="Arial"/>
            </a:endParaRPr>
          </a:p>
        </p:txBody>
      </p:sp>
      <p:sp>
        <p:nvSpPr>
          <p:cNvPr id="177" name="TextShape 2"/>
          <p:cNvSpPr txBox="1"/>
          <p:nvPr/>
        </p:nvSpPr>
        <p:spPr>
          <a:xfrm>
            <a:off x="144000" y="1204920"/>
            <a:ext cx="9648000" cy="883080"/>
          </a:xfrm>
          <a:prstGeom prst="rect">
            <a:avLst/>
          </a:prstGeom>
          <a:noFill/>
          <a:ln>
            <a:noFill/>
          </a:ln>
        </p:spPr>
        <p:txBody>
          <a:bodyPr lIns="90000" rIns="90000" tIns="45000" bIns="45000">
            <a:noAutofit/>
          </a:bodyPr>
          <a:p>
            <a:r>
              <a:rPr b="0" lang="ru-RU" sz="2800" spc="-1" strike="noStrike">
                <a:latin typeface="Arial"/>
              </a:rPr>
              <a:t>If the user chose to log into an existing account, a login form will appear.</a:t>
            </a:r>
            <a:endParaRPr b="0" lang="ru-RU" sz="2800" spc="-1" strike="noStrike">
              <a:latin typeface="Arial"/>
            </a:endParaRPr>
          </a:p>
        </p:txBody>
      </p:sp>
      <p:pic>
        <p:nvPicPr>
          <p:cNvPr id="178" name="" descr=""/>
          <p:cNvPicPr/>
          <p:nvPr/>
        </p:nvPicPr>
        <p:blipFill>
          <a:blip r:embed="rId1"/>
          <a:srcRect l="40703" t="28428" r="35804" b="45802"/>
          <a:stretch/>
        </p:blipFill>
        <p:spPr>
          <a:xfrm>
            <a:off x="2879640" y="2376000"/>
            <a:ext cx="3960360" cy="2376000"/>
          </a:xfrm>
          <a:prstGeom prst="rect">
            <a:avLst/>
          </a:prstGeom>
          <a:ln>
            <a:noFill/>
          </a:ln>
        </p:spPr>
      </p:pic>
      <p:sp>
        <p:nvSpPr>
          <p:cNvPr id="179" name="TextShape 3"/>
          <p:cNvSpPr txBox="1"/>
          <p:nvPr/>
        </p:nvSpPr>
        <p:spPr>
          <a:xfrm>
            <a:off x="140760" y="5184000"/>
            <a:ext cx="10155240" cy="2070360"/>
          </a:xfrm>
          <a:prstGeom prst="rect">
            <a:avLst/>
          </a:prstGeom>
          <a:noFill/>
          <a:ln>
            <a:noFill/>
          </a:ln>
        </p:spPr>
        <p:txBody>
          <a:bodyPr lIns="90000" rIns="90000" tIns="45000" bIns="45000">
            <a:noAutofit/>
          </a:bodyPr>
          <a:p>
            <a:r>
              <a:rPr b="0" lang="ru-RU" sz="2600" spc="-1" strike="noStrike">
                <a:latin typeface="Times new roman"/>
              </a:rPr>
              <a:t>The form contains fields for entering the data required for authentication and the "Stay in account" checkbox. If the user has chosen to "stay in account", the login window will not appear on subsequent launches of the application until the user logs out. </a:t>
            </a:r>
            <a:endParaRPr b="0" lang="ru-RU" sz="2600" spc="-1" strike="noStrike">
              <a:latin typeface="Times new roman"/>
            </a:endParaRPr>
          </a:p>
          <a:p>
            <a:r>
              <a:rPr b="0" lang="ru-RU" sz="2600" spc="-1" strike="noStrike">
                <a:latin typeface="Times new roman"/>
              </a:rPr>
              <a:t>This choice can be canceled in the program settings menu.</a:t>
            </a:r>
            <a:endParaRPr b="0" lang="ru-RU" sz="2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254160"/>
            <a:ext cx="9072000" cy="1262160"/>
          </a:xfrm>
          <a:prstGeom prst="rect">
            <a:avLst/>
          </a:prstGeom>
          <a:noFill/>
          <a:ln>
            <a:noFill/>
          </a:ln>
        </p:spPr>
        <p:txBody>
          <a:bodyPr lIns="0" rIns="0" tIns="0" bIns="0" anchor="ctr">
            <a:noAutofit/>
          </a:bodyPr>
          <a:p>
            <a:pPr algn="ctr"/>
            <a:r>
              <a:rPr b="1" lang="ru-RU" sz="2400" spc="-1" strike="noStrike">
                <a:latin typeface="Arial"/>
              </a:rPr>
              <a:t>Sig in Window</a:t>
            </a:r>
            <a:endParaRPr b="1" lang="ru-RU" sz="2400" spc="-1" strike="noStrike">
              <a:latin typeface="Arial"/>
            </a:endParaRPr>
          </a:p>
        </p:txBody>
      </p:sp>
      <p:sp>
        <p:nvSpPr>
          <p:cNvPr id="181" name="TextShape 2"/>
          <p:cNvSpPr txBox="1"/>
          <p:nvPr/>
        </p:nvSpPr>
        <p:spPr>
          <a:xfrm>
            <a:off x="144000" y="720000"/>
            <a:ext cx="9853560" cy="1940760"/>
          </a:xfrm>
          <a:prstGeom prst="rect">
            <a:avLst/>
          </a:prstGeom>
          <a:noFill/>
          <a:ln>
            <a:noFill/>
          </a:ln>
        </p:spPr>
        <p:txBody>
          <a:bodyPr lIns="90000" rIns="90000" tIns="45000" bIns="45000">
            <a:noAutofit/>
          </a:bodyPr>
          <a:p>
            <a:r>
              <a:rPr b="0" lang="ru-RU" sz="2400" spc="-1" strike="noStrike">
                <a:latin typeface="Arial"/>
              </a:rPr>
              <a:t>If the user in the authorization window has chosen "create user", a new user registration window will appear in front of him. This window is similar to the account login window discussed on the previous slide. </a:t>
            </a:r>
            <a:endParaRPr b="0" lang="ru-RU" sz="2400" spc="-1" strike="noStrike">
              <a:latin typeface="Arial"/>
            </a:endParaRPr>
          </a:p>
          <a:p>
            <a:r>
              <a:rPr b="0" lang="ru-RU" sz="2400" spc="-1" strike="noStrike">
                <a:latin typeface="Arial"/>
              </a:rPr>
              <a:t>If the "stay in account" checkbox is active, the user will be authorized under the newly created account, without unnecessary data entry.</a:t>
            </a:r>
            <a:endParaRPr b="0" lang="ru-RU" sz="2400" spc="-1" strike="noStrike">
              <a:latin typeface="Arial"/>
            </a:endParaRPr>
          </a:p>
        </p:txBody>
      </p:sp>
      <p:pic>
        <p:nvPicPr>
          <p:cNvPr id="182" name="" descr=""/>
          <p:cNvPicPr/>
          <p:nvPr/>
        </p:nvPicPr>
        <p:blipFill>
          <a:blip r:embed="rId1"/>
          <a:srcRect l="39825" t="28416" r="31217" b="38248"/>
          <a:stretch/>
        </p:blipFill>
        <p:spPr>
          <a:xfrm>
            <a:off x="2160000" y="2808000"/>
            <a:ext cx="5910480" cy="4103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76000" y="-182160"/>
            <a:ext cx="9072000" cy="1262160"/>
          </a:xfrm>
          <a:prstGeom prst="rect">
            <a:avLst/>
          </a:prstGeom>
          <a:noFill/>
          <a:ln>
            <a:noFill/>
          </a:ln>
        </p:spPr>
        <p:txBody>
          <a:bodyPr lIns="0" rIns="0" tIns="0" bIns="0" anchor="ctr">
            <a:noAutofit/>
          </a:bodyPr>
          <a:p>
            <a:pPr algn="ctr"/>
            <a:r>
              <a:rPr b="1" lang="ru-RU" sz="2600" spc="-1" strike="noStrike">
                <a:latin typeface="Arial"/>
              </a:rPr>
              <a:t>Download Window</a:t>
            </a:r>
            <a:endParaRPr b="1" lang="ru-RU" sz="2600" spc="-1" strike="noStrike">
              <a:latin typeface="Arial"/>
            </a:endParaRPr>
          </a:p>
        </p:txBody>
      </p:sp>
      <p:sp>
        <p:nvSpPr>
          <p:cNvPr id="184" name="TextShape 2"/>
          <p:cNvSpPr txBox="1"/>
          <p:nvPr/>
        </p:nvSpPr>
        <p:spPr>
          <a:xfrm>
            <a:off x="0" y="792000"/>
            <a:ext cx="10067040" cy="2304360"/>
          </a:xfrm>
          <a:prstGeom prst="rect">
            <a:avLst/>
          </a:prstGeom>
          <a:noFill/>
          <a:ln>
            <a:noFill/>
          </a:ln>
        </p:spPr>
        <p:txBody>
          <a:bodyPr lIns="90000" rIns="90000" tIns="45000" bIns="45000">
            <a:noAutofit/>
          </a:bodyPr>
          <a:p>
            <a:r>
              <a:rPr b="0" lang="ru-RU" sz="2600" spc="-1" strike="noStrike">
                <a:latin typeface="Arial"/>
              </a:rPr>
              <a:t>Consider the window for downloading files by node ID. A field for entering the node identifier appears in front of the user. After the input is completed, the list of files located in this node is loaded. The user can click the "download" button and the selected files will be downloaded from the cloud storage to the user's personal computer.</a:t>
            </a:r>
            <a:endParaRPr b="0" lang="ru-RU" sz="2600" spc="-1" strike="noStrike">
              <a:latin typeface="Arial"/>
            </a:endParaRPr>
          </a:p>
        </p:txBody>
      </p:sp>
      <p:pic>
        <p:nvPicPr>
          <p:cNvPr id="185" name="" descr=""/>
          <p:cNvPicPr/>
          <p:nvPr/>
        </p:nvPicPr>
        <p:blipFill>
          <a:blip r:embed="rId1"/>
          <a:srcRect l="36535" t="17632" r="29722" b="35301"/>
          <a:stretch/>
        </p:blipFill>
        <p:spPr>
          <a:xfrm>
            <a:off x="3019320" y="3672000"/>
            <a:ext cx="4252680" cy="3240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76000" y="-182160"/>
            <a:ext cx="9072000" cy="1262160"/>
          </a:xfrm>
          <a:prstGeom prst="rect">
            <a:avLst/>
          </a:prstGeom>
          <a:noFill/>
          <a:ln>
            <a:noFill/>
          </a:ln>
        </p:spPr>
        <p:txBody>
          <a:bodyPr lIns="0" rIns="0" tIns="0" bIns="0" anchor="ctr">
            <a:noAutofit/>
          </a:bodyPr>
          <a:p>
            <a:pPr algn="ctr"/>
            <a:r>
              <a:rPr b="1" lang="ru-RU" sz="2600" spc="-1" strike="noStrike">
                <a:latin typeface="Arial"/>
              </a:rPr>
              <a:t>Download Window</a:t>
            </a:r>
            <a:endParaRPr b="1" lang="ru-RU" sz="2600" spc="-1" strike="noStrike">
              <a:latin typeface="Arial"/>
            </a:endParaRPr>
          </a:p>
        </p:txBody>
      </p:sp>
      <p:sp>
        <p:nvSpPr>
          <p:cNvPr id="187" name="TextShape 2"/>
          <p:cNvSpPr txBox="1"/>
          <p:nvPr/>
        </p:nvSpPr>
        <p:spPr>
          <a:xfrm>
            <a:off x="289080" y="936000"/>
            <a:ext cx="8638920" cy="1197360"/>
          </a:xfrm>
          <a:prstGeom prst="rect">
            <a:avLst/>
          </a:prstGeom>
          <a:noFill/>
          <a:ln>
            <a:noFill/>
          </a:ln>
        </p:spPr>
        <p:txBody>
          <a:bodyPr lIns="90000" rIns="90000" tIns="45000" bIns="45000">
            <a:noAutofit/>
          </a:bodyPr>
          <a:p>
            <a:r>
              <a:rPr b="0" lang="ru-RU" sz="2600" spc="-1" strike="noStrike">
                <a:latin typeface="Arial"/>
              </a:rPr>
              <a:t>After clicking on the button, a dialog for choosing the directory for saving will appear. The default save directory can be configured from the setup menu.</a:t>
            </a:r>
            <a:endParaRPr b="0" lang="ru-RU"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16000" y="-182160"/>
            <a:ext cx="9072000" cy="1262160"/>
          </a:xfrm>
          <a:prstGeom prst="rect">
            <a:avLst/>
          </a:prstGeom>
          <a:noFill/>
          <a:ln>
            <a:noFill/>
          </a:ln>
        </p:spPr>
        <p:txBody>
          <a:bodyPr lIns="0" rIns="0" tIns="0" bIns="0" anchor="ctr">
            <a:noAutofit/>
          </a:bodyPr>
          <a:p>
            <a:pPr algn="ctr"/>
            <a:r>
              <a:rPr b="1" lang="ru-RU" sz="2600" spc="-1" strike="noStrike">
                <a:latin typeface="Arial"/>
              </a:rPr>
              <a:t>Node creating Window</a:t>
            </a:r>
            <a:endParaRPr b="1" lang="ru-RU" sz="2600" spc="-1" strike="noStrike">
              <a:latin typeface="Arial"/>
            </a:endParaRPr>
          </a:p>
        </p:txBody>
      </p:sp>
      <p:sp>
        <p:nvSpPr>
          <p:cNvPr id="189" name="TextShape 2"/>
          <p:cNvSpPr txBox="1"/>
          <p:nvPr/>
        </p:nvSpPr>
        <p:spPr>
          <a:xfrm>
            <a:off x="392040" y="568440"/>
            <a:ext cx="9327960" cy="1591560"/>
          </a:xfrm>
          <a:prstGeom prst="rect">
            <a:avLst/>
          </a:prstGeom>
          <a:noFill/>
          <a:ln>
            <a:noFill/>
          </a:ln>
        </p:spPr>
        <p:txBody>
          <a:bodyPr lIns="90000" rIns="90000" tIns="45000" bIns="45000">
            <a:noAutofit/>
          </a:bodyPr>
          <a:p>
            <a:endParaRPr b="0" lang="ru-RU" sz="2600" spc="-1" strike="noStrike">
              <a:latin typeface="Arial"/>
            </a:endParaRPr>
          </a:p>
          <a:p>
            <a:r>
              <a:rPr b="0" lang="ru-RU" sz="2600" spc="-1" strike="noStrike">
                <a:latin typeface="Arial"/>
              </a:rPr>
              <a:t>When choosing to create a node, a window for creating nodes will appear in front of the user.</a:t>
            </a:r>
            <a:endParaRPr b="0" lang="ru-RU" sz="2600" spc="-1" strike="noStrike">
              <a:latin typeface="Arial"/>
            </a:endParaRPr>
          </a:p>
        </p:txBody>
      </p:sp>
      <p:pic>
        <p:nvPicPr>
          <p:cNvPr id="190" name="" descr=""/>
          <p:cNvPicPr/>
          <p:nvPr/>
        </p:nvPicPr>
        <p:blipFill>
          <a:blip r:embed="rId1"/>
          <a:stretch/>
        </p:blipFill>
        <p:spPr>
          <a:xfrm>
            <a:off x="1296000" y="2450880"/>
            <a:ext cx="7516800" cy="4029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2020-11-09T23:26:19Z</dcterms:created>
  <dc:creator/>
  <dc:description/>
  <dc:language>ru-RU</dc:language>
  <cp:lastModifiedBy/>
  <dcterms:modified xsi:type="dcterms:W3CDTF">2020-11-10T00:50:00Z</dcterms:modified>
  <cp:revision>2</cp:revision>
  <dc:subject/>
  <dc:title>Blueprint Plans</dc:title>
</cp:coreProperties>
</file>