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24" name="PlaceHolder 2"/>
          <p:cNvSpPr>
            <a:spLocks noGrp="1"/>
          </p:cNvSpPr>
          <p:nvPr>
            <p:ph type="body"/>
          </p:nvPr>
        </p:nvSpPr>
        <p:spPr>
          <a:xfrm>
            <a:off x="272520" y="5662080"/>
            <a:ext cx="8870040" cy="2090880"/>
          </a:xfrm>
          <a:prstGeom prst="rect">
            <a:avLst/>
          </a:prstGeom>
        </p:spPr>
        <p:txBody>
          <a:bodyPr lIns="0" rIns="0" tIns="0" bIns="0">
            <a:normAutofit/>
          </a:bodyPr>
          <a:p>
            <a:endParaRPr b="0" lang="ru-RU" sz="3200" spc="-1" strike="noStrike">
              <a:latin typeface="Arial"/>
            </a:endParaRPr>
          </a:p>
        </p:txBody>
      </p:sp>
      <p:sp>
        <p:nvSpPr>
          <p:cNvPr id="25" name="PlaceHolder 3"/>
          <p:cNvSpPr>
            <a:spLocks noGrp="1"/>
          </p:cNvSpPr>
          <p:nvPr>
            <p:ph type="body"/>
          </p:nvPr>
        </p:nvSpPr>
        <p:spPr>
          <a:xfrm>
            <a:off x="272520" y="7952040"/>
            <a:ext cx="887004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27" name="PlaceHolder 2"/>
          <p:cNvSpPr>
            <a:spLocks noGrp="1"/>
          </p:cNvSpPr>
          <p:nvPr>
            <p:ph type="body"/>
          </p:nvPr>
        </p:nvSpPr>
        <p:spPr>
          <a:xfrm>
            <a:off x="272520" y="5662080"/>
            <a:ext cx="4328280" cy="2090880"/>
          </a:xfrm>
          <a:prstGeom prst="rect">
            <a:avLst/>
          </a:prstGeom>
        </p:spPr>
        <p:txBody>
          <a:bodyPr lIns="0" rIns="0" tIns="0" bIns="0">
            <a:normAutofit/>
          </a:bodyPr>
          <a:p>
            <a:endParaRPr b="0" lang="ru-RU" sz="3200" spc="-1" strike="noStrike">
              <a:latin typeface="Arial"/>
            </a:endParaRPr>
          </a:p>
        </p:txBody>
      </p:sp>
      <p:sp>
        <p:nvSpPr>
          <p:cNvPr id="28" name="PlaceHolder 3"/>
          <p:cNvSpPr>
            <a:spLocks noGrp="1"/>
          </p:cNvSpPr>
          <p:nvPr>
            <p:ph type="body"/>
          </p:nvPr>
        </p:nvSpPr>
        <p:spPr>
          <a:xfrm>
            <a:off x="4817520" y="5662080"/>
            <a:ext cx="4328280" cy="2090880"/>
          </a:xfrm>
          <a:prstGeom prst="rect">
            <a:avLst/>
          </a:prstGeom>
        </p:spPr>
        <p:txBody>
          <a:bodyPr lIns="0" rIns="0" tIns="0" bIns="0">
            <a:normAutofit/>
          </a:bodyPr>
          <a:p>
            <a:endParaRPr b="0" lang="ru-RU" sz="3200" spc="-1" strike="noStrike">
              <a:latin typeface="Arial"/>
            </a:endParaRPr>
          </a:p>
        </p:txBody>
      </p:sp>
      <p:sp>
        <p:nvSpPr>
          <p:cNvPr id="29" name="PlaceHolder 4"/>
          <p:cNvSpPr>
            <a:spLocks noGrp="1"/>
          </p:cNvSpPr>
          <p:nvPr>
            <p:ph type="body"/>
          </p:nvPr>
        </p:nvSpPr>
        <p:spPr>
          <a:xfrm>
            <a:off x="272520" y="7952040"/>
            <a:ext cx="4328280" cy="2090880"/>
          </a:xfrm>
          <a:prstGeom prst="rect">
            <a:avLst/>
          </a:prstGeom>
        </p:spPr>
        <p:txBody>
          <a:bodyPr lIns="0" rIns="0" tIns="0" bIns="0">
            <a:normAutofit/>
          </a:bodyPr>
          <a:p>
            <a:endParaRPr b="0" lang="ru-RU" sz="3200" spc="-1" strike="noStrike">
              <a:latin typeface="Arial"/>
            </a:endParaRPr>
          </a:p>
        </p:txBody>
      </p:sp>
      <p:sp>
        <p:nvSpPr>
          <p:cNvPr id="30" name="PlaceHolder 5"/>
          <p:cNvSpPr>
            <a:spLocks noGrp="1"/>
          </p:cNvSpPr>
          <p:nvPr>
            <p:ph type="body"/>
          </p:nvPr>
        </p:nvSpPr>
        <p:spPr>
          <a:xfrm>
            <a:off x="4817520" y="7952040"/>
            <a:ext cx="432828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32" name="PlaceHolder 2"/>
          <p:cNvSpPr>
            <a:spLocks noGrp="1"/>
          </p:cNvSpPr>
          <p:nvPr>
            <p:ph type="body"/>
          </p:nvPr>
        </p:nvSpPr>
        <p:spPr>
          <a:xfrm>
            <a:off x="272520" y="5662080"/>
            <a:ext cx="2855880" cy="2090880"/>
          </a:xfrm>
          <a:prstGeom prst="rect">
            <a:avLst/>
          </a:prstGeom>
        </p:spPr>
        <p:txBody>
          <a:bodyPr lIns="0" rIns="0" tIns="0" bIns="0">
            <a:normAutofit fontScale="88000"/>
          </a:bodyPr>
          <a:p>
            <a:endParaRPr b="0" lang="ru-RU" sz="3200" spc="-1" strike="noStrike">
              <a:latin typeface="Arial"/>
            </a:endParaRPr>
          </a:p>
        </p:txBody>
      </p:sp>
      <p:sp>
        <p:nvSpPr>
          <p:cNvPr id="33" name="PlaceHolder 3"/>
          <p:cNvSpPr>
            <a:spLocks noGrp="1"/>
          </p:cNvSpPr>
          <p:nvPr>
            <p:ph type="body"/>
          </p:nvPr>
        </p:nvSpPr>
        <p:spPr>
          <a:xfrm>
            <a:off x="3271680" y="5662080"/>
            <a:ext cx="2855880" cy="2090880"/>
          </a:xfrm>
          <a:prstGeom prst="rect">
            <a:avLst/>
          </a:prstGeom>
        </p:spPr>
        <p:txBody>
          <a:bodyPr lIns="0" rIns="0" tIns="0" bIns="0">
            <a:normAutofit fontScale="88000"/>
          </a:bodyPr>
          <a:p>
            <a:endParaRPr b="0" lang="ru-RU" sz="3200" spc="-1" strike="noStrike">
              <a:latin typeface="Arial"/>
            </a:endParaRPr>
          </a:p>
        </p:txBody>
      </p:sp>
      <p:sp>
        <p:nvSpPr>
          <p:cNvPr id="34" name="PlaceHolder 4"/>
          <p:cNvSpPr>
            <a:spLocks noGrp="1"/>
          </p:cNvSpPr>
          <p:nvPr>
            <p:ph type="body"/>
          </p:nvPr>
        </p:nvSpPr>
        <p:spPr>
          <a:xfrm>
            <a:off x="6270480" y="5662080"/>
            <a:ext cx="2855880" cy="2090880"/>
          </a:xfrm>
          <a:prstGeom prst="rect">
            <a:avLst/>
          </a:prstGeom>
        </p:spPr>
        <p:txBody>
          <a:bodyPr lIns="0" rIns="0" tIns="0" bIns="0">
            <a:normAutofit fontScale="88000"/>
          </a:bodyPr>
          <a:p>
            <a:endParaRPr b="0" lang="ru-RU" sz="3200" spc="-1" strike="noStrike">
              <a:latin typeface="Arial"/>
            </a:endParaRPr>
          </a:p>
        </p:txBody>
      </p:sp>
      <p:sp>
        <p:nvSpPr>
          <p:cNvPr id="35" name="PlaceHolder 5"/>
          <p:cNvSpPr>
            <a:spLocks noGrp="1"/>
          </p:cNvSpPr>
          <p:nvPr>
            <p:ph type="body"/>
          </p:nvPr>
        </p:nvSpPr>
        <p:spPr>
          <a:xfrm>
            <a:off x="272520" y="7952040"/>
            <a:ext cx="2855880" cy="2090880"/>
          </a:xfrm>
          <a:prstGeom prst="rect">
            <a:avLst/>
          </a:prstGeom>
        </p:spPr>
        <p:txBody>
          <a:bodyPr lIns="0" rIns="0" tIns="0" bIns="0">
            <a:normAutofit fontScale="88000"/>
          </a:bodyPr>
          <a:p>
            <a:endParaRPr b="0" lang="ru-RU" sz="3200" spc="-1" strike="noStrike">
              <a:latin typeface="Arial"/>
            </a:endParaRPr>
          </a:p>
        </p:txBody>
      </p:sp>
      <p:sp>
        <p:nvSpPr>
          <p:cNvPr id="36" name="PlaceHolder 6"/>
          <p:cNvSpPr>
            <a:spLocks noGrp="1"/>
          </p:cNvSpPr>
          <p:nvPr>
            <p:ph type="body"/>
          </p:nvPr>
        </p:nvSpPr>
        <p:spPr>
          <a:xfrm>
            <a:off x="3271680" y="7952040"/>
            <a:ext cx="2855880" cy="2090880"/>
          </a:xfrm>
          <a:prstGeom prst="rect">
            <a:avLst/>
          </a:prstGeom>
        </p:spPr>
        <p:txBody>
          <a:bodyPr lIns="0" rIns="0" tIns="0" bIns="0">
            <a:normAutofit fontScale="88000"/>
          </a:bodyPr>
          <a:p>
            <a:endParaRPr b="0" lang="ru-RU" sz="3200" spc="-1" strike="noStrike">
              <a:latin typeface="Arial"/>
            </a:endParaRPr>
          </a:p>
        </p:txBody>
      </p:sp>
      <p:sp>
        <p:nvSpPr>
          <p:cNvPr id="37" name="PlaceHolder 7"/>
          <p:cNvSpPr>
            <a:spLocks noGrp="1"/>
          </p:cNvSpPr>
          <p:nvPr>
            <p:ph type="body"/>
          </p:nvPr>
        </p:nvSpPr>
        <p:spPr>
          <a:xfrm>
            <a:off x="6270480" y="7952040"/>
            <a:ext cx="2855880" cy="2090880"/>
          </a:xfrm>
          <a:prstGeom prst="rect">
            <a:avLst/>
          </a:prstGeom>
        </p:spPr>
        <p:txBody>
          <a:bodyPr lIns="0" rIns="0" tIns="0" bIns="0">
            <a:normAutofit fontScale="88000"/>
          </a:bodyPr>
          <a:p>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42" name="PlaceHolder 2"/>
          <p:cNvSpPr>
            <a:spLocks noGrp="1"/>
          </p:cNvSpPr>
          <p:nvPr>
            <p:ph type="subTitle"/>
          </p:nvPr>
        </p:nvSpPr>
        <p:spPr>
          <a:xfrm>
            <a:off x="272520" y="5662080"/>
            <a:ext cx="8870040" cy="43840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44" name="PlaceHolder 2"/>
          <p:cNvSpPr>
            <a:spLocks noGrp="1"/>
          </p:cNvSpPr>
          <p:nvPr>
            <p:ph type="body"/>
          </p:nvPr>
        </p:nvSpPr>
        <p:spPr>
          <a:xfrm>
            <a:off x="272520" y="5662080"/>
            <a:ext cx="8870040" cy="43840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46" name="PlaceHolder 2"/>
          <p:cNvSpPr>
            <a:spLocks noGrp="1"/>
          </p:cNvSpPr>
          <p:nvPr>
            <p:ph type="body"/>
          </p:nvPr>
        </p:nvSpPr>
        <p:spPr>
          <a:xfrm>
            <a:off x="272520" y="5662080"/>
            <a:ext cx="4328280" cy="4384080"/>
          </a:xfrm>
          <a:prstGeom prst="rect">
            <a:avLst/>
          </a:prstGeom>
        </p:spPr>
        <p:txBody>
          <a:bodyPr lIns="0" rIns="0" tIns="0" bIns="0">
            <a:normAutofit/>
          </a:bodyPr>
          <a:p>
            <a:endParaRPr b="0" lang="ru-RU" sz="3200" spc="-1" strike="noStrike">
              <a:latin typeface="Arial"/>
            </a:endParaRPr>
          </a:p>
        </p:txBody>
      </p:sp>
      <p:sp>
        <p:nvSpPr>
          <p:cNvPr id="47" name="PlaceHolder 3"/>
          <p:cNvSpPr>
            <a:spLocks noGrp="1"/>
          </p:cNvSpPr>
          <p:nvPr>
            <p:ph type="body"/>
          </p:nvPr>
        </p:nvSpPr>
        <p:spPr>
          <a:xfrm>
            <a:off x="4817520" y="5662080"/>
            <a:ext cx="4328280" cy="43840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66200" y="3364920"/>
            <a:ext cx="9071640" cy="1479456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51" name="PlaceHolder 2"/>
          <p:cNvSpPr>
            <a:spLocks noGrp="1"/>
          </p:cNvSpPr>
          <p:nvPr>
            <p:ph type="body"/>
          </p:nvPr>
        </p:nvSpPr>
        <p:spPr>
          <a:xfrm>
            <a:off x="272520" y="5662080"/>
            <a:ext cx="4328280" cy="2090880"/>
          </a:xfrm>
          <a:prstGeom prst="rect">
            <a:avLst/>
          </a:prstGeom>
        </p:spPr>
        <p:txBody>
          <a:bodyPr lIns="0" rIns="0" tIns="0" bIns="0">
            <a:normAutofit/>
          </a:bodyPr>
          <a:p>
            <a:endParaRPr b="0" lang="ru-RU" sz="3200" spc="-1" strike="noStrike">
              <a:latin typeface="Arial"/>
            </a:endParaRPr>
          </a:p>
        </p:txBody>
      </p:sp>
      <p:sp>
        <p:nvSpPr>
          <p:cNvPr id="52" name="PlaceHolder 3"/>
          <p:cNvSpPr>
            <a:spLocks noGrp="1"/>
          </p:cNvSpPr>
          <p:nvPr>
            <p:ph type="body"/>
          </p:nvPr>
        </p:nvSpPr>
        <p:spPr>
          <a:xfrm>
            <a:off x="4817520" y="5662080"/>
            <a:ext cx="4328280" cy="4384080"/>
          </a:xfrm>
          <a:prstGeom prst="rect">
            <a:avLst/>
          </a:prstGeom>
        </p:spPr>
        <p:txBody>
          <a:bodyPr lIns="0" rIns="0" tIns="0" bIns="0">
            <a:normAutofit/>
          </a:bodyPr>
          <a:p>
            <a:endParaRPr b="0" lang="ru-RU" sz="3200" spc="-1" strike="noStrike">
              <a:latin typeface="Arial"/>
            </a:endParaRPr>
          </a:p>
        </p:txBody>
      </p:sp>
      <p:sp>
        <p:nvSpPr>
          <p:cNvPr id="53" name="PlaceHolder 4"/>
          <p:cNvSpPr>
            <a:spLocks noGrp="1"/>
          </p:cNvSpPr>
          <p:nvPr>
            <p:ph type="body"/>
          </p:nvPr>
        </p:nvSpPr>
        <p:spPr>
          <a:xfrm>
            <a:off x="272520" y="7952040"/>
            <a:ext cx="432828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3" name="PlaceHolder 2"/>
          <p:cNvSpPr>
            <a:spLocks noGrp="1"/>
          </p:cNvSpPr>
          <p:nvPr>
            <p:ph type="subTitle"/>
          </p:nvPr>
        </p:nvSpPr>
        <p:spPr>
          <a:xfrm>
            <a:off x="272520" y="5662080"/>
            <a:ext cx="8870040" cy="43840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55" name="PlaceHolder 2"/>
          <p:cNvSpPr>
            <a:spLocks noGrp="1"/>
          </p:cNvSpPr>
          <p:nvPr>
            <p:ph type="body"/>
          </p:nvPr>
        </p:nvSpPr>
        <p:spPr>
          <a:xfrm>
            <a:off x="272520" y="5662080"/>
            <a:ext cx="4328280" cy="4384080"/>
          </a:xfrm>
          <a:prstGeom prst="rect">
            <a:avLst/>
          </a:prstGeom>
        </p:spPr>
        <p:txBody>
          <a:bodyPr lIns="0" rIns="0" tIns="0" bIns="0">
            <a:normAutofit/>
          </a:bodyPr>
          <a:p>
            <a:endParaRPr b="0" lang="ru-RU" sz="3200" spc="-1" strike="noStrike">
              <a:latin typeface="Arial"/>
            </a:endParaRPr>
          </a:p>
        </p:txBody>
      </p:sp>
      <p:sp>
        <p:nvSpPr>
          <p:cNvPr id="56" name="PlaceHolder 3"/>
          <p:cNvSpPr>
            <a:spLocks noGrp="1"/>
          </p:cNvSpPr>
          <p:nvPr>
            <p:ph type="body"/>
          </p:nvPr>
        </p:nvSpPr>
        <p:spPr>
          <a:xfrm>
            <a:off x="4817520" y="5662080"/>
            <a:ext cx="4328280" cy="2090880"/>
          </a:xfrm>
          <a:prstGeom prst="rect">
            <a:avLst/>
          </a:prstGeom>
        </p:spPr>
        <p:txBody>
          <a:bodyPr lIns="0" rIns="0" tIns="0" bIns="0">
            <a:normAutofit/>
          </a:bodyPr>
          <a:p>
            <a:endParaRPr b="0" lang="ru-RU" sz="3200" spc="-1" strike="noStrike">
              <a:latin typeface="Arial"/>
            </a:endParaRPr>
          </a:p>
        </p:txBody>
      </p:sp>
      <p:sp>
        <p:nvSpPr>
          <p:cNvPr id="57" name="PlaceHolder 4"/>
          <p:cNvSpPr>
            <a:spLocks noGrp="1"/>
          </p:cNvSpPr>
          <p:nvPr>
            <p:ph type="body"/>
          </p:nvPr>
        </p:nvSpPr>
        <p:spPr>
          <a:xfrm>
            <a:off x="4817520" y="7952040"/>
            <a:ext cx="432828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59" name="PlaceHolder 2"/>
          <p:cNvSpPr>
            <a:spLocks noGrp="1"/>
          </p:cNvSpPr>
          <p:nvPr>
            <p:ph type="body"/>
          </p:nvPr>
        </p:nvSpPr>
        <p:spPr>
          <a:xfrm>
            <a:off x="272520" y="5662080"/>
            <a:ext cx="4328280" cy="2090880"/>
          </a:xfrm>
          <a:prstGeom prst="rect">
            <a:avLst/>
          </a:prstGeom>
        </p:spPr>
        <p:txBody>
          <a:bodyPr lIns="0" rIns="0" tIns="0" bIns="0">
            <a:normAutofit/>
          </a:bodyPr>
          <a:p>
            <a:endParaRPr b="0" lang="ru-RU" sz="3200" spc="-1" strike="noStrike">
              <a:latin typeface="Arial"/>
            </a:endParaRPr>
          </a:p>
        </p:txBody>
      </p:sp>
      <p:sp>
        <p:nvSpPr>
          <p:cNvPr id="60" name="PlaceHolder 3"/>
          <p:cNvSpPr>
            <a:spLocks noGrp="1"/>
          </p:cNvSpPr>
          <p:nvPr>
            <p:ph type="body"/>
          </p:nvPr>
        </p:nvSpPr>
        <p:spPr>
          <a:xfrm>
            <a:off x="4817520" y="5662080"/>
            <a:ext cx="4328280" cy="2090880"/>
          </a:xfrm>
          <a:prstGeom prst="rect">
            <a:avLst/>
          </a:prstGeom>
        </p:spPr>
        <p:txBody>
          <a:bodyPr lIns="0" rIns="0" tIns="0" bIns="0">
            <a:normAutofit/>
          </a:bodyPr>
          <a:p>
            <a:endParaRPr b="0" lang="ru-RU" sz="3200" spc="-1" strike="noStrike">
              <a:latin typeface="Arial"/>
            </a:endParaRPr>
          </a:p>
        </p:txBody>
      </p:sp>
      <p:sp>
        <p:nvSpPr>
          <p:cNvPr id="61" name="PlaceHolder 4"/>
          <p:cNvSpPr>
            <a:spLocks noGrp="1"/>
          </p:cNvSpPr>
          <p:nvPr>
            <p:ph type="body"/>
          </p:nvPr>
        </p:nvSpPr>
        <p:spPr>
          <a:xfrm>
            <a:off x="272520" y="7952040"/>
            <a:ext cx="887004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63" name="PlaceHolder 2"/>
          <p:cNvSpPr>
            <a:spLocks noGrp="1"/>
          </p:cNvSpPr>
          <p:nvPr>
            <p:ph type="body"/>
          </p:nvPr>
        </p:nvSpPr>
        <p:spPr>
          <a:xfrm>
            <a:off x="272520" y="5662080"/>
            <a:ext cx="8870040" cy="2090880"/>
          </a:xfrm>
          <a:prstGeom prst="rect">
            <a:avLst/>
          </a:prstGeom>
        </p:spPr>
        <p:txBody>
          <a:bodyPr lIns="0" rIns="0" tIns="0" bIns="0">
            <a:normAutofit/>
          </a:bodyPr>
          <a:p>
            <a:endParaRPr b="0" lang="ru-RU" sz="3200" spc="-1" strike="noStrike">
              <a:latin typeface="Arial"/>
            </a:endParaRPr>
          </a:p>
        </p:txBody>
      </p:sp>
      <p:sp>
        <p:nvSpPr>
          <p:cNvPr id="64" name="PlaceHolder 3"/>
          <p:cNvSpPr>
            <a:spLocks noGrp="1"/>
          </p:cNvSpPr>
          <p:nvPr>
            <p:ph type="body"/>
          </p:nvPr>
        </p:nvSpPr>
        <p:spPr>
          <a:xfrm>
            <a:off x="272520" y="7952040"/>
            <a:ext cx="887004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66" name="PlaceHolder 2"/>
          <p:cNvSpPr>
            <a:spLocks noGrp="1"/>
          </p:cNvSpPr>
          <p:nvPr>
            <p:ph type="body"/>
          </p:nvPr>
        </p:nvSpPr>
        <p:spPr>
          <a:xfrm>
            <a:off x="272520" y="5662080"/>
            <a:ext cx="4328280" cy="2090880"/>
          </a:xfrm>
          <a:prstGeom prst="rect">
            <a:avLst/>
          </a:prstGeom>
        </p:spPr>
        <p:txBody>
          <a:bodyPr lIns="0" rIns="0" tIns="0" bIns="0">
            <a:normAutofit/>
          </a:bodyPr>
          <a:p>
            <a:endParaRPr b="0" lang="ru-RU" sz="3200" spc="-1" strike="noStrike">
              <a:latin typeface="Arial"/>
            </a:endParaRPr>
          </a:p>
        </p:txBody>
      </p:sp>
      <p:sp>
        <p:nvSpPr>
          <p:cNvPr id="67" name="PlaceHolder 3"/>
          <p:cNvSpPr>
            <a:spLocks noGrp="1"/>
          </p:cNvSpPr>
          <p:nvPr>
            <p:ph type="body"/>
          </p:nvPr>
        </p:nvSpPr>
        <p:spPr>
          <a:xfrm>
            <a:off x="4817520" y="5662080"/>
            <a:ext cx="4328280" cy="2090880"/>
          </a:xfrm>
          <a:prstGeom prst="rect">
            <a:avLst/>
          </a:prstGeom>
        </p:spPr>
        <p:txBody>
          <a:bodyPr lIns="0" rIns="0" tIns="0" bIns="0">
            <a:normAutofit/>
          </a:bodyPr>
          <a:p>
            <a:endParaRPr b="0" lang="ru-RU" sz="3200" spc="-1" strike="noStrike">
              <a:latin typeface="Arial"/>
            </a:endParaRPr>
          </a:p>
        </p:txBody>
      </p:sp>
      <p:sp>
        <p:nvSpPr>
          <p:cNvPr id="68" name="PlaceHolder 4"/>
          <p:cNvSpPr>
            <a:spLocks noGrp="1"/>
          </p:cNvSpPr>
          <p:nvPr>
            <p:ph type="body"/>
          </p:nvPr>
        </p:nvSpPr>
        <p:spPr>
          <a:xfrm>
            <a:off x="272520" y="7952040"/>
            <a:ext cx="4328280" cy="2090880"/>
          </a:xfrm>
          <a:prstGeom prst="rect">
            <a:avLst/>
          </a:prstGeom>
        </p:spPr>
        <p:txBody>
          <a:bodyPr lIns="0" rIns="0" tIns="0" bIns="0">
            <a:normAutofit/>
          </a:bodyPr>
          <a:p>
            <a:endParaRPr b="0" lang="ru-RU" sz="3200" spc="-1" strike="noStrike">
              <a:latin typeface="Arial"/>
            </a:endParaRPr>
          </a:p>
        </p:txBody>
      </p:sp>
      <p:sp>
        <p:nvSpPr>
          <p:cNvPr id="69" name="PlaceHolder 5"/>
          <p:cNvSpPr>
            <a:spLocks noGrp="1"/>
          </p:cNvSpPr>
          <p:nvPr>
            <p:ph type="body"/>
          </p:nvPr>
        </p:nvSpPr>
        <p:spPr>
          <a:xfrm>
            <a:off x="4817520" y="7952040"/>
            <a:ext cx="432828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71" name="PlaceHolder 2"/>
          <p:cNvSpPr>
            <a:spLocks noGrp="1"/>
          </p:cNvSpPr>
          <p:nvPr>
            <p:ph type="body"/>
          </p:nvPr>
        </p:nvSpPr>
        <p:spPr>
          <a:xfrm>
            <a:off x="272520" y="5662080"/>
            <a:ext cx="2855880" cy="2090880"/>
          </a:xfrm>
          <a:prstGeom prst="rect">
            <a:avLst/>
          </a:prstGeom>
        </p:spPr>
        <p:txBody>
          <a:bodyPr lIns="0" rIns="0" tIns="0" bIns="0">
            <a:normAutofit fontScale="88000"/>
          </a:bodyPr>
          <a:p>
            <a:endParaRPr b="0" lang="ru-RU" sz="3200" spc="-1" strike="noStrike">
              <a:latin typeface="Arial"/>
            </a:endParaRPr>
          </a:p>
        </p:txBody>
      </p:sp>
      <p:sp>
        <p:nvSpPr>
          <p:cNvPr id="72" name="PlaceHolder 3"/>
          <p:cNvSpPr>
            <a:spLocks noGrp="1"/>
          </p:cNvSpPr>
          <p:nvPr>
            <p:ph type="body"/>
          </p:nvPr>
        </p:nvSpPr>
        <p:spPr>
          <a:xfrm>
            <a:off x="3271680" y="5662080"/>
            <a:ext cx="2855880" cy="2090880"/>
          </a:xfrm>
          <a:prstGeom prst="rect">
            <a:avLst/>
          </a:prstGeom>
        </p:spPr>
        <p:txBody>
          <a:bodyPr lIns="0" rIns="0" tIns="0" bIns="0">
            <a:normAutofit fontScale="88000"/>
          </a:bodyPr>
          <a:p>
            <a:endParaRPr b="0" lang="ru-RU" sz="3200" spc="-1" strike="noStrike">
              <a:latin typeface="Arial"/>
            </a:endParaRPr>
          </a:p>
        </p:txBody>
      </p:sp>
      <p:sp>
        <p:nvSpPr>
          <p:cNvPr id="73" name="PlaceHolder 4"/>
          <p:cNvSpPr>
            <a:spLocks noGrp="1"/>
          </p:cNvSpPr>
          <p:nvPr>
            <p:ph type="body"/>
          </p:nvPr>
        </p:nvSpPr>
        <p:spPr>
          <a:xfrm>
            <a:off x="6270480" y="5662080"/>
            <a:ext cx="2855880" cy="2090880"/>
          </a:xfrm>
          <a:prstGeom prst="rect">
            <a:avLst/>
          </a:prstGeom>
        </p:spPr>
        <p:txBody>
          <a:bodyPr lIns="0" rIns="0" tIns="0" bIns="0">
            <a:normAutofit fontScale="88000"/>
          </a:bodyPr>
          <a:p>
            <a:endParaRPr b="0" lang="ru-RU" sz="3200" spc="-1" strike="noStrike">
              <a:latin typeface="Arial"/>
            </a:endParaRPr>
          </a:p>
        </p:txBody>
      </p:sp>
      <p:sp>
        <p:nvSpPr>
          <p:cNvPr id="74" name="PlaceHolder 5"/>
          <p:cNvSpPr>
            <a:spLocks noGrp="1"/>
          </p:cNvSpPr>
          <p:nvPr>
            <p:ph type="body"/>
          </p:nvPr>
        </p:nvSpPr>
        <p:spPr>
          <a:xfrm>
            <a:off x="272520" y="7952040"/>
            <a:ext cx="2855880" cy="2090880"/>
          </a:xfrm>
          <a:prstGeom prst="rect">
            <a:avLst/>
          </a:prstGeom>
        </p:spPr>
        <p:txBody>
          <a:bodyPr lIns="0" rIns="0" tIns="0" bIns="0">
            <a:normAutofit fontScale="88000"/>
          </a:bodyPr>
          <a:p>
            <a:endParaRPr b="0" lang="ru-RU" sz="3200" spc="-1" strike="noStrike">
              <a:latin typeface="Arial"/>
            </a:endParaRPr>
          </a:p>
        </p:txBody>
      </p:sp>
      <p:sp>
        <p:nvSpPr>
          <p:cNvPr id="75" name="PlaceHolder 6"/>
          <p:cNvSpPr>
            <a:spLocks noGrp="1"/>
          </p:cNvSpPr>
          <p:nvPr>
            <p:ph type="body"/>
          </p:nvPr>
        </p:nvSpPr>
        <p:spPr>
          <a:xfrm>
            <a:off x="3271680" y="7952040"/>
            <a:ext cx="2855880" cy="2090880"/>
          </a:xfrm>
          <a:prstGeom prst="rect">
            <a:avLst/>
          </a:prstGeom>
        </p:spPr>
        <p:txBody>
          <a:bodyPr lIns="0" rIns="0" tIns="0" bIns="0">
            <a:normAutofit fontScale="88000"/>
          </a:bodyPr>
          <a:p>
            <a:endParaRPr b="0" lang="ru-RU" sz="3200" spc="-1" strike="noStrike">
              <a:latin typeface="Arial"/>
            </a:endParaRPr>
          </a:p>
        </p:txBody>
      </p:sp>
      <p:sp>
        <p:nvSpPr>
          <p:cNvPr id="76" name="PlaceHolder 7"/>
          <p:cNvSpPr>
            <a:spLocks noGrp="1"/>
          </p:cNvSpPr>
          <p:nvPr>
            <p:ph type="body"/>
          </p:nvPr>
        </p:nvSpPr>
        <p:spPr>
          <a:xfrm>
            <a:off x="6270480" y="7952040"/>
            <a:ext cx="2855880" cy="2090880"/>
          </a:xfrm>
          <a:prstGeom prst="rect">
            <a:avLst/>
          </a:prstGeom>
        </p:spPr>
        <p:txBody>
          <a:bodyPr lIns="0" rIns="0" tIns="0" bIns="0">
            <a:normAutofit fontScale="88000"/>
          </a:bodyPr>
          <a:p>
            <a:endParaRPr b="0" lang="ru-R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81" name="PlaceHolder 2"/>
          <p:cNvSpPr>
            <a:spLocks noGrp="1"/>
          </p:cNvSpPr>
          <p:nvPr>
            <p:ph type="subTitle"/>
          </p:nvPr>
        </p:nvSpPr>
        <p:spPr>
          <a:xfrm>
            <a:off x="272520" y="5662080"/>
            <a:ext cx="8870040" cy="43840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83" name="PlaceHolder 2"/>
          <p:cNvSpPr>
            <a:spLocks noGrp="1"/>
          </p:cNvSpPr>
          <p:nvPr>
            <p:ph type="body"/>
          </p:nvPr>
        </p:nvSpPr>
        <p:spPr>
          <a:xfrm>
            <a:off x="272520" y="5662080"/>
            <a:ext cx="8870040" cy="43840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85" name="PlaceHolder 2"/>
          <p:cNvSpPr>
            <a:spLocks noGrp="1"/>
          </p:cNvSpPr>
          <p:nvPr>
            <p:ph type="body"/>
          </p:nvPr>
        </p:nvSpPr>
        <p:spPr>
          <a:xfrm>
            <a:off x="272520" y="5662080"/>
            <a:ext cx="4328280" cy="4384080"/>
          </a:xfrm>
          <a:prstGeom prst="rect">
            <a:avLst/>
          </a:prstGeom>
        </p:spPr>
        <p:txBody>
          <a:bodyPr lIns="0" rIns="0" tIns="0" bIns="0">
            <a:normAutofit/>
          </a:bodyPr>
          <a:p>
            <a:endParaRPr b="0" lang="ru-RU" sz="3200" spc="-1" strike="noStrike">
              <a:latin typeface="Arial"/>
            </a:endParaRPr>
          </a:p>
        </p:txBody>
      </p:sp>
      <p:sp>
        <p:nvSpPr>
          <p:cNvPr id="86" name="PlaceHolder 3"/>
          <p:cNvSpPr>
            <a:spLocks noGrp="1"/>
          </p:cNvSpPr>
          <p:nvPr>
            <p:ph type="body"/>
          </p:nvPr>
        </p:nvSpPr>
        <p:spPr>
          <a:xfrm>
            <a:off x="4817520" y="5662080"/>
            <a:ext cx="4328280" cy="43840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5" name="PlaceHolder 2"/>
          <p:cNvSpPr>
            <a:spLocks noGrp="1"/>
          </p:cNvSpPr>
          <p:nvPr>
            <p:ph type="body"/>
          </p:nvPr>
        </p:nvSpPr>
        <p:spPr>
          <a:xfrm>
            <a:off x="272520" y="5662080"/>
            <a:ext cx="8870040" cy="4384080"/>
          </a:xfrm>
          <a:prstGeom prst="rect">
            <a:avLst/>
          </a:prstGeom>
        </p:spPr>
        <p:txBody>
          <a:bodyPr lIns="0" rIns="0" tIns="0" bIns="0">
            <a:normAutofit/>
          </a:bodyPr>
          <a:p>
            <a:endParaRPr b="0" lang="ru-R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466200" y="3364920"/>
            <a:ext cx="9071640" cy="1479456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90" name="PlaceHolder 2"/>
          <p:cNvSpPr>
            <a:spLocks noGrp="1"/>
          </p:cNvSpPr>
          <p:nvPr>
            <p:ph type="body"/>
          </p:nvPr>
        </p:nvSpPr>
        <p:spPr>
          <a:xfrm>
            <a:off x="272520" y="5662080"/>
            <a:ext cx="4328280" cy="2090880"/>
          </a:xfrm>
          <a:prstGeom prst="rect">
            <a:avLst/>
          </a:prstGeom>
        </p:spPr>
        <p:txBody>
          <a:bodyPr lIns="0" rIns="0" tIns="0" bIns="0">
            <a:normAutofit/>
          </a:bodyPr>
          <a:p>
            <a:endParaRPr b="0" lang="ru-RU" sz="3200" spc="-1" strike="noStrike">
              <a:latin typeface="Arial"/>
            </a:endParaRPr>
          </a:p>
        </p:txBody>
      </p:sp>
      <p:sp>
        <p:nvSpPr>
          <p:cNvPr id="91" name="PlaceHolder 3"/>
          <p:cNvSpPr>
            <a:spLocks noGrp="1"/>
          </p:cNvSpPr>
          <p:nvPr>
            <p:ph type="body"/>
          </p:nvPr>
        </p:nvSpPr>
        <p:spPr>
          <a:xfrm>
            <a:off x="4817520" y="5662080"/>
            <a:ext cx="4328280" cy="4384080"/>
          </a:xfrm>
          <a:prstGeom prst="rect">
            <a:avLst/>
          </a:prstGeom>
        </p:spPr>
        <p:txBody>
          <a:bodyPr lIns="0" rIns="0" tIns="0" bIns="0">
            <a:normAutofit/>
          </a:bodyPr>
          <a:p>
            <a:endParaRPr b="0" lang="ru-RU" sz="3200" spc="-1" strike="noStrike">
              <a:latin typeface="Arial"/>
            </a:endParaRPr>
          </a:p>
        </p:txBody>
      </p:sp>
      <p:sp>
        <p:nvSpPr>
          <p:cNvPr id="92" name="PlaceHolder 4"/>
          <p:cNvSpPr>
            <a:spLocks noGrp="1"/>
          </p:cNvSpPr>
          <p:nvPr>
            <p:ph type="body"/>
          </p:nvPr>
        </p:nvSpPr>
        <p:spPr>
          <a:xfrm>
            <a:off x="272520" y="7952040"/>
            <a:ext cx="432828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94" name="PlaceHolder 2"/>
          <p:cNvSpPr>
            <a:spLocks noGrp="1"/>
          </p:cNvSpPr>
          <p:nvPr>
            <p:ph type="body"/>
          </p:nvPr>
        </p:nvSpPr>
        <p:spPr>
          <a:xfrm>
            <a:off x="272520" y="5662080"/>
            <a:ext cx="4328280" cy="4384080"/>
          </a:xfrm>
          <a:prstGeom prst="rect">
            <a:avLst/>
          </a:prstGeom>
        </p:spPr>
        <p:txBody>
          <a:bodyPr lIns="0" rIns="0" tIns="0" bIns="0">
            <a:normAutofit/>
          </a:bodyPr>
          <a:p>
            <a:endParaRPr b="0" lang="ru-RU" sz="3200" spc="-1" strike="noStrike">
              <a:latin typeface="Arial"/>
            </a:endParaRPr>
          </a:p>
        </p:txBody>
      </p:sp>
      <p:sp>
        <p:nvSpPr>
          <p:cNvPr id="95" name="PlaceHolder 3"/>
          <p:cNvSpPr>
            <a:spLocks noGrp="1"/>
          </p:cNvSpPr>
          <p:nvPr>
            <p:ph type="body"/>
          </p:nvPr>
        </p:nvSpPr>
        <p:spPr>
          <a:xfrm>
            <a:off x="4817520" y="5662080"/>
            <a:ext cx="4328280" cy="2090880"/>
          </a:xfrm>
          <a:prstGeom prst="rect">
            <a:avLst/>
          </a:prstGeom>
        </p:spPr>
        <p:txBody>
          <a:bodyPr lIns="0" rIns="0" tIns="0" bIns="0">
            <a:normAutofit/>
          </a:bodyPr>
          <a:p>
            <a:endParaRPr b="0" lang="ru-RU" sz="3200" spc="-1" strike="noStrike">
              <a:latin typeface="Arial"/>
            </a:endParaRPr>
          </a:p>
        </p:txBody>
      </p:sp>
      <p:sp>
        <p:nvSpPr>
          <p:cNvPr id="96" name="PlaceHolder 4"/>
          <p:cNvSpPr>
            <a:spLocks noGrp="1"/>
          </p:cNvSpPr>
          <p:nvPr>
            <p:ph type="body"/>
          </p:nvPr>
        </p:nvSpPr>
        <p:spPr>
          <a:xfrm>
            <a:off x="4817520" y="7952040"/>
            <a:ext cx="432828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98" name="PlaceHolder 2"/>
          <p:cNvSpPr>
            <a:spLocks noGrp="1"/>
          </p:cNvSpPr>
          <p:nvPr>
            <p:ph type="body"/>
          </p:nvPr>
        </p:nvSpPr>
        <p:spPr>
          <a:xfrm>
            <a:off x="272520" y="5662080"/>
            <a:ext cx="4328280" cy="2090880"/>
          </a:xfrm>
          <a:prstGeom prst="rect">
            <a:avLst/>
          </a:prstGeom>
        </p:spPr>
        <p:txBody>
          <a:bodyPr lIns="0" rIns="0" tIns="0" bIns="0">
            <a:normAutofit/>
          </a:bodyPr>
          <a:p>
            <a:endParaRPr b="0" lang="ru-RU" sz="3200" spc="-1" strike="noStrike">
              <a:latin typeface="Arial"/>
            </a:endParaRPr>
          </a:p>
        </p:txBody>
      </p:sp>
      <p:sp>
        <p:nvSpPr>
          <p:cNvPr id="99" name="PlaceHolder 3"/>
          <p:cNvSpPr>
            <a:spLocks noGrp="1"/>
          </p:cNvSpPr>
          <p:nvPr>
            <p:ph type="body"/>
          </p:nvPr>
        </p:nvSpPr>
        <p:spPr>
          <a:xfrm>
            <a:off x="4817520" y="5662080"/>
            <a:ext cx="4328280" cy="2090880"/>
          </a:xfrm>
          <a:prstGeom prst="rect">
            <a:avLst/>
          </a:prstGeom>
        </p:spPr>
        <p:txBody>
          <a:bodyPr lIns="0" rIns="0" tIns="0" bIns="0">
            <a:normAutofit/>
          </a:bodyPr>
          <a:p>
            <a:endParaRPr b="0" lang="ru-RU" sz="3200" spc="-1" strike="noStrike">
              <a:latin typeface="Arial"/>
            </a:endParaRPr>
          </a:p>
        </p:txBody>
      </p:sp>
      <p:sp>
        <p:nvSpPr>
          <p:cNvPr id="100" name="PlaceHolder 4"/>
          <p:cNvSpPr>
            <a:spLocks noGrp="1"/>
          </p:cNvSpPr>
          <p:nvPr>
            <p:ph type="body"/>
          </p:nvPr>
        </p:nvSpPr>
        <p:spPr>
          <a:xfrm>
            <a:off x="272520" y="7952040"/>
            <a:ext cx="887004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02" name="PlaceHolder 2"/>
          <p:cNvSpPr>
            <a:spLocks noGrp="1"/>
          </p:cNvSpPr>
          <p:nvPr>
            <p:ph type="body"/>
          </p:nvPr>
        </p:nvSpPr>
        <p:spPr>
          <a:xfrm>
            <a:off x="272520" y="5662080"/>
            <a:ext cx="8870040" cy="2090880"/>
          </a:xfrm>
          <a:prstGeom prst="rect">
            <a:avLst/>
          </a:prstGeom>
        </p:spPr>
        <p:txBody>
          <a:bodyPr lIns="0" rIns="0" tIns="0" bIns="0">
            <a:normAutofit/>
          </a:bodyPr>
          <a:p>
            <a:endParaRPr b="0" lang="ru-RU" sz="3200" spc="-1" strike="noStrike">
              <a:latin typeface="Arial"/>
            </a:endParaRPr>
          </a:p>
        </p:txBody>
      </p:sp>
      <p:sp>
        <p:nvSpPr>
          <p:cNvPr id="103" name="PlaceHolder 3"/>
          <p:cNvSpPr>
            <a:spLocks noGrp="1"/>
          </p:cNvSpPr>
          <p:nvPr>
            <p:ph type="body"/>
          </p:nvPr>
        </p:nvSpPr>
        <p:spPr>
          <a:xfrm>
            <a:off x="272520" y="7952040"/>
            <a:ext cx="887004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05" name="PlaceHolder 2"/>
          <p:cNvSpPr>
            <a:spLocks noGrp="1"/>
          </p:cNvSpPr>
          <p:nvPr>
            <p:ph type="body"/>
          </p:nvPr>
        </p:nvSpPr>
        <p:spPr>
          <a:xfrm>
            <a:off x="272520" y="5662080"/>
            <a:ext cx="4328280" cy="2090880"/>
          </a:xfrm>
          <a:prstGeom prst="rect">
            <a:avLst/>
          </a:prstGeom>
        </p:spPr>
        <p:txBody>
          <a:bodyPr lIns="0" rIns="0" tIns="0" bIns="0">
            <a:normAutofit/>
          </a:bodyPr>
          <a:p>
            <a:endParaRPr b="0" lang="ru-RU" sz="3200" spc="-1" strike="noStrike">
              <a:latin typeface="Arial"/>
            </a:endParaRPr>
          </a:p>
        </p:txBody>
      </p:sp>
      <p:sp>
        <p:nvSpPr>
          <p:cNvPr id="106" name="PlaceHolder 3"/>
          <p:cNvSpPr>
            <a:spLocks noGrp="1"/>
          </p:cNvSpPr>
          <p:nvPr>
            <p:ph type="body"/>
          </p:nvPr>
        </p:nvSpPr>
        <p:spPr>
          <a:xfrm>
            <a:off x="4817520" y="5662080"/>
            <a:ext cx="4328280" cy="2090880"/>
          </a:xfrm>
          <a:prstGeom prst="rect">
            <a:avLst/>
          </a:prstGeom>
        </p:spPr>
        <p:txBody>
          <a:bodyPr lIns="0" rIns="0" tIns="0" bIns="0">
            <a:normAutofit/>
          </a:bodyPr>
          <a:p>
            <a:endParaRPr b="0" lang="ru-RU" sz="3200" spc="-1" strike="noStrike">
              <a:latin typeface="Arial"/>
            </a:endParaRPr>
          </a:p>
        </p:txBody>
      </p:sp>
      <p:sp>
        <p:nvSpPr>
          <p:cNvPr id="107" name="PlaceHolder 4"/>
          <p:cNvSpPr>
            <a:spLocks noGrp="1"/>
          </p:cNvSpPr>
          <p:nvPr>
            <p:ph type="body"/>
          </p:nvPr>
        </p:nvSpPr>
        <p:spPr>
          <a:xfrm>
            <a:off x="272520" y="7952040"/>
            <a:ext cx="4328280" cy="2090880"/>
          </a:xfrm>
          <a:prstGeom prst="rect">
            <a:avLst/>
          </a:prstGeom>
        </p:spPr>
        <p:txBody>
          <a:bodyPr lIns="0" rIns="0" tIns="0" bIns="0">
            <a:normAutofit/>
          </a:bodyPr>
          <a:p>
            <a:endParaRPr b="0" lang="ru-RU" sz="3200" spc="-1" strike="noStrike">
              <a:latin typeface="Arial"/>
            </a:endParaRPr>
          </a:p>
        </p:txBody>
      </p:sp>
      <p:sp>
        <p:nvSpPr>
          <p:cNvPr id="108" name="PlaceHolder 5"/>
          <p:cNvSpPr>
            <a:spLocks noGrp="1"/>
          </p:cNvSpPr>
          <p:nvPr>
            <p:ph type="body"/>
          </p:nvPr>
        </p:nvSpPr>
        <p:spPr>
          <a:xfrm>
            <a:off x="4817520" y="7952040"/>
            <a:ext cx="432828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10" name="PlaceHolder 2"/>
          <p:cNvSpPr>
            <a:spLocks noGrp="1"/>
          </p:cNvSpPr>
          <p:nvPr>
            <p:ph type="body"/>
          </p:nvPr>
        </p:nvSpPr>
        <p:spPr>
          <a:xfrm>
            <a:off x="272520" y="5662080"/>
            <a:ext cx="2855880" cy="2090880"/>
          </a:xfrm>
          <a:prstGeom prst="rect">
            <a:avLst/>
          </a:prstGeom>
        </p:spPr>
        <p:txBody>
          <a:bodyPr lIns="0" rIns="0" tIns="0" bIns="0">
            <a:normAutofit fontScale="88000"/>
          </a:bodyPr>
          <a:p>
            <a:endParaRPr b="0" lang="ru-RU" sz="3200" spc="-1" strike="noStrike">
              <a:latin typeface="Arial"/>
            </a:endParaRPr>
          </a:p>
        </p:txBody>
      </p:sp>
      <p:sp>
        <p:nvSpPr>
          <p:cNvPr id="111" name="PlaceHolder 3"/>
          <p:cNvSpPr>
            <a:spLocks noGrp="1"/>
          </p:cNvSpPr>
          <p:nvPr>
            <p:ph type="body"/>
          </p:nvPr>
        </p:nvSpPr>
        <p:spPr>
          <a:xfrm>
            <a:off x="3271680" y="5662080"/>
            <a:ext cx="2855880" cy="2090880"/>
          </a:xfrm>
          <a:prstGeom prst="rect">
            <a:avLst/>
          </a:prstGeom>
        </p:spPr>
        <p:txBody>
          <a:bodyPr lIns="0" rIns="0" tIns="0" bIns="0">
            <a:normAutofit fontScale="88000"/>
          </a:bodyPr>
          <a:p>
            <a:endParaRPr b="0" lang="ru-RU" sz="3200" spc="-1" strike="noStrike">
              <a:latin typeface="Arial"/>
            </a:endParaRPr>
          </a:p>
        </p:txBody>
      </p:sp>
      <p:sp>
        <p:nvSpPr>
          <p:cNvPr id="112" name="PlaceHolder 4"/>
          <p:cNvSpPr>
            <a:spLocks noGrp="1"/>
          </p:cNvSpPr>
          <p:nvPr>
            <p:ph type="body"/>
          </p:nvPr>
        </p:nvSpPr>
        <p:spPr>
          <a:xfrm>
            <a:off x="6270480" y="5662080"/>
            <a:ext cx="2855880" cy="2090880"/>
          </a:xfrm>
          <a:prstGeom prst="rect">
            <a:avLst/>
          </a:prstGeom>
        </p:spPr>
        <p:txBody>
          <a:bodyPr lIns="0" rIns="0" tIns="0" bIns="0">
            <a:normAutofit fontScale="88000"/>
          </a:bodyPr>
          <a:p>
            <a:endParaRPr b="0" lang="ru-RU" sz="3200" spc="-1" strike="noStrike">
              <a:latin typeface="Arial"/>
            </a:endParaRPr>
          </a:p>
        </p:txBody>
      </p:sp>
      <p:sp>
        <p:nvSpPr>
          <p:cNvPr id="113" name="PlaceHolder 5"/>
          <p:cNvSpPr>
            <a:spLocks noGrp="1"/>
          </p:cNvSpPr>
          <p:nvPr>
            <p:ph type="body"/>
          </p:nvPr>
        </p:nvSpPr>
        <p:spPr>
          <a:xfrm>
            <a:off x="272520" y="7952040"/>
            <a:ext cx="2855880" cy="2090880"/>
          </a:xfrm>
          <a:prstGeom prst="rect">
            <a:avLst/>
          </a:prstGeom>
        </p:spPr>
        <p:txBody>
          <a:bodyPr lIns="0" rIns="0" tIns="0" bIns="0">
            <a:normAutofit fontScale="88000"/>
          </a:bodyPr>
          <a:p>
            <a:endParaRPr b="0" lang="ru-RU" sz="3200" spc="-1" strike="noStrike">
              <a:latin typeface="Arial"/>
            </a:endParaRPr>
          </a:p>
        </p:txBody>
      </p:sp>
      <p:sp>
        <p:nvSpPr>
          <p:cNvPr id="114" name="PlaceHolder 6"/>
          <p:cNvSpPr>
            <a:spLocks noGrp="1"/>
          </p:cNvSpPr>
          <p:nvPr>
            <p:ph type="body"/>
          </p:nvPr>
        </p:nvSpPr>
        <p:spPr>
          <a:xfrm>
            <a:off x="3271680" y="7952040"/>
            <a:ext cx="2855880" cy="2090880"/>
          </a:xfrm>
          <a:prstGeom prst="rect">
            <a:avLst/>
          </a:prstGeom>
        </p:spPr>
        <p:txBody>
          <a:bodyPr lIns="0" rIns="0" tIns="0" bIns="0">
            <a:normAutofit fontScale="88000"/>
          </a:bodyPr>
          <a:p>
            <a:endParaRPr b="0" lang="ru-RU" sz="3200" spc="-1" strike="noStrike">
              <a:latin typeface="Arial"/>
            </a:endParaRPr>
          </a:p>
        </p:txBody>
      </p:sp>
      <p:sp>
        <p:nvSpPr>
          <p:cNvPr id="115" name="PlaceHolder 7"/>
          <p:cNvSpPr>
            <a:spLocks noGrp="1"/>
          </p:cNvSpPr>
          <p:nvPr>
            <p:ph type="body"/>
          </p:nvPr>
        </p:nvSpPr>
        <p:spPr>
          <a:xfrm>
            <a:off x="6270480" y="7952040"/>
            <a:ext cx="2855880" cy="2090880"/>
          </a:xfrm>
          <a:prstGeom prst="rect">
            <a:avLst/>
          </a:prstGeom>
        </p:spPr>
        <p:txBody>
          <a:bodyPr lIns="0" rIns="0" tIns="0" bIns="0">
            <a:normAutofit fontScale="88000"/>
          </a:bodyPr>
          <a:p>
            <a:endParaRPr b="0" lang="ru-RU"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20" name="PlaceHolder 2"/>
          <p:cNvSpPr>
            <a:spLocks noGrp="1"/>
          </p:cNvSpPr>
          <p:nvPr>
            <p:ph type="subTitle"/>
          </p:nvPr>
        </p:nvSpPr>
        <p:spPr>
          <a:xfrm>
            <a:off x="272520" y="5662080"/>
            <a:ext cx="8870040" cy="43840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22" name="PlaceHolder 2"/>
          <p:cNvSpPr>
            <a:spLocks noGrp="1"/>
          </p:cNvSpPr>
          <p:nvPr>
            <p:ph type="body"/>
          </p:nvPr>
        </p:nvSpPr>
        <p:spPr>
          <a:xfrm>
            <a:off x="272520" y="5662080"/>
            <a:ext cx="8870040" cy="43840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7" name="PlaceHolder 2"/>
          <p:cNvSpPr>
            <a:spLocks noGrp="1"/>
          </p:cNvSpPr>
          <p:nvPr>
            <p:ph type="body"/>
          </p:nvPr>
        </p:nvSpPr>
        <p:spPr>
          <a:xfrm>
            <a:off x="272520" y="5662080"/>
            <a:ext cx="4328280" cy="4384080"/>
          </a:xfrm>
          <a:prstGeom prst="rect">
            <a:avLst/>
          </a:prstGeom>
        </p:spPr>
        <p:txBody>
          <a:bodyPr lIns="0" rIns="0" tIns="0" bIns="0">
            <a:normAutofit/>
          </a:bodyPr>
          <a:p>
            <a:endParaRPr b="0" lang="ru-RU" sz="3200" spc="-1" strike="noStrike">
              <a:latin typeface="Arial"/>
            </a:endParaRPr>
          </a:p>
        </p:txBody>
      </p:sp>
      <p:sp>
        <p:nvSpPr>
          <p:cNvPr id="8" name="PlaceHolder 3"/>
          <p:cNvSpPr>
            <a:spLocks noGrp="1"/>
          </p:cNvSpPr>
          <p:nvPr>
            <p:ph type="body"/>
          </p:nvPr>
        </p:nvSpPr>
        <p:spPr>
          <a:xfrm>
            <a:off x="4817520" y="5662080"/>
            <a:ext cx="4328280" cy="43840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24" name="PlaceHolder 2"/>
          <p:cNvSpPr>
            <a:spLocks noGrp="1"/>
          </p:cNvSpPr>
          <p:nvPr>
            <p:ph type="body"/>
          </p:nvPr>
        </p:nvSpPr>
        <p:spPr>
          <a:xfrm>
            <a:off x="272520" y="5662080"/>
            <a:ext cx="4328280" cy="4384080"/>
          </a:xfrm>
          <a:prstGeom prst="rect">
            <a:avLst/>
          </a:prstGeom>
        </p:spPr>
        <p:txBody>
          <a:bodyPr lIns="0" rIns="0" tIns="0" bIns="0">
            <a:normAutofit/>
          </a:bodyPr>
          <a:p>
            <a:endParaRPr b="0" lang="ru-RU" sz="3200" spc="-1" strike="noStrike">
              <a:latin typeface="Arial"/>
            </a:endParaRPr>
          </a:p>
        </p:txBody>
      </p:sp>
      <p:sp>
        <p:nvSpPr>
          <p:cNvPr id="125" name="PlaceHolder 3"/>
          <p:cNvSpPr>
            <a:spLocks noGrp="1"/>
          </p:cNvSpPr>
          <p:nvPr>
            <p:ph type="body"/>
          </p:nvPr>
        </p:nvSpPr>
        <p:spPr>
          <a:xfrm>
            <a:off x="4817520" y="5662080"/>
            <a:ext cx="4328280" cy="43840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466200" y="3364920"/>
            <a:ext cx="9071640" cy="1479456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29" name="PlaceHolder 2"/>
          <p:cNvSpPr>
            <a:spLocks noGrp="1"/>
          </p:cNvSpPr>
          <p:nvPr>
            <p:ph type="body"/>
          </p:nvPr>
        </p:nvSpPr>
        <p:spPr>
          <a:xfrm>
            <a:off x="272520" y="5662080"/>
            <a:ext cx="4328280" cy="2090880"/>
          </a:xfrm>
          <a:prstGeom prst="rect">
            <a:avLst/>
          </a:prstGeom>
        </p:spPr>
        <p:txBody>
          <a:bodyPr lIns="0" rIns="0" tIns="0" bIns="0">
            <a:normAutofit/>
          </a:bodyPr>
          <a:p>
            <a:endParaRPr b="0" lang="ru-RU" sz="3200" spc="-1" strike="noStrike">
              <a:latin typeface="Arial"/>
            </a:endParaRPr>
          </a:p>
        </p:txBody>
      </p:sp>
      <p:sp>
        <p:nvSpPr>
          <p:cNvPr id="130" name="PlaceHolder 3"/>
          <p:cNvSpPr>
            <a:spLocks noGrp="1"/>
          </p:cNvSpPr>
          <p:nvPr>
            <p:ph type="body"/>
          </p:nvPr>
        </p:nvSpPr>
        <p:spPr>
          <a:xfrm>
            <a:off x="4817520" y="5662080"/>
            <a:ext cx="4328280" cy="4384080"/>
          </a:xfrm>
          <a:prstGeom prst="rect">
            <a:avLst/>
          </a:prstGeom>
        </p:spPr>
        <p:txBody>
          <a:bodyPr lIns="0" rIns="0" tIns="0" bIns="0">
            <a:normAutofit/>
          </a:bodyPr>
          <a:p>
            <a:endParaRPr b="0" lang="ru-RU" sz="3200" spc="-1" strike="noStrike">
              <a:latin typeface="Arial"/>
            </a:endParaRPr>
          </a:p>
        </p:txBody>
      </p:sp>
      <p:sp>
        <p:nvSpPr>
          <p:cNvPr id="131" name="PlaceHolder 4"/>
          <p:cNvSpPr>
            <a:spLocks noGrp="1"/>
          </p:cNvSpPr>
          <p:nvPr>
            <p:ph type="body"/>
          </p:nvPr>
        </p:nvSpPr>
        <p:spPr>
          <a:xfrm>
            <a:off x="272520" y="7952040"/>
            <a:ext cx="432828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33" name="PlaceHolder 2"/>
          <p:cNvSpPr>
            <a:spLocks noGrp="1"/>
          </p:cNvSpPr>
          <p:nvPr>
            <p:ph type="body"/>
          </p:nvPr>
        </p:nvSpPr>
        <p:spPr>
          <a:xfrm>
            <a:off x="272520" y="5662080"/>
            <a:ext cx="4328280" cy="4384080"/>
          </a:xfrm>
          <a:prstGeom prst="rect">
            <a:avLst/>
          </a:prstGeom>
        </p:spPr>
        <p:txBody>
          <a:bodyPr lIns="0" rIns="0" tIns="0" bIns="0">
            <a:normAutofit/>
          </a:bodyPr>
          <a:p>
            <a:endParaRPr b="0" lang="ru-RU" sz="3200" spc="-1" strike="noStrike">
              <a:latin typeface="Arial"/>
            </a:endParaRPr>
          </a:p>
        </p:txBody>
      </p:sp>
      <p:sp>
        <p:nvSpPr>
          <p:cNvPr id="134" name="PlaceHolder 3"/>
          <p:cNvSpPr>
            <a:spLocks noGrp="1"/>
          </p:cNvSpPr>
          <p:nvPr>
            <p:ph type="body"/>
          </p:nvPr>
        </p:nvSpPr>
        <p:spPr>
          <a:xfrm>
            <a:off x="4817520" y="5662080"/>
            <a:ext cx="4328280" cy="2090880"/>
          </a:xfrm>
          <a:prstGeom prst="rect">
            <a:avLst/>
          </a:prstGeom>
        </p:spPr>
        <p:txBody>
          <a:bodyPr lIns="0" rIns="0" tIns="0" bIns="0">
            <a:normAutofit/>
          </a:bodyPr>
          <a:p>
            <a:endParaRPr b="0" lang="ru-RU" sz="3200" spc="-1" strike="noStrike">
              <a:latin typeface="Arial"/>
            </a:endParaRPr>
          </a:p>
        </p:txBody>
      </p:sp>
      <p:sp>
        <p:nvSpPr>
          <p:cNvPr id="135" name="PlaceHolder 4"/>
          <p:cNvSpPr>
            <a:spLocks noGrp="1"/>
          </p:cNvSpPr>
          <p:nvPr>
            <p:ph type="body"/>
          </p:nvPr>
        </p:nvSpPr>
        <p:spPr>
          <a:xfrm>
            <a:off x="4817520" y="7952040"/>
            <a:ext cx="432828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37" name="PlaceHolder 2"/>
          <p:cNvSpPr>
            <a:spLocks noGrp="1"/>
          </p:cNvSpPr>
          <p:nvPr>
            <p:ph type="body"/>
          </p:nvPr>
        </p:nvSpPr>
        <p:spPr>
          <a:xfrm>
            <a:off x="272520" y="5662080"/>
            <a:ext cx="4328280" cy="2090880"/>
          </a:xfrm>
          <a:prstGeom prst="rect">
            <a:avLst/>
          </a:prstGeom>
        </p:spPr>
        <p:txBody>
          <a:bodyPr lIns="0" rIns="0" tIns="0" bIns="0">
            <a:normAutofit/>
          </a:bodyPr>
          <a:p>
            <a:endParaRPr b="0" lang="ru-RU" sz="3200" spc="-1" strike="noStrike">
              <a:latin typeface="Arial"/>
            </a:endParaRPr>
          </a:p>
        </p:txBody>
      </p:sp>
      <p:sp>
        <p:nvSpPr>
          <p:cNvPr id="138" name="PlaceHolder 3"/>
          <p:cNvSpPr>
            <a:spLocks noGrp="1"/>
          </p:cNvSpPr>
          <p:nvPr>
            <p:ph type="body"/>
          </p:nvPr>
        </p:nvSpPr>
        <p:spPr>
          <a:xfrm>
            <a:off x="4817520" y="5662080"/>
            <a:ext cx="4328280" cy="2090880"/>
          </a:xfrm>
          <a:prstGeom prst="rect">
            <a:avLst/>
          </a:prstGeom>
        </p:spPr>
        <p:txBody>
          <a:bodyPr lIns="0" rIns="0" tIns="0" bIns="0">
            <a:normAutofit/>
          </a:bodyPr>
          <a:p>
            <a:endParaRPr b="0" lang="ru-RU" sz="3200" spc="-1" strike="noStrike">
              <a:latin typeface="Arial"/>
            </a:endParaRPr>
          </a:p>
        </p:txBody>
      </p:sp>
      <p:sp>
        <p:nvSpPr>
          <p:cNvPr id="139" name="PlaceHolder 4"/>
          <p:cNvSpPr>
            <a:spLocks noGrp="1"/>
          </p:cNvSpPr>
          <p:nvPr>
            <p:ph type="body"/>
          </p:nvPr>
        </p:nvSpPr>
        <p:spPr>
          <a:xfrm>
            <a:off x="272520" y="7952040"/>
            <a:ext cx="887004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41" name="PlaceHolder 2"/>
          <p:cNvSpPr>
            <a:spLocks noGrp="1"/>
          </p:cNvSpPr>
          <p:nvPr>
            <p:ph type="body"/>
          </p:nvPr>
        </p:nvSpPr>
        <p:spPr>
          <a:xfrm>
            <a:off x="272520" y="5662080"/>
            <a:ext cx="8870040" cy="2090880"/>
          </a:xfrm>
          <a:prstGeom prst="rect">
            <a:avLst/>
          </a:prstGeom>
        </p:spPr>
        <p:txBody>
          <a:bodyPr lIns="0" rIns="0" tIns="0" bIns="0">
            <a:normAutofit/>
          </a:bodyPr>
          <a:p>
            <a:endParaRPr b="0" lang="ru-RU" sz="3200" spc="-1" strike="noStrike">
              <a:latin typeface="Arial"/>
            </a:endParaRPr>
          </a:p>
        </p:txBody>
      </p:sp>
      <p:sp>
        <p:nvSpPr>
          <p:cNvPr id="142" name="PlaceHolder 3"/>
          <p:cNvSpPr>
            <a:spLocks noGrp="1"/>
          </p:cNvSpPr>
          <p:nvPr>
            <p:ph type="body"/>
          </p:nvPr>
        </p:nvSpPr>
        <p:spPr>
          <a:xfrm>
            <a:off x="272520" y="7952040"/>
            <a:ext cx="887004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44" name="PlaceHolder 2"/>
          <p:cNvSpPr>
            <a:spLocks noGrp="1"/>
          </p:cNvSpPr>
          <p:nvPr>
            <p:ph type="body"/>
          </p:nvPr>
        </p:nvSpPr>
        <p:spPr>
          <a:xfrm>
            <a:off x="272520" y="5662080"/>
            <a:ext cx="4328280" cy="2090880"/>
          </a:xfrm>
          <a:prstGeom prst="rect">
            <a:avLst/>
          </a:prstGeom>
        </p:spPr>
        <p:txBody>
          <a:bodyPr lIns="0" rIns="0" tIns="0" bIns="0">
            <a:normAutofit/>
          </a:bodyPr>
          <a:p>
            <a:endParaRPr b="0" lang="ru-RU" sz="3200" spc="-1" strike="noStrike">
              <a:latin typeface="Arial"/>
            </a:endParaRPr>
          </a:p>
        </p:txBody>
      </p:sp>
      <p:sp>
        <p:nvSpPr>
          <p:cNvPr id="145" name="PlaceHolder 3"/>
          <p:cNvSpPr>
            <a:spLocks noGrp="1"/>
          </p:cNvSpPr>
          <p:nvPr>
            <p:ph type="body"/>
          </p:nvPr>
        </p:nvSpPr>
        <p:spPr>
          <a:xfrm>
            <a:off x="4817520" y="5662080"/>
            <a:ext cx="4328280" cy="2090880"/>
          </a:xfrm>
          <a:prstGeom prst="rect">
            <a:avLst/>
          </a:prstGeom>
        </p:spPr>
        <p:txBody>
          <a:bodyPr lIns="0" rIns="0" tIns="0" bIns="0">
            <a:normAutofit/>
          </a:bodyPr>
          <a:p>
            <a:endParaRPr b="0" lang="ru-RU" sz="3200" spc="-1" strike="noStrike">
              <a:latin typeface="Arial"/>
            </a:endParaRPr>
          </a:p>
        </p:txBody>
      </p:sp>
      <p:sp>
        <p:nvSpPr>
          <p:cNvPr id="146" name="PlaceHolder 4"/>
          <p:cNvSpPr>
            <a:spLocks noGrp="1"/>
          </p:cNvSpPr>
          <p:nvPr>
            <p:ph type="body"/>
          </p:nvPr>
        </p:nvSpPr>
        <p:spPr>
          <a:xfrm>
            <a:off x="272520" y="7952040"/>
            <a:ext cx="4328280" cy="2090880"/>
          </a:xfrm>
          <a:prstGeom prst="rect">
            <a:avLst/>
          </a:prstGeom>
        </p:spPr>
        <p:txBody>
          <a:bodyPr lIns="0" rIns="0" tIns="0" bIns="0">
            <a:normAutofit/>
          </a:bodyPr>
          <a:p>
            <a:endParaRPr b="0" lang="ru-RU" sz="3200" spc="-1" strike="noStrike">
              <a:latin typeface="Arial"/>
            </a:endParaRPr>
          </a:p>
        </p:txBody>
      </p:sp>
      <p:sp>
        <p:nvSpPr>
          <p:cNvPr id="147" name="PlaceHolder 5"/>
          <p:cNvSpPr>
            <a:spLocks noGrp="1"/>
          </p:cNvSpPr>
          <p:nvPr>
            <p:ph type="body"/>
          </p:nvPr>
        </p:nvSpPr>
        <p:spPr>
          <a:xfrm>
            <a:off x="4817520" y="7952040"/>
            <a:ext cx="432828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49" name="PlaceHolder 2"/>
          <p:cNvSpPr>
            <a:spLocks noGrp="1"/>
          </p:cNvSpPr>
          <p:nvPr>
            <p:ph type="body"/>
          </p:nvPr>
        </p:nvSpPr>
        <p:spPr>
          <a:xfrm>
            <a:off x="272520" y="5662080"/>
            <a:ext cx="2855880" cy="2090880"/>
          </a:xfrm>
          <a:prstGeom prst="rect">
            <a:avLst/>
          </a:prstGeom>
        </p:spPr>
        <p:txBody>
          <a:bodyPr lIns="0" rIns="0" tIns="0" bIns="0">
            <a:normAutofit fontScale="88000"/>
          </a:bodyPr>
          <a:p>
            <a:endParaRPr b="0" lang="ru-RU" sz="3200" spc="-1" strike="noStrike">
              <a:latin typeface="Arial"/>
            </a:endParaRPr>
          </a:p>
        </p:txBody>
      </p:sp>
      <p:sp>
        <p:nvSpPr>
          <p:cNvPr id="150" name="PlaceHolder 3"/>
          <p:cNvSpPr>
            <a:spLocks noGrp="1"/>
          </p:cNvSpPr>
          <p:nvPr>
            <p:ph type="body"/>
          </p:nvPr>
        </p:nvSpPr>
        <p:spPr>
          <a:xfrm>
            <a:off x="3271680" y="5662080"/>
            <a:ext cx="2855880" cy="2090880"/>
          </a:xfrm>
          <a:prstGeom prst="rect">
            <a:avLst/>
          </a:prstGeom>
        </p:spPr>
        <p:txBody>
          <a:bodyPr lIns="0" rIns="0" tIns="0" bIns="0">
            <a:normAutofit fontScale="88000"/>
          </a:bodyPr>
          <a:p>
            <a:endParaRPr b="0" lang="ru-RU" sz="3200" spc="-1" strike="noStrike">
              <a:latin typeface="Arial"/>
            </a:endParaRPr>
          </a:p>
        </p:txBody>
      </p:sp>
      <p:sp>
        <p:nvSpPr>
          <p:cNvPr id="151" name="PlaceHolder 4"/>
          <p:cNvSpPr>
            <a:spLocks noGrp="1"/>
          </p:cNvSpPr>
          <p:nvPr>
            <p:ph type="body"/>
          </p:nvPr>
        </p:nvSpPr>
        <p:spPr>
          <a:xfrm>
            <a:off x="6270480" y="5662080"/>
            <a:ext cx="2855880" cy="2090880"/>
          </a:xfrm>
          <a:prstGeom prst="rect">
            <a:avLst/>
          </a:prstGeom>
        </p:spPr>
        <p:txBody>
          <a:bodyPr lIns="0" rIns="0" tIns="0" bIns="0">
            <a:normAutofit fontScale="88000"/>
          </a:bodyPr>
          <a:p>
            <a:endParaRPr b="0" lang="ru-RU" sz="3200" spc="-1" strike="noStrike">
              <a:latin typeface="Arial"/>
            </a:endParaRPr>
          </a:p>
        </p:txBody>
      </p:sp>
      <p:sp>
        <p:nvSpPr>
          <p:cNvPr id="152" name="PlaceHolder 5"/>
          <p:cNvSpPr>
            <a:spLocks noGrp="1"/>
          </p:cNvSpPr>
          <p:nvPr>
            <p:ph type="body"/>
          </p:nvPr>
        </p:nvSpPr>
        <p:spPr>
          <a:xfrm>
            <a:off x="272520" y="7952040"/>
            <a:ext cx="2855880" cy="2090880"/>
          </a:xfrm>
          <a:prstGeom prst="rect">
            <a:avLst/>
          </a:prstGeom>
        </p:spPr>
        <p:txBody>
          <a:bodyPr lIns="0" rIns="0" tIns="0" bIns="0">
            <a:normAutofit fontScale="88000"/>
          </a:bodyPr>
          <a:p>
            <a:endParaRPr b="0" lang="ru-RU" sz="3200" spc="-1" strike="noStrike">
              <a:latin typeface="Arial"/>
            </a:endParaRPr>
          </a:p>
        </p:txBody>
      </p:sp>
      <p:sp>
        <p:nvSpPr>
          <p:cNvPr id="153" name="PlaceHolder 6"/>
          <p:cNvSpPr>
            <a:spLocks noGrp="1"/>
          </p:cNvSpPr>
          <p:nvPr>
            <p:ph type="body"/>
          </p:nvPr>
        </p:nvSpPr>
        <p:spPr>
          <a:xfrm>
            <a:off x="3271680" y="7952040"/>
            <a:ext cx="2855880" cy="2090880"/>
          </a:xfrm>
          <a:prstGeom prst="rect">
            <a:avLst/>
          </a:prstGeom>
        </p:spPr>
        <p:txBody>
          <a:bodyPr lIns="0" rIns="0" tIns="0" bIns="0">
            <a:normAutofit fontScale="88000"/>
          </a:bodyPr>
          <a:p>
            <a:endParaRPr b="0" lang="ru-RU" sz="3200" spc="-1" strike="noStrike">
              <a:latin typeface="Arial"/>
            </a:endParaRPr>
          </a:p>
        </p:txBody>
      </p:sp>
      <p:sp>
        <p:nvSpPr>
          <p:cNvPr id="154" name="PlaceHolder 7"/>
          <p:cNvSpPr>
            <a:spLocks noGrp="1"/>
          </p:cNvSpPr>
          <p:nvPr>
            <p:ph type="body"/>
          </p:nvPr>
        </p:nvSpPr>
        <p:spPr>
          <a:xfrm>
            <a:off x="6270480" y="7952040"/>
            <a:ext cx="2855880" cy="2090880"/>
          </a:xfrm>
          <a:prstGeom prst="rect">
            <a:avLst/>
          </a:prstGeom>
        </p:spPr>
        <p:txBody>
          <a:bodyPr lIns="0" rIns="0" tIns="0" bIns="0">
            <a:normAutofit fontScale="88000"/>
          </a:bodyPr>
          <a:p>
            <a:endParaRPr b="0" lang="ru-RU"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8"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59" name="PlaceHolder 2"/>
          <p:cNvSpPr>
            <a:spLocks noGrp="1"/>
          </p:cNvSpPr>
          <p:nvPr>
            <p:ph type="subTitle"/>
          </p:nvPr>
        </p:nvSpPr>
        <p:spPr>
          <a:xfrm>
            <a:off x="272520" y="5662080"/>
            <a:ext cx="8870040" cy="43840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61" name="PlaceHolder 2"/>
          <p:cNvSpPr>
            <a:spLocks noGrp="1"/>
          </p:cNvSpPr>
          <p:nvPr>
            <p:ph type="body"/>
          </p:nvPr>
        </p:nvSpPr>
        <p:spPr>
          <a:xfrm>
            <a:off x="272520" y="5662080"/>
            <a:ext cx="8870040" cy="4384080"/>
          </a:xfrm>
          <a:prstGeom prst="rect">
            <a:avLst/>
          </a:prstGeom>
        </p:spPr>
        <p:txBody>
          <a:bodyPr lIns="0" rIns="0" tIns="0" bIns="0">
            <a:normAutofit/>
          </a:bodyPr>
          <a:p>
            <a:endParaRPr b="0" lang="ru-RU"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63" name="PlaceHolder 2"/>
          <p:cNvSpPr>
            <a:spLocks noGrp="1"/>
          </p:cNvSpPr>
          <p:nvPr>
            <p:ph type="body"/>
          </p:nvPr>
        </p:nvSpPr>
        <p:spPr>
          <a:xfrm>
            <a:off x="272520" y="5662080"/>
            <a:ext cx="4328280" cy="4384080"/>
          </a:xfrm>
          <a:prstGeom prst="rect">
            <a:avLst/>
          </a:prstGeom>
        </p:spPr>
        <p:txBody>
          <a:bodyPr lIns="0" rIns="0" tIns="0" bIns="0">
            <a:normAutofit/>
          </a:bodyPr>
          <a:p>
            <a:endParaRPr b="0" lang="ru-RU" sz="3200" spc="-1" strike="noStrike">
              <a:latin typeface="Arial"/>
            </a:endParaRPr>
          </a:p>
        </p:txBody>
      </p:sp>
      <p:sp>
        <p:nvSpPr>
          <p:cNvPr id="164" name="PlaceHolder 3"/>
          <p:cNvSpPr>
            <a:spLocks noGrp="1"/>
          </p:cNvSpPr>
          <p:nvPr>
            <p:ph type="body"/>
          </p:nvPr>
        </p:nvSpPr>
        <p:spPr>
          <a:xfrm>
            <a:off x="4817520" y="5662080"/>
            <a:ext cx="4328280" cy="4384080"/>
          </a:xfrm>
          <a:prstGeom prst="rect">
            <a:avLst/>
          </a:prstGeom>
        </p:spPr>
        <p:txBody>
          <a:bodyPr lIns="0" rIns="0" tIns="0" bIns="0">
            <a:normAutofit/>
          </a:bodyPr>
          <a:p>
            <a:endParaRPr b="0" lang="ru-RU"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5"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6" name="PlaceHolder 1"/>
          <p:cNvSpPr>
            <a:spLocks noGrp="1"/>
          </p:cNvSpPr>
          <p:nvPr>
            <p:ph type="subTitle"/>
          </p:nvPr>
        </p:nvSpPr>
        <p:spPr>
          <a:xfrm>
            <a:off x="466200" y="3364920"/>
            <a:ext cx="9071640" cy="1479456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68" name="PlaceHolder 2"/>
          <p:cNvSpPr>
            <a:spLocks noGrp="1"/>
          </p:cNvSpPr>
          <p:nvPr>
            <p:ph type="body"/>
          </p:nvPr>
        </p:nvSpPr>
        <p:spPr>
          <a:xfrm>
            <a:off x="272520" y="5662080"/>
            <a:ext cx="4328280" cy="2090880"/>
          </a:xfrm>
          <a:prstGeom prst="rect">
            <a:avLst/>
          </a:prstGeom>
        </p:spPr>
        <p:txBody>
          <a:bodyPr lIns="0" rIns="0" tIns="0" bIns="0">
            <a:normAutofit/>
          </a:bodyPr>
          <a:p>
            <a:endParaRPr b="0" lang="ru-RU" sz="3200" spc="-1" strike="noStrike">
              <a:latin typeface="Arial"/>
            </a:endParaRPr>
          </a:p>
        </p:txBody>
      </p:sp>
      <p:sp>
        <p:nvSpPr>
          <p:cNvPr id="169" name="PlaceHolder 3"/>
          <p:cNvSpPr>
            <a:spLocks noGrp="1"/>
          </p:cNvSpPr>
          <p:nvPr>
            <p:ph type="body"/>
          </p:nvPr>
        </p:nvSpPr>
        <p:spPr>
          <a:xfrm>
            <a:off x="4817520" y="5662080"/>
            <a:ext cx="4328280" cy="4384080"/>
          </a:xfrm>
          <a:prstGeom prst="rect">
            <a:avLst/>
          </a:prstGeom>
        </p:spPr>
        <p:txBody>
          <a:bodyPr lIns="0" rIns="0" tIns="0" bIns="0">
            <a:normAutofit/>
          </a:bodyPr>
          <a:p>
            <a:endParaRPr b="0" lang="ru-RU" sz="3200" spc="-1" strike="noStrike">
              <a:latin typeface="Arial"/>
            </a:endParaRPr>
          </a:p>
        </p:txBody>
      </p:sp>
      <p:sp>
        <p:nvSpPr>
          <p:cNvPr id="170" name="PlaceHolder 4"/>
          <p:cNvSpPr>
            <a:spLocks noGrp="1"/>
          </p:cNvSpPr>
          <p:nvPr>
            <p:ph type="body"/>
          </p:nvPr>
        </p:nvSpPr>
        <p:spPr>
          <a:xfrm>
            <a:off x="272520" y="7952040"/>
            <a:ext cx="432828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72" name="PlaceHolder 2"/>
          <p:cNvSpPr>
            <a:spLocks noGrp="1"/>
          </p:cNvSpPr>
          <p:nvPr>
            <p:ph type="body"/>
          </p:nvPr>
        </p:nvSpPr>
        <p:spPr>
          <a:xfrm>
            <a:off x="272520" y="5662080"/>
            <a:ext cx="4328280" cy="4384080"/>
          </a:xfrm>
          <a:prstGeom prst="rect">
            <a:avLst/>
          </a:prstGeom>
        </p:spPr>
        <p:txBody>
          <a:bodyPr lIns="0" rIns="0" tIns="0" bIns="0">
            <a:normAutofit/>
          </a:bodyPr>
          <a:p>
            <a:endParaRPr b="0" lang="ru-RU" sz="3200" spc="-1" strike="noStrike">
              <a:latin typeface="Arial"/>
            </a:endParaRPr>
          </a:p>
        </p:txBody>
      </p:sp>
      <p:sp>
        <p:nvSpPr>
          <p:cNvPr id="173" name="PlaceHolder 3"/>
          <p:cNvSpPr>
            <a:spLocks noGrp="1"/>
          </p:cNvSpPr>
          <p:nvPr>
            <p:ph type="body"/>
          </p:nvPr>
        </p:nvSpPr>
        <p:spPr>
          <a:xfrm>
            <a:off x="4817520" y="5662080"/>
            <a:ext cx="4328280" cy="2090880"/>
          </a:xfrm>
          <a:prstGeom prst="rect">
            <a:avLst/>
          </a:prstGeom>
        </p:spPr>
        <p:txBody>
          <a:bodyPr lIns="0" rIns="0" tIns="0" bIns="0">
            <a:normAutofit/>
          </a:bodyPr>
          <a:p>
            <a:endParaRPr b="0" lang="ru-RU" sz="3200" spc="-1" strike="noStrike">
              <a:latin typeface="Arial"/>
            </a:endParaRPr>
          </a:p>
        </p:txBody>
      </p:sp>
      <p:sp>
        <p:nvSpPr>
          <p:cNvPr id="174" name="PlaceHolder 4"/>
          <p:cNvSpPr>
            <a:spLocks noGrp="1"/>
          </p:cNvSpPr>
          <p:nvPr>
            <p:ph type="body"/>
          </p:nvPr>
        </p:nvSpPr>
        <p:spPr>
          <a:xfrm>
            <a:off x="4817520" y="7952040"/>
            <a:ext cx="432828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76" name="PlaceHolder 2"/>
          <p:cNvSpPr>
            <a:spLocks noGrp="1"/>
          </p:cNvSpPr>
          <p:nvPr>
            <p:ph type="body"/>
          </p:nvPr>
        </p:nvSpPr>
        <p:spPr>
          <a:xfrm>
            <a:off x="272520" y="5662080"/>
            <a:ext cx="4328280" cy="2090880"/>
          </a:xfrm>
          <a:prstGeom prst="rect">
            <a:avLst/>
          </a:prstGeom>
        </p:spPr>
        <p:txBody>
          <a:bodyPr lIns="0" rIns="0" tIns="0" bIns="0">
            <a:normAutofit/>
          </a:bodyPr>
          <a:p>
            <a:endParaRPr b="0" lang="ru-RU" sz="3200" spc="-1" strike="noStrike">
              <a:latin typeface="Arial"/>
            </a:endParaRPr>
          </a:p>
        </p:txBody>
      </p:sp>
      <p:sp>
        <p:nvSpPr>
          <p:cNvPr id="177" name="PlaceHolder 3"/>
          <p:cNvSpPr>
            <a:spLocks noGrp="1"/>
          </p:cNvSpPr>
          <p:nvPr>
            <p:ph type="body"/>
          </p:nvPr>
        </p:nvSpPr>
        <p:spPr>
          <a:xfrm>
            <a:off x="4817520" y="5662080"/>
            <a:ext cx="4328280" cy="2090880"/>
          </a:xfrm>
          <a:prstGeom prst="rect">
            <a:avLst/>
          </a:prstGeom>
        </p:spPr>
        <p:txBody>
          <a:bodyPr lIns="0" rIns="0" tIns="0" bIns="0">
            <a:normAutofit/>
          </a:bodyPr>
          <a:p>
            <a:endParaRPr b="0" lang="ru-RU" sz="3200" spc="-1" strike="noStrike">
              <a:latin typeface="Arial"/>
            </a:endParaRPr>
          </a:p>
        </p:txBody>
      </p:sp>
      <p:sp>
        <p:nvSpPr>
          <p:cNvPr id="178" name="PlaceHolder 4"/>
          <p:cNvSpPr>
            <a:spLocks noGrp="1"/>
          </p:cNvSpPr>
          <p:nvPr>
            <p:ph type="body"/>
          </p:nvPr>
        </p:nvSpPr>
        <p:spPr>
          <a:xfrm>
            <a:off x="272520" y="7952040"/>
            <a:ext cx="887004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80" name="PlaceHolder 2"/>
          <p:cNvSpPr>
            <a:spLocks noGrp="1"/>
          </p:cNvSpPr>
          <p:nvPr>
            <p:ph type="body"/>
          </p:nvPr>
        </p:nvSpPr>
        <p:spPr>
          <a:xfrm>
            <a:off x="272520" y="5662080"/>
            <a:ext cx="8870040" cy="2090880"/>
          </a:xfrm>
          <a:prstGeom prst="rect">
            <a:avLst/>
          </a:prstGeom>
        </p:spPr>
        <p:txBody>
          <a:bodyPr lIns="0" rIns="0" tIns="0" bIns="0">
            <a:normAutofit/>
          </a:bodyPr>
          <a:p>
            <a:endParaRPr b="0" lang="ru-RU" sz="3200" spc="-1" strike="noStrike">
              <a:latin typeface="Arial"/>
            </a:endParaRPr>
          </a:p>
        </p:txBody>
      </p:sp>
      <p:sp>
        <p:nvSpPr>
          <p:cNvPr id="181" name="PlaceHolder 3"/>
          <p:cNvSpPr>
            <a:spLocks noGrp="1"/>
          </p:cNvSpPr>
          <p:nvPr>
            <p:ph type="body"/>
          </p:nvPr>
        </p:nvSpPr>
        <p:spPr>
          <a:xfrm>
            <a:off x="272520" y="7952040"/>
            <a:ext cx="887004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83" name="PlaceHolder 2"/>
          <p:cNvSpPr>
            <a:spLocks noGrp="1"/>
          </p:cNvSpPr>
          <p:nvPr>
            <p:ph type="body"/>
          </p:nvPr>
        </p:nvSpPr>
        <p:spPr>
          <a:xfrm>
            <a:off x="272520" y="5662080"/>
            <a:ext cx="4328280" cy="2090880"/>
          </a:xfrm>
          <a:prstGeom prst="rect">
            <a:avLst/>
          </a:prstGeom>
        </p:spPr>
        <p:txBody>
          <a:bodyPr lIns="0" rIns="0" tIns="0" bIns="0">
            <a:normAutofit/>
          </a:bodyPr>
          <a:p>
            <a:endParaRPr b="0" lang="ru-RU" sz="3200" spc="-1" strike="noStrike">
              <a:latin typeface="Arial"/>
            </a:endParaRPr>
          </a:p>
        </p:txBody>
      </p:sp>
      <p:sp>
        <p:nvSpPr>
          <p:cNvPr id="184" name="PlaceHolder 3"/>
          <p:cNvSpPr>
            <a:spLocks noGrp="1"/>
          </p:cNvSpPr>
          <p:nvPr>
            <p:ph type="body"/>
          </p:nvPr>
        </p:nvSpPr>
        <p:spPr>
          <a:xfrm>
            <a:off x="4817520" y="5662080"/>
            <a:ext cx="4328280" cy="2090880"/>
          </a:xfrm>
          <a:prstGeom prst="rect">
            <a:avLst/>
          </a:prstGeom>
        </p:spPr>
        <p:txBody>
          <a:bodyPr lIns="0" rIns="0" tIns="0" bIns="0">
            <a:normAutofit/>
          </a:bodyPr>
          <a:p>
            <a:endParaRPr b="0" lang="ru-RU" sz="3200" spc="-1" strike="noStrike">
              <a:latin typeface="Arial"/>
            </a:endParaRPr>
          </a:p>
        </p:txBody>
      </p:sp>
      <p:sp>
        <p:nvSpPr>
          <p:cNvPr id="185" name="PlaceHolder 4"/>
          <p:cNvSpPr>
            <a:spLocks noGrp="1"/>
          </p:cNvSpPr>
          <p:nvPr>
            <p:ph type="body"/>
          </p:nvPr>
        </p:nvSpPr>
        <p:spPr>
          <a:xfrm>
            <a:off x="272520" y="7952040"/>
            <a:ext cx="4328280" cy="2090880"/>
          </a:xfrm>
          <a:prstGeom prst="rect">
            <a:avLst/>
          </a:prstGeom>
        </p:spPr>
        <p:txBody>
          <a:bodyPr lIns="0" rIns="0" tIns="0" bIns="0">
            <a:normAutofit/>
          </a:bodyPr>
          <a:p>
            <a:endParaRPr b="0" lang="ru-RU" sz="3200" spc="-1" strike="noStrike">
              <a:latin typeface="Arial"/>
            </a:endParaRPr>
          </a:p>
        </p:txBody>
      </p:sp>
      <p:sp>
        <p:nvSpPr>
          <p:cNvPr id="186" name="PlaceHolder 5"/>
          <p:cNvSpPr>
            <a:spLocks noGrp="1"/>
          </p:cNvSpPr>
          <p:nvPr>
            <p:ph type="body"/>
          </p:nvPr>
        </p:nvSpPr>
        <p:spPr>
          <a:xfrm>
            <a:off x="4817520" y="7952040"/>
            <a:ext cx="432828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66200" y="3364920"/>
            <a:ext cx="9071640" cy="1479456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88" name="PlaceHolder 2"/>
          <p:cNvSpPr>
            <a:spLocks noGrp="1"/>
          </p:cNvSpPr>
          <p:nvPr>
            <p:ph type="body"/>
          </p:nvPr>
        </p:nvSpPr>
        <p:spPr>
          <a:xfrm>
            <a:off x="272520" y="5662080"/>
            <a:ext cx="2855880" cy="2090880"/>
          </a:xfrm>
          <a:prstGeom prst="rect">
            <a:avLst/>
          </a:prstGeom>
        </p:spPr>
        <p:txBody>
          <a:bodyPr lIns="0" rIns="0" tIns="0" bIns="0">
            <a:normAutofit fontScale="88000"/>
          </a:bodyPr>
          <a:p>
            <a:endParaRPr b="0" lang="ru-RU" sz="3200" spc="-1" strike="noStrike">
              <a:latin typeface="Arial"/>
            </a:endParaRPr>
          </a:p>
        </p:txBody>
      </p:sp>
      <p:sp>
        <p:nvSpPr>
          <p:cNvPr id="189" name="PlaceHolder 3"/>
          <p:cNvSpPr>
            <a:spLocks noGrp="1"/>
          </p:cNvSpPr>
          <p:nvPr>
            <p:ph type="body"/>
          </p:nvPr>
        </p:nvSpPr>
        <p:spPr>
          <a:xfrm>
            <a:off x="3271680" y="5662080"/>
            <a:ext cx="2855880" cy="2090880"/>
          </a:xfrm>
          <a:prstGeom prst="rect">
            <a:avLst/>
          </a:prstGeom>
        </p:spPr>
        <p:txBody>
          <a:bodyPr lIns="0" rIns="0" tIns="0" bIns="0">
            <a:normAutofit fontScale="88000"/>
          </a:bodyPr>
          <a:p>
            <a:endParaRPr b="0" lang="ru-RU" sz="3200" spc="-1" strike="noStrike">
              <a:latin typeface="Arial"/>
            </a:endParaRPr>
          </a:p>
        </p:txBody>
      </p:sp>
      <p:sp>
        <p:nvSpPr>
          <p:cNvPr id="190" name="PlaceHolder 4"/>
          <p:cNvSpPr>
            <a:spLocks noGrp="1"/>
          </p:cNvSpPr>
          <p:nvPr>
            <p:ph type="body"/>
          </p:nvPr>
        </p:nvSpPr>
        <p:spPr>
          <a:xfrm>
            <a:off x="6270480" y="5662080"/>
            <a:ext cx="2855880" cy="2090880"/>
          </a:xfrm>
          <a:prstGeom prst="rect">
            <a:avLst/>
          </a:prstGeom>
        </p:spPr>
        <p:txBody>
          <a:bodyPr lIns="0" rIns="0" tIns="0" bIns="0">
            <a:normAutofit fontScale="88000"/>
          </a:bodyPr>
          <a:p>
            <a:endParaRPr b="0" lang="ru-RU" sz="3200" spc="-1" strike="noStrike">
              <a:latin typeface="Arial"/>
            </a:endParaRPr>
          </a:p>
        </p:txBody>
      </p:sp>
      <p:sp>
        <p:nvSpPr>
          <p:cNvPr id="191" name="PlaceHolder 5"/>
          <p:cNvSpPr>
            <a:spLocks noGrp="1"/>
          </p:cNvSpPr>
          <p:nvPr>
            <p:ph type="body"/>
          </p:nvPr>
        </p:nvSpPr>
        <p:spPr>
          <a:xfrm>
            <a:off x="272520" y="7952040"/>
            <a:ext cx="2855880" cy="2090880"/>
          </a:xfrm>
          <a:prstGeom prst="rect">
            <a:avLst/>
          </a:prstGeom>
        </p:spPr>
        <p:txBody>
          <a:bodyPr lIns="0" rIns="0" tIns="0" bIns="0">
            <a:normAutofit fontScale="88000"/>
          </a:bodyPr>
          <a:p>
            <a:endParaRPr b="0" lang="ru-RU" sz="3200" spc="-1" strike="noStrike">
              <a:latin typeface="Arial"/>
            </a:endParaRPr>
          </a:p>
        </p:txBody>
      </p:sp>
      <p:sp>
        <p:nvSpPr>
          <p:cNvPr id="192" name="PlaceHolder 6"/>
          <p:cNvSpPr>
            <a:spLocks noGrp="1"/>
          </p:cNvSpPr>
          <p:nvPr>
            <p:ph type="body"/>
          </p:nvPr>
        </p:nvSpPr>
        <p:spPr>
          <a:xfrm>
            <a:off x="3271680" y="7952040"/>
            <a:ext cx="2855880" cy="2090880"/>
          </a:xfrm>
          <a:prstGeom prst="rect">
            <a:avLst/>
          </a:prstGeom>
        </p:spPr>
        <p:txBody>
          <a:bodyPr lIns="0" rIns="0" tIns="0" bIns="0">
            <a:normAutofit fontScale="88000"/>
          </a:bodyPr>
          <a:p>
            <a:endParaRPr b="0" lang="ru-RU" sz="3200" spc="-1" strike="noStrike">
              <a:latin typeface="Arial"/>
            </a:endParaRPr>
          </a:p>
        </p:txBody>
      </p:sp>
      <p:sp>
        <p:nvSpPr>
          <p:cNvPr id="193" name="PlaceHolder 7"/>
          <p:cNvSpPr>
            <a:spLocks noGrp="1"/>
          </p:cNvSpPr>
          <p:nvPr>
            <p:ph type="body"/>
          </p:nvPr>
        </p:nvSpPr>
        <p:spPr>
          <a:xfrm>
            <a:off x="6270480" y="7952040"/>
            <a:ext cx="2855880" cy="2090880"/>
          </a:xfrm>
          <a:prstGeom prst="rect">
            <a:avLst/>
          </a:prstGeom>
        </p:spPr>
        <p:txBody>
          <a:bodyPr lIns="0" rIns="0" tIns="0" bIns="0">
            <a:normAutofit fontScale="88000"/>
          </a:bodyPr>
          <a:p>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2" name="PlaceHolder 2"/>
          <p:cNvSpPr>
            <a:spLocks noGrp="1"/>
          </p:cNvSpPr>
          <p:nvPr>
            <p:ph type="body"/>
          </p:nvPr>
        </p:nvSpPr>
        <p:spPr>
          <a:xfrm>
            <a:off x="272520" y="5662080"/>
            <a:ext cx="4328280" cy="2090880"/>
          </a:xfrm>
          <a:prstGeom prst="rect">
            <a:avLst/>
          </a:prstGeom>
        </p:spPr>
        <p:txBody>
          <a:bodyPr lIns="0" rIns="0" tIns="0" bIns="0">
            <a:normAutofit/>
          </a:bodyPr>
          <a:p>
            <a:endParaRPr b="0" lang="ru-RU" sz="3200" spc="-1" strike="noStrike">
              <a:latin typeface="Arial"/>
            </a:endParaRPr>
          </a:p>
        </p:txBody>
      </p:sp>
      <p:sp>
        <p:nvSpPr>
          <p:cNvPr id="13" name="PlaceHolder 3"/>
          <p:cNvSpPr>
            <a:spLocks noGrp="1"/>
          </p:cNvSpPr>
          <p:nvPr>
            <p:ph type="body"/>
          </p:nvPr>
        </p:nvSpPr>
        <p:spPr>
          <a:xfrm>
            <a:off x="4817520" y="5662080"/>
            <a:ext cx="4328280" cy="4384080"/>
          </a:xfrm>
          <a:prstGeom prst="rect">
            <a:avLst/>
          </a:prstGeom>
        </p:spPr>
        <p:txBody>
          <a:bodyPr lIns="0" rIns="0" tIns="0" bIns="0">
            <a:normAutofit/>
          </a:bodyPr>
          <a:p>
            <a:endParaRPr b="0" lang="ru-RU" sz="3200" spc="-1" strike="noStrike">
              <a:latin typeface="Arial"/>
            </a:endParaRPr>
          </a:p>
        </p:txBody>
      </p:sp>
      <p:sp>
        <p:nvSpPr>
          <p:cNvPr id="14" name="PlaceHolder 4"/>
          <p:cNvSpPr>
            <a:spLocks noGrp="1"/>
          </p:cNvSpPr>
          <p:nvPr>
            <p:ph type="body"/>
          </p:nvPr>
        </p:nvSpPr>
        <p:spPr>
          <a:xfrm>
            <a:off x="272520" y="7952040"/>
            <a:ext cx="432828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16" name="PlaceHolder 2"/>
          <p:cNvSpPr>
            <a:spLocks noGrp="1"/>
          </p:cNvSpPr>
          <p:nvPr>
            <p:ph type="body"/>
          </p:nvPr>
        </p:nvSpPr>
        <p:spPr>
          <a:xfrm>
            <a:off x="272520" y="5662080"/>
            <a:ext cx="4328280" cy="4384080"/>
          </a:xfrm>
          <a:prstGeom prst="rect">
            <a:avLst/>
          </a:prstGeom>
        </p:spPr>
        <p:txBody>
          <a:bodyPr lIns="0" rIns="0" tIns="0" bIns="0">
            <a:normAutofit/>
          </a:bodyPr>
          <a:p>
            <a:endParaRPr b="0" lang="ru-RU" sz="3200" spc="-1" strike="noStrike">
              <a:latin typeface="Arial"/>
            </a:endParaRPr>
          </a:p>
        </p:txBody>
      </p:sp>
      <p:sp>
        <p:nvSpPr>
          <p:cNvPr id="17" name="PlaceHolder 3"/>
          <p:cNvSpPr>
            <a:spLocks noGrp="1"/>
          </p:cNvSpPr>
          <p:nvPr>
            <p:ph type="body"/>
          </p:nvPr>
        </p:nvSpPr>
        <p:spPr>
          <a:xfrm>
            <a:off x="4817520" y="5662080"/>
            <a:ext cx="4328280" cy="2090880"/>
          </a:xfrm>
          <a:prstGeom prst="rect">
            <a:avLst/>
          </a:prstGeom>
        </p:spPr>
        <p:txBody>
          <a:bodyPr lIns="0" rIns="0" tIns="0" bIns="0">
            <a:normAutofit/>
          </a:bodyPr>
          <a:p>
            <a:endParaRPr b="0" lang="ru-RU" sz="3200" spc="-1" strike="noStrike">
              <a:latin typeface="Arial"/>
            </a:endParaRPr>
          </a:p>
        </p:txBody>
      </p:sp>
      <p:sp>
        <p:nvSpPr>
          <p:cNvPr id="18" name="PlaceHolder 4"/>
          <p:cNvSpPr>
            <a:spLocks noGrp="1"/>
          </p:cNvSpPr>
          <p:nvPr>
            <p:ph type="body"/>
          </p:nvPr>
        </p:nvSpPr>
        <p:spPr>
          <a:xfrm>
            <a:off x="4817520" y="7952040"/>
            <a:ext cx="432828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endParaRPr b="0" lang="ru-RU" sz="4400" spc="-1" strike="noStrike">
              <a:latin typeface="Arial"/>
            </a:endParaRPr>
          </a:p>
        </p:txBody>
      </p:sp>
      <p:sp>
        <p:nvSpPr>
          <p:cNvPr id="20" name="PlaceHolder 2"/>
          <p:cNvSpPr>
            <a:spLocks noGrp="1"/>
          </p:cNvSpPr>
          <p:nvPr>
            <p:ph type="body"/>
          </p:nvPr>
        </p:nvSpPr>
        <p:spPr>
          <a:xfrm>
            <a:off x="272520" y="5662080"/>
            <a:ext cx="4328280" cy="2090880"/>
          </a:xfrm>
          <a:prstGeom prst="rect">
            <a:avLst/>
          </a:prstGeom>
        </p:spPr>
        <p:txBody>
          <a:bodyPr lIns="0" rIns="0" tIns="0" bIns="0">
            <a:normAutofit/>
          </a:bodyPr>
          <a:p>
            <a:endParaRPr b="0" lang="ru-RU" sz="3200" spc="-1" strike="noStrike">
              <a:latin typeface="Arial"/>
            </a:endParaRPr>
          </a:p>
        </p:txBody>
      </p:sp>
      <p:sp>
        <p:nvSpPr>
          <p:cNvPr id="21" name="PlaceHolder 3"/>
          <p:cNvSpPr>
            <a:spLocks noGrp="1"/>
          </p:cNvSpPr>
          <p:nvPr>
            <p:ph type="body"/>
          </p:nvPr>
        </p:nvSpPr>
        <p:spPr>
          <a:xfrm>
            <a:off x="4817520" y="5662080"/>
            <a:ext cx="4328280" cy="2090880"/>
          </a:xfrm>
          <a:prstGeom prst="rect">
            <a:avLst/>
          </a:prstGeom>
        </p:spPr>
        <p:txBody>
          <a:bodyPr lIns="0" rIns="0" tIns="0" bIns="0">
            <a:normAutofit/>
          </a:bodyPr>
          <a:p>
            <a:endParaRPr b="0" lang="ru-RU" sz="3200" spc="-1" strike="noStrike">
              <a:latin typeface="Arial"/>
            </a:endParaRPr>
          </a:p>
        </p:txBody>
      </p:sp>
      <p:sp>
        <p:nvSpPr>
          <p:cNvPr id="22" name="PlaceHolder 4"/>
          <p:cNvSpPr>
            <a:spLocks noGrp="1"/>
          </p:cNvSpPr>
          <p:nvPr>
            <p:ph type="body"/>
          </p:nvPr>
        </p:nvSpPr>
        <p:spPr>
          <a:xfrm>
            <a:off x="272520" y="7952040"/>
            <a:ext cx="8870040" cy="2090880"/>
          </a:xfrm>
          <a:prstGeom prst="rect">
            <a:avLst/>
          </a:prstGeom>
        </p:spPr>
        <p:txBody>
          <a:bodyPr lIns="0" rIns="0" tIns="0" bIns="0">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66200" y="3364920"/>
            <a:ext cx="9071640" cy="3191400"/>
          </a:xfrm>
          <a:prstGeom prst="rect">
            <a:avLst/>
          </a:prstGeom>
        </p:spPr>
        <p:txBody>
          <a:bodyPr lIns="0" rIns="0" tIns="0" bIns="0" anchor="ctr">
            <a:noAutofit/>
          </a:bodyPr>
          <a:p>
            <a:pPr algn="ctr"/>
            <a:r>
              <a:rPr b="0" lang="ru-RU" sz="1800" spc="-1" strike="noStrike">
                <a:latin typeface="Arial"/>
              </a:rPr>
              <a:t>Для правки текста заглавия щёлкните мышью</a:t>
            </a:r>
            <a:endParaRPr b="0" lang="ru-RU" sz="18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0" y="0"/>
            <a:ext cx="10080000" cy="5669280"/>
          </a:xfrm>
          <a:custGeom>
            <a:avLst/>
            <a:gdLst/>
            <a:ahLst/>
            <a:rect l="l" t="t" r="r" b="b"/>
            <a:pathLst>
              <a:path w="28001" h="15749">
                <a:moveTo>
                  <a:pt x="0" y="15748"/>
                </a:moveTo>
                <a:lnTo>
                  <a:pt x="0" y="0"/>
                </a:lnTo>
                <a:lnTo>
                  <a:pt x="28000" y="0"/>
                </a:lnTo>
                <a:lnTo>
                  <a:pt x="28000" y="10414"/>
                </a:lnTo>
                <a:lnTo>
                  <a:pt x="0" y="15748"/>
                </a:lnTo>
                <a:close/>
              </a:path>
            </a:pathLst>
          </a:custGeom>
          <a:solidFill>
            <a:srgbClr val="e0e0e0"/>
          </a:solidFill>
          <a:ln>
            <a:noFill/>
          </a:ln>
        </p:spPr>
        <p:style>
          <a:lnRef idx="0"/>
          <a:fillRef idx="0"/>
          <a:effectRef idx="0"/>
          <a:fontRef idx="minor"/>
        </p:style>
      </p:sp>
      <p:sp>
        <p:nvSpPr>
          <p:cNvPr id="39" name="PlaceHolder 2"/>
          <p:cNvSpPr>
            <a:spLocks noGrp="1"/>
          </p:cNvSpPr>
          <p:nvPr>
            <p:ph type="title"/>
          </p:nvPr>
        </p:nvSpPr>
        <p:spPr>
          <a:xfrm>
            <a:off x="466200" y="3364920"/>
            <a:ext cx="9071640" cy="3191400"/>
          </a:xfrm>
          <a:prstGeom prst="rect">
            <a:avLst/>
          </a:prstGeom>
        </p:spPr>
        <p:txBody>
          <a:bodyPr lIns="0" rIns="0" tIns="0" bIns="0" anchor="ctr">
            <a:noAutofit/>
          </a:bodyPr>
          <a:p>
            <a:pPr algn="ctr"/>
            <a:r>
              <a:rPr b="0" lang="ru-RU" sz="1800" spc="-1" strike="noStrike">
                <a:latin typeface="Arial"/>
              </a:rPr>
              <a:t>Для правки текста заглавия щёлкните мышью</a:t>
            </a:r>
            <a:endParaRPr b="0" lang="ru-RU" sz="1800" spc="-1" strike="noStrike">
              <a:latin typeface="Arial"/>
            </a:endParaRPr>
          </a:p>
        </p:txBody>
      </p:sp>
      <p:sp>
        <p:nvSpPr>
          <p:cNvPr id="40"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0" y="0"/>
            <a:ext cx="10080000" cy="5669280"/>
          </a:xfrm>
          <a:custGeom>
            <a:avLst/>
            <a:gdLst/>
            <a:ahLst/>
            <a:rect l="l" t="t" r="r" b="b"/>
            <a:pathLst>
              <a:path w="28001" h="15749">
                <a:moveTo>
                  <a:pt x="0" y="15748"/>
                </a:moveTo>
                <a:lnTo>
                  <a:pt x="0" y="0"/>
                </a:lnTo>
                <a:lnTo>
                  <a:pt x="28000" y="0"/>
                </a:lnTo>
                <a:lnTo>
                  <a:pt x="28000" y="10414"/>
                </a:lnTo>
                <a:lnTo>
                  <a:pt x="0" y="15748"/>
                </a:lnTo>
                <a:close/>
              </a:path>
            </a:pathLst>
          </a:custGeom>
          <a:solidFill>
            <a:srgbClr val="e0e0e0"/>
          </a:solidFill>
          <a:ln>
            <a:noFill/>
          </a:ln>
        </p:spPr>
        <p:style>
          <a:lnRef idx="0"/>
          <a:fillRef idx="0"/>
          <a:effectRef idx="0"/>
          <a:fontRef idx="minor"/>
        </p:style>
      </p:sp>
      <p:sp>
        <p:nvSpPr>
          <p:cNvPr id="78"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79"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0" y="0"/>
            <a:ext cx="10080000" cy="5669280"/>
          </a:xfrm>
          <a:custGeom>
            <a:avLst/>
            <a:gdLst/>
            <a:ahLst/>
            <a:rect l="l" t="t" r="r" b="b"/>
            <a:pathLst>
              <a:path w="28001" h="15749">
                <a:moveTo>
                  <a:pt x="0" y="15748"/>
                </a:moveTo>
                <a:lnTo>
                  <a:pt x="0" y="0"/>
                </a:lnTo>
                <a:lnTo>
                  <a:pt x="28000" y="0"/>
                </a:lnTo>
                <a:lnTo>
                  <a:pt x="28000" y="10414"/>
                </a:lnTo>
                <a:lnTo>
                  <a:pt x="0" y="15748"/>
                </a:lnTo>
                <a:close/>
              </a:path>
            </a:pathLst>
          </a:custGeom>
          <a:solidFill>
            <a:srgbClr val="e0e0e0"/>
          </a:solidFill>
          <a:ln>
            <a:noFill/>
          </a:ln>
        </p:spPr>
        <p:style>
          <a:lnRef idx="0"/>
          <a:fillRef idx="0"/>
          <a:effectRef idx="0"/>
          <a:fontRef idx="minor"/>
        </p:style>
      </p:sp>
      <p:sp>
        <p:nvSpPr>
          <p:cNvPr id="117" name="PlaceHolder 2"/>
          <p:cNvSpPr>
            <a:spLocks noGrp="1"/>
          </p:cNvSpPr>
          <p:nvPr>
            <p:ph type="title"/>
          </p:nvPr>
        </p:nvSpPr>
        <p:spPr>
          <a:xfrm>
            <a:off x="466200" y="3364920"/>
            <a:ext cx="9071640" cy="3191400"/>
          </a:xfrm>
          <a:prstGeom prst="rect">
            <a:avLst/>
          </a:prstGeom>
        </p:spPr>
        <p:txBody>
          <a:bodyPr lIns="0" rIns="0" tIns="0" bIns="0" anchor="ctr">
            <a:noAutofit/>
          </a:bodyPr>
          <a:p>
            <a:pPr algn="ctr"/>
            <a:r>
              <a:rPr b="0" lang="ru-RU" sz="1800" spc="-1" strike="noStrike">
                <a:latin typeface="Arial"/>
              </a:rPr>
              <a:t>Для правки текста заглавия щёлкните мышью</a:t>
            </a:r>
            <a:endParaRPr b="0" lang="ru-RU" sz="1800" spc="-1" strike="noStrike">
              <a:latin typeface="Arial"/>
            </a:endParaRPr>
          </a:p>
        </p:txBody>
      </p:sp>
      <p:sp>
        <p:nvSpPr>
          <p:cNvPr id="118"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0" y="0"/>
            <a:ext cx="10080000" cy="5669280"/>
          </a:xfrm>
          <a:custGeom>
            <a:avLst/>
            <a:gdLst/>
            <a:ahLst/>
            <a:rect l="l" t="t" r="r" b="b"/>
            <a:pathLst>
              <a:path w="28001" h="15749">
                <a:moveTo>
                  <a:pt x="0" y="15748"/>
                </a:moveTo>
                <a:lnTo>
                  <a:pt x="0" y="0"/>
                </a:lnTo>
                <a:lnTo>
                  <a:pt x="28000" y="0"/>
                </a:lnTo>
                <a:lnTo>
                  <a:pt x="28000" y="10414"/>
                </a:lnTo>
                <a:lnTo>
                  <a:pt x="0" y="15748"/>
                </a:lnTo>
                <a:close/>
              </a:path>
            </a:pathLst>
          </a:custGeom>
          <a:solidFill>
            <a:srgbClr val="e0e0e0"/>
          </a:solidFill>
          <a:ln>
            <a:noFill/>
          </a:ln>
        </p:spPr>
        <p:style>
          <a:lnRef idx="0"/>
          <a:fillRef idx="0"/>
          <a:effectRef idx="0"/>
          <a:fontRef idx="minor"/>
        </p:style>
      </p:sp>
      <p:sp>
        <p:nvSpPr>
          <p:cNvPr id="156" name="PlaceHolder 2"/>
          <p:cNvSpPr>
            <a:spLocks noGrp="1"/>
          </p:cNvSpPr>
          <p:nvPr>
            <p:ph type="title"/>
          </p:nvPr>
        </p:nvSpPr>
        <p:spPr>
          <a:xfrm>
            <a:off x="466200" y="3364920"/>
            <a:ext cx="9071640" cy="3191400"/>
          </a:xfrm>
          <a:prstGeom prst="rect">
            <a:avLst/>
          </a:prstGeom>
        </p:spPr>
        <p:txBody>
          <a:bodyPr lIns="0" rIns="0" tIns="0" bIns="0" anchor="ctr">
            <a:noAutofit/>
          </a:bodyPr>
          <a:p>
            <a:pPr algn="ctr"/>
            <a:r>
              <a:rPr b="0" lang="ru-RU" sz="1800" spc="-1" strike="noStrike">
                <a:latin typeface="Arial"/>
              </a:rPr>
              <a:t>Для правки текста заглавия щёлкните мышью</a:t>
            </a:r>
            <a:endParaRPr b="0" lang="ru-RU" sz="1800" spc="-1" strike="noStrike">
              <a:latin typeface="Arial"/>
            </a:endParaRPr>
          </a:p>
        </p:txBody>
      </p:sp>
      <p:sp>
        <p:nvSpPr>
          <p:cNvPr id="157" name="PlaceHolder 3"/>
          <p:cNvSpPr>
            <a:spLocks noGrp="1"/>
          </p:cNvSpPr>
          <p:nvPr>
            <p:ph type="body"/>
          </p:nvPr>
        </p:nvSpPr>
        <p:spPr>
          <a:xfrm>
            <a:off x="272520" y="5662080"/>
            <a:ext cx="8870040" cy="438408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ru-RU" sz="1800" spc="-1" strike="noStrike">
                <a:latin typeface="Arial"/>
              </a:rPr>
              <a:t>Для правки структуры щёлкните мышью</a:t>
            </a:r>
            <a:endParaRPr b="0" lang="ru-RU" sz="1800" spc="-1" strike="noStrike">
              <a:latin typeface="Arial"/>
            </a:endParaRPr>
          </a:p>
          <a:p>
            <a:pPr lvl="1" marL="864000" indent="-324000" algn="ctr">
              <a:spcBef>
                <a:spcPts val="1134"/>
              </a:spcBef>
              <a:buClr>
                <a:srgbClr val="000000"/>
              </a:buClr>
              <a:buSzPct val="75000"/>
              <a:buFont typeface="Symbol" charset="2"/>
              <a:buChar char=""/>
            </a:pPr>
            <a:r>
              <a:rPr b="0" lang="ru-RU" sz="1800" spc="-1" strike="noStrike">
                <a:latin typeface="Arial"/>
              </a:rPr>
              <a:t>Второй уровень структуры</a:t>
            </a:r>
            <a:endParaRPr b="0" lang="ru-RU" sz="1800" spc="-1" strike="noStrike">
              <a:latin typeface="Arial"/>
            </a:endParaRPr>
          </a:p>
          <a:p>
            <a:pPr lvl="2" marL="1296000" indent="-288000" algn="ctr">
              <a:spcBef>
                <a:spcPts val="850"/>
              </a:spcBef>
              <a:buClr>
                <a:srgbClr val="000000"/>
              </a:buClr>
              <a:buSzPct val="45000"/>
              <a:buFont typeface="Wingdings" charset="2"/>
              <a:buChar char=""/>
            </a:pPr>
            <a:r>
              <a:rPr b="0" lang="ru-RU" sz="1800" spc="-1" strike="noStrike">
                <a:latin typeface="Arial"/>
              </a:rPr>
              <a:t>Третий уровень структуры</a:t>
            </a:r>
            <a:endParaRPr b="0" lang="ru-RU" sz="1800" spc="-1" strike="noStrike">
              <a:latin typeface="Arial"/>
            </a:endParaRPr>
          </a:p>
          <a:p>
            <a:pPr lvl="3" marL="1728000" indent="-216000" algn="ctr">
              <a:spcBef>
                <a:spcPts val="567"/>
              </a:spcBef>
              <a:buClr>
                <a:srgbClr val="000000"/>
              </a:buClr>
              <a:buSzPct val="75000"/>
              <a:buFont typeface="Symbol" charset="2"/>
              <a:buChar char=""/>
            </a:pPr>
            <a:r>
              <a:rPr b="0" lang="ru-RU" sz="1800" spc="-1" strike="noStrike">
                <a:latin typeface="Arial"/>
              </a:rPr>
              <a:t>Четвёртый уровень структуры</a:t>
            </a:r>
            <a:endParaRPr b="0" lang="ru-RU" sz="1800" spc="-1" strike="noStrike">
              <a:latin typeface="Arial"/>
            </a:endParaRPr>
          </a:p>
          <a:p>
            <a:pPr lvl="4" marL="2160000" indent="-216000" algn="ctr">
              <a:spcBef>
                <a:spcPts val="283"/>
              </a:spcBef>
              <a:buClr>
                <a:srgbClr val="000000"/>
              </a:buClr>
              <a:buSzPct val="45000"/>
              <a:buFont typeface="Wingdings" charset="2"/>
              <a:buChar char=""/>
            </a:pPr>
            <a:r>
              <a:rPr b="0" lang="ru-RU" sz="1800" spc="-1" strike="noStrike">
                <a:latin typeface="Arial"/>
              </a:rPr>
              <a:t>Пятый уровень структуры</a:t>
            </a:r>
            <a:endParaRPr b="0" lang="ru-RU" sz="1800" spc="-1" strike="noStrike">
              <a:latin typeface="Arial"/>
            </a:endParaRPr>
          </a:p>
          <a:p>
            <a:pPr lvl="5" marL="2592000" indent="-216000" algn="ctr">
              <a:spcBef>
                <a:spcPts val="283"/>
              </a:spcBef>
              <a:buClr>
                <a:srgbClr val="000000"/>
              </a:buClr>
              <a:buSzPct val="45000"/>
              <a:buFont typeface="Wingdings" charset="2"/>
              <a:buChar char=""/>
            </a:pPr>
            <a:r>
              <a:rPr b="0" lang="ru-RU" sz="1800" spc="-1" strike="noStrike">
                <a:latin typeface="Arial"/>
              </a:rPr>
              <a:t>Шестой уровень структуры</a:t>
            </a:r>
            <a:endParaRPr b="0" lang="ru-RU" sz="1800" spc="-1" strike="noStrike">
              <a:latin typeface="Arial"/>
            </a:endParaRPr>
          </a:p>
          <a:p>
            <a:pPr lvl="6" marL="3024000" indent="-216000" algn="ctr">
              <a:spcBef>
                <a:spcPts val="283"/>
              </a:spcBef>
              <a:buClr>
                <a:srgbClr val="000000"/>
              </a:buClr>
              <a:buSzPct val="45000"/>
              <a:buFont typeface="Wingdings" charset="2"/>
              <a:buChar char=""/>
            </a:pPr>
            <a:r>
              <a:rPr b="0" lang="ru-RU" sz="1800" spc="-1" strike="noStrike">
                <a:latin typeface="Arial"/>
              </a:rPr>
              <a:t>Седьмой уровень структуры</a:t>
            </a:r>
            <a:endParaRPr b="0" lang="ru-R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576000" y="1872000"/>
            <a:ext cx="9071280" cy="1727640"/>
          </a:xfrm>
          <a:prstGeom prst="rect">
            <a:avLst/>
          </a:prstGeom>
          <a:noFill/>
          <a:ln>
            <a:noFill/>
          </a:ln>
        </p:spPr>
        <p:style>
          <a:lnRef idx="0"/>
          <a:fillRef idx="0"/>
          <a:effectRef idx="0"/>
          <a:fontRef idx="minor"/>
        </p:style>
        <p:txBody>
          <a:bodyPr lIns="0" rIns="0" tIns="0" bIns="0" anchor="ctr">
            <a:noAutofit/>
          </a:bodyPr>
          <a:p>
            <a:pPr algn="ctr">
              <a:lnSpc>
                <a:spcPct val="100000"/>
              </a:lnSpc>
            </a:pPr>
            <a:br/>
            <a:r>
              <a:rPr b="0" lang="ru-RU" sz="5860" spc="-1" strike="noStrike">
                <a:solidFill>
                  <a:srgbClr val="ffffff"/>
                </a:solidFill>
                <a:latin typeface="Arial"/>
              </a:rPr>
              <a:t>GUI prototype presentation</a:t>
            </a:r>
            <a:endParaRPr b="0" lang="ru-RU" sz="586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144000" y="864000"/>
            <a:ext cx="10162440" cy="1553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2600" spc="-1" strike="noStrike">
                <a:latin typeface="Times New Roman"/>
              </a:rPr>
              <a:t>The line with the authorization data shows the email used to log into the account, as well as the button to log out of the account.</a:t>
            </a:r>
            <a:endParaRPr b="0" lang="ru-RU" sz="2600" spc="-1" strike="noStrike">
              <a:latin typeface="Arial"/>
            </a:endParaRPr>
          </a:p>
          <a:p>
            <a:pPr>
              <a:lnSpc>
                <a:spcPct val="100000"/>
              </a:lnSpc>
            </a:pPr>
            <a:r>
              <a:rPr b="0" lang="ru-RU" sz="2600" spc="-1" strike="noStrike">
                <a:latin typeface="Times New Roman"/>
              </a:rPr>
              <a:t>When you click on this button, the window for creating a node will close and the data on the current user will be reset.</a:t>
            </a:r>
            <a:endParaRPr b="0" lang="ru-RU" sz="2600" spc="-1" strike="noStrike">
              <a:latin typeface="Arial"/>
            </a:endParaRPr>
          </a:p>
        </p:txBody>
      </p:sp>
      <p:sp>
        <p:nvSpPr>
          <p:cNvPr id="221" name="CustomShape 2"/>
          <p:cNvSpPr/>
          <p:nvPr/>
        </p:nvSpPr>
        <p:spPr>
          <a:xfrm>
            <a:off x="216000" y="-182160"/>
            <a:ext cx="907164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ru-RU" sz="2600" spc="-1" strike="noStrike">
                <a:latin typeface="Arial"/>
              </a:rPr>
              <a:t>Node creating Window</a:t>
            </a:r>
            <a:endParaRPr b="0" lang="ru-RU" sz="2600" spc="-1" strike="noStrike">
              <a:latin typeface="Arial"/>
            </a:endParaRPr>
          </a:p>
        </p:txBody>
      </p:sp>
      <p:pic>
        <p:nvPicPr>
          <p:cNvPr id="222" name="" descr=""/>
          <p:cNvPicPr/>
          <p:nvPr/>
        </p:nvPicPr>
        <p:blipFill>
          <a:blip r:embed="rId1"/>
          <a:srcRect l="0" t="11971" r="0" b="73721"/>
          <a:stretch/>
        </p:blipFill>
        <p:spPr>
          <a:xfrm>
            <a:off x="1187640" y="2736000"/>
            <a:ext cx="7668000" cy="791640"/>
          </a:xfrm>
          <a:prstGeom prst="rect">
            <a:avLst/>
          </a:prstGeom>
          <a:ln>
            <a:noFill/>
          </a:ln>
        </p:spPr>
      </p:pic>
      <p:sp>
        <p:nvSpPr>
          <p:cNvPr id="223" name="CustomShape 3"/>
          <p:cNvSpPr/>
          <p:nvPr/>
        </p:nvSpPr>
        <p:spPr>
          <a:xfrm>
            <a:off x="144000" y="3744000"/>
            <a:ext cx="9791640" cy="1187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2600" spc="-1" strike="noStrike">
                <a:latin typeface="Times New Roman"/>
              </a:rPr>
              <a:t>You can also go to the node loading window from this window   by clicking on the corresponding button</a:t>
            </a:r>
            <a:endParaRPr b="0" lang="ru-RU" sz="2600" spc="-1" strike="noStrike">
              <a:latin typeface="Arial"/>
            </a:endParaRPr>
          </a:p>
        </p:txBody>
      </p:sp>
      <p:pic>
        <p:nvPicPr>
          <p:cNvPr id="224" name="" descr=""/>
          <p:cNvPicPr/>
          <p:nvPr/>
        </p:nvPicPr>
        <p:blipFill>
          <a:blip r:embed="rId2"/>
          <a:srcRect l="43321" t="44598" r="23131" b="39750"/>
          <a:stretch/>
        </p:blipFill>
        <p:spPr>
          <a:xfrm>
            <a:off x="2304000" y="5112000"/>
            <a:ext cx="4898880" cy="12236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432000" y="-216000"/>
            <a:ext cx="907164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ru-RU" sz="2600" spc="-1" strike="noStrike">
                <a:latin typeface="Arial"/>
              </a:rPr>
              <a:t>Node creating Window</a:t>
            </a:r>
            <a:endParaRPr b="0" lang="ru-RU" sz="2600" spc="-1" strike="noStrike">
              <a:latin typeface="Arial"/>
            </a:endParaRPr>
          </a:p>
        </p:txBody>
      </p:sp>
      <p:sp>
        <p:nvSpPr>
          <p:cNvPr id="226" name="CustomShape 2"/>
          <p:cNvSpPr/>
          <p:nvPr/>
        </p:nvSpPr>
        <p:spPr>
          <a:xfrm>
            <a:off x="288000" y="864000"/>
            <a:ext cx="9781560" cy="82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2600" spc="-1" strike="noStrike">
                <a:latin typeface="Times New Roman"/>
              </a:rPr>
              <a:t>The key element of this window is the key for creating a new node, as well as a drop-down list for selecting the file lifetime. </a:t>
            </a:r>
            <a:endParaRPr b="0" lang="ru-RU" sz="2600" spc="-1" strike="noStrike">
              <a:latin typeface="Arial"/>
            </a:endParaRPr>
          </a:p>
          <a:p>
            <a:pPr>
              <a:lnSpc>
                <a:spcPct val="100000"/>
              </a:lnSpc>
            </a:pPr>
            <a:endParaRPr b="0" lang="ru-RU" sz="2600" spc="-1" strike="noStrike">
              <a:latin typeface="Arial"/>
            </a:endParaRPr>
          </a:p>
        </p:txBody>
      </p:sp>
      <p:pic>
        <p:nvPicPr>
          <p:cNvPr id="227" name="" descr=""/>
          <p:cNvPicPr/>
          <p:nvPr/>
        </p:nvPicPr>
        <p:blipFill>
          <a:blip r:embed="rId1"/>
          <a:srcRect l="43300" t="29597" r="0" b="52131"/>
          <a:stretch/>
        </p:blipFill>
        <p:spPr>
          <a:xfrm>
            <a:off x="738000" y="2232000"/>
            <a:ext cx="8766000" cy="1439280"/>
          </a:xfrm>
          <a:prstGeom prst="rect">
            <a:avLst/>
          </a:prstGeom>
          <a:ln>
            <a:noFill/>
          </a:ln>
        </p:spPr>
      </p:pic>
      <p:sp>
        <p:nvSpPr>
          <p:cNvPr id="228" name="CustomShape 3"/>
          <p:cNvSpPr/>
          <p:nvPr/>
        </p:nvSpPr>
        <p:spPr>
          <a:xfrm>
            <a:off x="78120" y="4089600"/>
            <a:ext cx="10217520" cy="935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2000" spc="-1" strike="noStrike">
                <a:latin typeface="Times New Roman"/>
              </a:rPr>
              <a:t>An equally important control element is the tree view of existing user nodes. By clicking the right mouse button on the node, a context menu will be called with the option to upload a file to the node.</a:t>
            </a:r>
            <a:endParaRPr b="0" lang="ru-RU" sz="2000" spc="-1" strike="noStrike">
              <a:latin typeface="Arial"/>
            </a:endParaRPr>
          </a:p>
        </p:txBody>
      </p:sp>
      <p:pic>
        <p:nvPicPr>
          <p:cNvPr id="229" name="" descr=""/>
          <p:cNvPicPr/>
          <p:nvPr/>
        </p:nvPicPr>
        <p:blipFill>
          <a:blip r:embed="rId2"/>
          <a:srcRect l="0" t="26991" r="55882" b="0"/>
          <a:stretch/>
        </p:blipFill>
        <p:spPr>
          <a:xfrm>
            <a:off x="4032000" y="4760280"/>
            <a:ext cx="3095640" cy="27464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504000" y="-144000"/>
            <a:ext cx="9071640" cy="936000"/>
          </a:xfrm>
          <a:prstGeom prst="rect">
            <a:avLst/>
          </a:prstGeom>
          <a:noFill/>
          <a:ln>
            <a:noFill/>
          </a:ln>
        </p:spPr>
        <p:txBody>
          <a:bodyPr lIns="0" rIns="0" tIns="0" bIns="0" anchor="ctr">
            <a:noAutofit/>
          </a:bodyPr>
          <a:p>
            <a:pPr algn="ctr"/>
            <a:r>
              <a:rPr b="0" lang="ru-RU" sz="4400" spc="-1" strike="noStrike">
                <a:latin typeface="Arial"/>
              </a:rPr>
              <a:t>Node creating Window</a:t>
            </a:r>
            <a:endParaRPr b="0" lang="ru-RU" sz="4400" spc="-1" strike="noStrike">
              <a:latin typeface="Arial"/>
            </a:endParaRPr>
          </a:p>
        </p:txBody>
      </p:sp>
      <p:sp>
        <p:nvSpPr>
          <p:cNvPr id="231" name="TextShape 2"/>
          <p:cNvSpPr txBox="1"/>
          <p:nvPr/>
        </p:nvSpPr>
        <p:spPr>
          <a:xfrm>
            <a:off x="216000" y="864000"/>
            <a:ext cx="9865800" cy="3382200"/>
          </a:xfrm>
          <a:prstGeom prst="rect">
            <a:avLst/>
          </a:prstGeom>
          <a:noFill/>
          <a:ln>
            <a:noFill/>
          </a:ln>
        </p:spPr>
        <p:txBody>
          <a:bodyPr lIns="90000" rIns="90000" tIns="45000" bIns="45000">
            <a:noAutofit/>
          </a:bodyPr>
          <a:p>
            <a:r>
              <a:rPr b="1" lang="ru-RU" sz="2600" spc="-1" strike="noStrike">
                <a:latin typeface="Times New Roman"/>
              </a:rPr>
              <a:t>The lifetime</a:t>
            </a:r>
            <a:r>
              <a:rPr b="0" lang="ru-RU" sz="2600" spc="-1" strike="noStrike">
                <a:latin typeface="Times New Roman"/>
              </a:rPr>
              <a:t> is responsible for how long a node is automatically removed from the server. Selection occurs only when creating a new node. You cannot change the lifetime for existing nodes.</a:t>
            </a:r>
            <a:endParaRPr b="0" lang="ru-RU" sz="2600" spc="-1" strike="noStrike">
              <a:latin typeface="Arial"/>
            </a:endParaRPr>
          </a:p>
          <a:p>
            <a:endParaRPr b="0" lang="ru-RU" sz="2600" spc="-1" strike="noStrike">
              <a:latin typeface="Arial"/>
            </a:endParaRPr>
          </a:p>
          <a:p>
            <a:r>
              <a:rPr b="0" lang="ru-RU" sz="2600" spc="-1" strike="noStrike">
                <a:latin typeface="Times New Roman"/>
              </a:rPr>
              <a:t>After this time, the node is automatically removed from the server. The owner of the node does not have the ability to view and modify the node after the lifetime has expired.</a:t>
            </a:r>
            <a:endParaRPr b="0" lang="ru-RU" sz="2600" spc="-1" strike="noStrike">
              <a:latin typeface="Arial"/>
            </a:endParaRPr>
          </a:p>
          <a:p>
            <a:endParaRPr b="0" lang="ru-RU" sz="2600" spc="-1" strike="noStrike">
              <a:latin typeface="Arial"/>
            </a:endParaRPr>
          </a:p>
          <a:p>
            <a:endParaRPr b="0" lang="ru-RU"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432000" y="-216000"/>
            <a:ext cx="907164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ru-RU" sz="2600" spc="-1" strike="noStrike">
                <a:latin typeface="Arial"/>
              </a:rPr>
              <a:t>Node creating Window</a:t>
            </a:r>
            <a:endParaRPr b="0" lang="ru-RU" sz="2600" spc="-1" strike="noStrike">
              <a:latin typeface="Arial"/>
            </a:endParaRPr>
          </a:p>
        </p:txBody>
      </p:sp>
      <p:sp>
        <p:nvSpPr>
          <p:cNvPr id="233" name="CustomShape 2"/>
          <p:cNvSpPr/>
          <p:nvPr/>
        </p:nvSpPr>
        <p:spPr>
          <a:xfrm>
            <a:off x="216000" y="864000"/>
            <a:ext cx="9719640" cy="1553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2600" spc="-1" strike="noStrike">
                <a:latin typeface="Times New Roman"/>
              </a:rPr>
              <a:t>When you right-click on a file located in a node, a context menu will be called, which will allow the user to:</a:t>
            </a:r>
            <a:endParaRPr b="0" lang="ru-RU" sz="2600" spc="-1" strike="noStrike">
              <a:latin typeface="Arial"/>
            </a:endParaRPr>
          </a:p>
          <a:p>
            <a:pPr>
              <a:lnSpc>
                <a:spcPct val="100000"/>
              </a:lnSpc>
            </a:pPr>
            <a:r>
              <a:rPr b="0" lang="ru-RU" sz="2600" spc="-1" strike="noStrike">
                <a:latin typeface="Times New Roman"/>
              </a:rPr>
              <a:t>1. Remove file from node</a:t>
            </a:r>
            <a:endParaRPr b="0" lang="ru-RU" sz="2600" spc="-1" strike="noStrike">
              <a:latin typeface="Arial"/>
            </a:endParaRPr>
          </a:p>
          <a:p>
            <a:pPr>
              <a:lnSpc>
                <a:spcPct val="100000"/>
              </a:lnSpc>
            </a:pPr>
            <a:r>
              <a:rPr b="0" lang="ru-RU" sz="2600" spc="-1" strike="noStrike">
                <a:latin typeface="Times New Roman"/>
              </a:rPr>
              <a:t>2. Get file information</a:t>
            </a:r>
            <a:endParaRPr b="0" lang="ru-RU" sz="2600" spc="-1" strike="noStrike">
              <a:latin typeface="Arial"/>
            </a:endParaRPr>
          </a:p>
          <a:p>
            <a:pPr>
              <a:lnSpc>
                <a:spcPct val="100000"/>
              </a:lnSpc>
            </a:pPr>
            <a:r>
              <a:rPr b="0" lang="ru-RU" sz="2600" spc="-1" strike="noStrike">
                <a:latin typeface="Times New Roman"/>
              </a:rPr>
              <a:t>3. Rename file</a:t>
            </a:r>
            <a:endParaRPr b="0" lang="ru-RU" sz="2600" spc="-1" strike="noStrike">
              <a:latin typeface="Arial"/>
            </a:endParaRPr>
          </a:p>
          <a:p>
            <a:pPr>
              <a:lnSpc>
                <a:spcPct val="100000"/>
              </a:lnSpc>
            </a:pPr>
            <a:r>
              <a:rPr b="0" lang="ru-RU" sz="2600" spc="-1" strike="noStrike">
                <a:latin typeface="Times New Roman"/>
              </a:rPr>
              <a:t>When the user clicks the "Get file information" button, a pop-up window appears with information about the file.</a:t>
            </a:r>
            <a:endParaRPr b="0" lang="ru-RU" sz="2600" spc="-1" strike="noStrike">
              <a:latin typeface="Arial"/>
            </a:endParaRPr>
          </a:p>
        </p:txBody>
      </p:sp>
      <p:pic>
        <p:nvPicPr>
          <p:cNvPr id="234" name="" descr=""/>
          <p:cNvPicPr/>
          <p:nvPr/>
        </p:nvPicPr>
        <p:blipFill>
          <a:blip r:embed="rId1"/>
          <a:stretch/>
        </p:blipFill>
        <p:spPr>
          <a:xfrm>
            <a:off x="2904480" y="3888000"/>
            <a:ext cx="3359520" cy="28051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576360" y="0"/>
            <a:ext cx="9071640" cy="1031400"/>
          </a:xfrm>
          <a:prstGeom prst="rect">
            <a:avLst/>
          </a:prstGeom>
          <a:noFill/>
          <a:ln>
            <a:noFill/>
          </a:ln>
        </p:spPr>
        <p:txBody>
          <a:bodyPr lIns="0" rIns="0" tIns="0" bIns="0" anchor="ctr">
            <a:noAutofit/>
          </a:bodyPr>
          <a:p>
            <a:pPr algn="ctr"/>
            <a:r>
              <a:rPr b="0" lang="ru-RU" sz="4400" spc="-1" strike="noStrike">
                <a:latin typeface="Arial"/>
              </a:rPr>
              <a:t>Node creating Window</a:t>
            </a:r>
            <a:endParaRPr b="0" lang="ru-RU" sz="4400" spc="-1" strike="noStrike">
              <a:latin typeface="Arial"/>
            </a:endParaRPr>
          </a:p>
        </p:txBody>
      </p:sp>
      <p:sp>
        <p:nvSpPr>
          <p:cNvPr id="236" name="TextShape 2"/>
          <p:cNvSpPr txBox="1"/>
          <p:nvPr/>
        </p:nvSpPr>
        <p:spPr>
          <a:xfrm>
            <a:off x="216000" y="1080000"/>
            <a:ext cx="9720000" cy="1187640"/>
          </a:xfrm>
          <a:prstGeom prst="rect">
            <a:avLst/>
          </a:prstGeom>
          <a:noFill/>
          <a:ln>
            <a:noFill/>
          </a:ln>
        </p:spPr>
        <p:txBody>
          <a:bodyPr lIns="90000" rIns="90000" tIns="45000" bIns="45000">
            <a:noAutofit/>
          </a:bodyPr>
          <a:p>
            <a:r>
              <a:rPr b="0" lang="ru-RU" sz="2600" spc="-1" strike="noStrike">
                <a:latin typeface="Times new Roman"/>
              </a:rPr>
              <a:t>No interactions other than viewing file information, deleting it from a node, and renaming it are provided.</a:t>
            </a:r>
            <a:endParaRPr b="0" lang="ru-RU" sz="26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576000" y="-216000"/>
            <a:ext cx="907164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br/>
            <a:r>
              <a:rPr b="1" lang="ru-RU" sz="2600" spc="-1" strike="noStrike">
                <a:latin typeface="Arial"/>
              </a:rPr>
              <a:t>Settings window</a:t>
            </a:r>
            <a:endParaRPr b="0" lang="ru-RU" sz="2600" spc="-1" strike="noStrike">
              <a:latin typeface="Arial"/>
            </a:endParaRPr>
          </a:p>
        </p:txBody>
      </p:sp>
      <p:sp>
        <p:nvSpPr>
          <p:cNvPr id="238" name="CustomShape 2"/>
          <p:cNvSpPr/>
          <p:nvPr/>
        </p:nvSpPr>
        <p:spPr>
          <a:xfrm>
            <a:off x="72000" y="855720"/>
            <a:ext cx="10112400" cy="3103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2600" spc="-1" strike="noStrike">
                <a:latin typeface="Times New Roman"/>
              </a:rPr>
              <a:t>You can get to this window by pressing the corresponding key in the tool menu of the windows for creating and loading nodes. </a:t>
            </a:r>
            <a:endParaRPr b="0" lang="ru-RU" sz="2600" spc="-1" strike="noStrike">
              <a:latin typeface="Arial"/>
            </a:endParaRPr>
          </a:p>
          <a:p>
            <a:pPr>
              <a:lnSpc>
                <a:spcPct val="100000"/>
              </a:lnSpc>
            </a:pPr>
            <a:endParaRPr b="0" lang="ru-RU" sz="2600" spc="-1" strike="noStrike">
              <a:latin typeface="Arial"/>
            </a:endParaRPr>
          </a:p>
          <a:p>
            <a:pPr>
              <a:lnSpc>
                <a:spcPct val="100000"/>
              </a:lnSpc>
            </a:pPr>
            <a:endParaRPr b="0" lang="ru-RU" sz="2600" spc="-1" strike="noStrike">
              <a:latin typeface="Arial"/>
            </a:endParaRPr>
          </a:p>
          <a:p>
            <a:pPr>
              <a:lnSpc>
                <a:spcPct val="100000"/>
              </a:lnSpc>
            </a:pPr>
            <a:r>
              <a:rPr b="0" lang="ru-RU" sz="2600" spc="-1" strike="noStrike">
                <a:latin typeface="Times New Roman"/>
              </a:rPr>
              <a:t>This window will allow you to configure the program parameters, such as: </a:t>
            </a:r>
            <a:endParaRPr b="0" lang="ru-RU" sz="2600" spc="-1" strike="noStrike">
              <a:latin typeface="Arial"/>
            </a:endParaRPr>
          </a:p>
          <a:p>
            <a:pPr>
              <a:lnSpc>
                <a:spcPct val="100000"/>
              </a:lnSpc>
            </a:pPr>
            <a:r>
              <a:rPr b="0" lang="ru-RU" sz="2600" spc="-1" strike="noStrike">
                <a:latin typeface="Times New Roman"/>
              </a:rPr>
              <a:t>1. Start window of the program </a:t>
            </a:r>
            <a:endParaRPr b="0" lang="ru-RU" sz="2600" spc="-1" strike="noStrike">
              <a:latin typeface="Arial"/>
            </a:endParaRPr>
          </a:p>
          <a:p>
            <a:pPr>
              <a:lnSpc>
                <a:spcPct val="100000"/>
              </a:lnSpc>
            </a:pPr>
            <a:r>
              <a:rPr b="0" lang="ru-RU" sz="2600" spc="-1" strike="noStrike">
                <a:latin typeface="Times New Roman"/>
              </a:rPr>
              <a:t>2. Whether the user should remain in the account after authorization </a:t>
            </a:r>
            <a:endParaRPr b="0" lang="ru-RU" sz="2600" spc="-1" strike="noStrike">
              <a:latin typeface="Arial"/>
            </a:endParaRPr>
          </a:p>
          <a:p>
            <a:pPr>
              <a:lnSpc>
                <a:spcPct val="100000"/>
              </a:lnSpc>
            </a:pPr>
            <a:r>
              <a:rPr b="0" lang="ru-RU" sz="2600" spc="-1" strike="noStrike">
                <a:latin typeface="Times New Roman"/>
              </a:rPr>
              <a:t>3. The path for downloading files by default, instead of choosing at each download</a:t>
            </a:r>
            <a:endParaRPr b="0" lang="ru-RU" sz="2600" spc="-1" strike="noStrike">
              <a:latin typeface="Arial"/>
            </a:endParaRPr>
          </a:p>
        </p:txBody>
      </p:sp>
      <p:pic>
        <p:nvPicPr>
          <p:cNvPr id="239" name="" descr=""/>
          <p:cNvPicPr/>
          <p:nvPr/>
        </p:nvPicPr>
        <p:blipFill>
          <a:blip r:embed="rId1"/>
          <a:stretch/>
        </p:blipFill>
        <p:spPr>
          <a:xfrm>
            <a:off x="1800000" y="4320000"/>
            <a:ext cx="6963120" cy="2735640"/>
          </a:xfrm>
          <a:prstGeom prst="rect">
            <a:avLst/>
          </a:prstGeom>
          <a:ln>
            <a:noFill/>
          </a:ln>
        </p:spPr>
      </p:pic>
      <p:pic>
        <p:nvPicPr>
          <p:cNvPr id="240" name="" descr=""/>
          <p:cNvPicPr/>
          <p:nvPr/>
        </p:nvPicPr>
        <p:blipFill>
          <a:blip r:embed="rId2"/>
          <a:stretch/>
        </p:blipFill>
        <p:spPr>
          <a:xfrm>
            <a:off x="2391480" y="1838160"/>
            <a:ext cx="6104520" cy="5378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360360" y="83520"/>
            <a:ext cx="9143640" cy="625320"/>
          </a:xfrm>
          <a:prstGeom prst="rect">
            <a:avLst/>
          </a:prstGeom>
          <a:noFill/>
          <a:ln>
            <a:noFill/>
          </a:ln>
        </p:spPr>
        <p:txBody>
          <a:bodyPr lIns="0" rIns="0" tIns="0" bIns="0" anchor="ctr">
            <a:noAutofit/>
          </a:bodyPr>
          <a:p>
            <a:pPr algn="ctr">
              <a:lnSpc>
                <a:spcPct val="100000"/>
              </a:lnSpc>
            </a:pPr>
            <a:br/>
            <a:r>
              <a:rPr b="1" lang="ru-RU" sz="2600" spc="-1" strike="noStrike">
                <a:latin typeface="Arial"/>
              </a:rPr>
              <a:t>Settings window</a:t>
            </a:r>
            <a:endParaRPr b="0" lang="ru-RU" sz="2600" spc="-1" strike="noStrike">
              <a:latin typeface="Arial"/>
            </a:endParaRPr>
          </a:p>
        </p:txBody>
      </p:sp>
      <p:sp>
        <p:nvSpPr>
          <p:cNvPr id="242" name="TextShape 2"/>
          <p:cNvSpPr txBox="1"/>
          <p:nvPr/>
        </p:nvSpPr>
        <p:spPr>
          <a:xfrm>
            <a:off x="461880" y="1080000"/>
            <a:ext cx="8898120" cy="2473560"/>
          </a:xfrm>
          <a:prstGeom prst="rect">
            <a:avLst/>
          </a:prstGeom>
          <a:noFill/>
          <a:ln>
            <a:noFill/>
          </a:ln>
        </p:spPr>
        <p:txBody>
          <a:bodyPr lIns="90000" rIns="90000" tIns="45000" bIns="45000">
            <a:noAutofit/>
          </a:bodyPr>
          <a:p>
            <a:r>
              <a:rPr b="0" lang="ru-RU" sz="2600" spc="-1" strike="noStrike">
                <a:latin typeface="Times new roman"/>
              </a:rPr>
              <a:t>Also, if the user is authorized, the "change password" button will appear in the settings list.</a:t>
            </a:r>
            <a:endParaRPr b="0" lang="ru-RU" sz="2600" spc="-1" strike="noStrike">
              <a:latin typeface="Times new roman"/>
            </a:endParaRPr>
          </a:p>
          <a:p>
            <a:endParaRPr b="0" lang="ru-RU" sz="2600" spc="-1" strike="noStrike">
              <a:latin typeface="Times new roman"/>
            </a:endParaRPr>
          </a:p>
          <a:p>
            <a:r>
              <a:rPr b="0" lang="ru-RU" sz="2600" spc="-1" strike="noStrike">
                <a:latin typeface="Times new roman"/>
              </a:rPr>
              <a:t> </a:t>
            </a:r>
            <a:r>
              <a:rPr b="0" lang="ru-RU" sz="2600" spc="-1" strike="noStrike">
                <a:latin typeface="Times new roman"/>
              </a:rPr>
              <a:t>When you click on which, the password change window appears.</a:t>
            </a:r>
            <a:endParaRPr b="0" lang="ru-RU" sz="2600" spc="-1" strike="noStrike">
              <a:latin typeface="Times new roman"/>
            </a:endParaRPr>
          </a:p>
        </p:txBody>
      </p:sp>
      <p:pic>
        <p:nvPicPr>
          <p:cNvPr id="243" name="" descr=""/>
          <p:cNvPicPr/>
          <p:nvPr/>
        </p:nvPicPr>
        <p:blipFill>
          <a:blip r:embed="rId1"/>
          <a:stretch/>
        </p:blipFill>
        <p:spPr>
          <a:xfrm>
            <a:off x="3816000" y="2016000"/>
            <a:ext cx="2493000" cy="640080"/>
          </a:xfrm>
          <a:prstGeom prst="rect">
            <a:avLst/>
          </a:prstGeom>
          <a:ln>
            <a:noFill/>
          </a:ln>
        </p:spPr>
      </p:pic>
      <p:pic>
        <p:nvPicPr>
          <p:cNvPr id="244" name="" descr=""/>
          <p:cNvPicPr/>
          <p:nvPr/>
        </p:nvPicPr>
        <p:blipFill>
          <a:blip r:embed="rId2"/>
          <a:stretch/>
        </p:blipFill>
        <p:spPr>
          <a:xfrm>
            <a:off x="2778480" y="3672000"/>
            <a:ext cx="4133520" cy="20160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504360" y="-216000"/>
            <a:ext cx="9071640" cy="887400"/>
          </a:xfrm>
          <a:prstGeom prst="rect">
            <a:avLst/>
          </a:prstGeom>
          <a:noFill/>
          <a:ln>
            <a:noFill/>
          </a:ln>
        </p:spPr>
        <p:txBody>
          <a:bodyPr lIns="0" rIns="0" tIns="0" bIns="0" anchor="ctr">
            <a:noAutofit/>
          </a:bodyPr>
          <a:p>
            <a:pPr algn="ctr">
              <a:lnSpc>
                <a:spcPct val="100000"/>
              </a:lnSpc>
            </a:pPr>
            <a:br/>
            <a:r>
              <a:rPr b="1" lang="ru-RU" sz="2600" spc="-1" strike="noStrike">
                <a:latin typeface="Arial"/>
              </a:rPr>
              <a:t>Settings window</a:t>
            </a:r>
            <a:endParaRPr b="0" lang="ru-RU" sz="2600" spc="-1" strike="noStrike">
              <a:latin typeface="Arial"/>
            </a:endParaRPr>
          </a:p>
        </p:txBody>
      </p:sp>
      <p:sp>
        <p:nvSpPr>
          <p:cNvPr id="246" name="TextShape 2"/>
          <p:cNvSpPr txBox="1"/>
          <p:nvPr/>
        </p:nvSpPr>
        <p:spPr>
          <a:xfrm>
            <a:off x="144000" y="727560"/>
            <a:ext cx="9858240" cy="3016440"/>
          </a:xfrm>
          <a:prstGeom prst="rect">
            <a:avLst/>
          </a:prstGeom>
          <a:noFill/>
          <a:ln>
            <a:noFill/>
          </a:ln>
        </p:spPr>
        <p:txBody>
          <a:bodyPr lIns="90000" rIns="90000" tIns="45000" bIns="45000">
            <a:noAutofit/>
          </a:bodyPr>
          <a:p>
            <a:r>
              <a:rPr b="0" lang="ru-RU" sz="2600" spc="-1" strike="noStrike">
                <a:latin typeface="Times new roman"/>
              </a:rPr>
              <a:t>The password change form contains three input fields (current password, new password, confirm password) and a confirm button.</a:t>
            </a:r>
            <a:endParaRPr b="0" lang="ru-RU" sz="2600" spc="-1" strike="noStrike">
              <a:latin typeface="Times new roman"/>
              <a:ea typeface="Courier New"/>
            </a:endParaRPr>
          </a:p>
          <a:p>
            <a:r>
              <a:rPr b="0" lang="ru-RU" sz="2600" spc="-1" strike="noStrike">
                <a:latin typeface="Times new roman"/>
              </a:rPr>
              <a:t>In order to change the user must enter the correct current password, a new password and confirm it. Then click on the confirm button.</a:t>
            </a:r>
            <a:endParaRPr b="0" lang="ru-RU" sz="2600" spc="-1" strike="noStrike">
              <a:latin typeface="Times new roman"/>
              <a:ea typeface="Courier New"/>
            </a:endParaRPr>
          </a:p>
          <a:p>
            <a:r>
              <a:rPr b="0" lang="ru-RU" sz="2600" spc="-1" strike="noStrike">
                <a:latin typeface="Times new roman"/>
              </a:rPr>
              <a:t>If the data is correct, a message about password change will appear. Otherwise, a window will appear with an error message (the current password was entered incorrectly or the new password does not match the password in the confirmation field)</a:t>
            </a:r>
            <a:endParaRPr b="0" lang="ru-RU" sz="2600" spc="-1" strike="noStrike">
              <a:latin typeface="Times new roman"/>
              <a:ea typeface="Courier New"/>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360000" y="-255960"/>
            <a:ext cx="9431640" cy="21276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ru-RU" sz="4000" spc="-1" strike="noStrike">
                <a:latin typeface="Times New Roman"/>
              </a:rPr>
              <a:t>Thanks for your attention!</a:t>
            </a:r>
            <a:endParaRPr b="0" lang="ru-RU" sz="4000" spc="-1" strike="noStrike">
              <a:latin typeface="Arial"/>
            </a:endParaRPr>
          </a:p>
        </p:txBody>
      </p:sp>
      <p:sp>
        <p:nvSpPr>
          <p:cNvPr id="248" name="CustomShape 2"/>
          <p:cNvSpPr/>
          <p:nvPr/>
        </p:nvSpPr>
        <p:spPr>
          <a:xfrm>
            <a:off x="0" y="2376000"/>
            <a:ext cx="10162440" cy="851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2700" spc="-1" strike="noStrike">
                <a:latin typeface="Times New Roman"/>
              </a:rPr>
              <a:t>The author hopes that the designed interface is simple and intuitive. The design of the application can be changed while working on the project.</a:t>
            </a:r>
            <a:endParaRPr b="0" lang="ru-RU" sz="27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466200" y="134640"/>
            <a:ext cx="9071640" cy="873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ru-RU" sz="2600" spc="-1" strike="noStrike">
                <a:latin typeface="Arial"/>
              </a:rPr>
              <a:t>Starting window</a:t>
            </a:r>
            <a:endParaRPr b="0" lang="ru-RU" sz="2600" spc="-1" strike="noStrike">
              <a:latin typeface="Arial"/>
            </a:endParaRPr>
          </a:p>
        </p:txBody>
      </p:sp>
      <p:sp>
        <p:nvSpPr>
          <p:cNvPr id="196" name="CustomShape 2"/>
          <p:cNvSpPr/>
          <p:nvPr/>
        </p:nvSpPr>
        <p:spPr>
          <a:xfrm>
            <a:off x="301320" y="1020600"/>
            <a:ext cx="5674320" cy="2003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2200" spc="-1" strike="noStrike">
                <a:latin typeface="Times New Roman"/>
              </a:rPr>
              <a:t>After the user starts the application, a start window will appear in front of him.</a:t>
            </a:r>
            <a:endParaRPr b="0" lang="ru-RU" sz="2200" spc="-1" strike="noStrike">
              <a:latin typeface="Arial"/>
            </a:endParaRPr>
          </a:p>
        </p:txBody>
      </p:sp>
      <p:pic>
        <p:nvPicPr>
          <p:cNvPr id="197" name="" descr=""/>
          <p:cNvPicPr/>
          <p:nvPr/>
        </p:nvPicPr>
        <p:blipFill>
          <a:blip r:embed="rId1"/>
          <a:srcRect l="8735" t="23559" r="10679" b="20206"/>
          <a:stretch/>
        </p:blipFill>
        <p:spPr>
          <a:xfrm>
            <a:off x="1440000" y="1944000"/>
            <a:ext cx="7775640" cy="37436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394200" y="360000"/>
            <a:ext cx="9397440" cy="2106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2000" spc="-1" strike="noStrike">
                <a:latin typeface="Times new roman"/>
              </a:rPr>
              <a:t>The user is prompted to choose what action he wants to perform:</a:t>
            </a:r>
            <a:endParaRPr b="0" lang="ru-RU" sz="2000" spc="-1" strike="noStrike">
              <a:latin typeface="Arial"/>
            </a:endParaRPr>
          </a:p>
          <a:p>
            <a:pPr>
              <a:lnSpc>
                <a:spcPct val="100000"/>
              </a:lnSpc>
            </a:pPr>
            <a:r>
              <a:rPr b="0" lang="ru-RU" sz="2000" spc="-1" strike="noStrike">
                <a:latin typeface="Times new roman"/>
              </a:rPr>
              <a:t>1. Create a separate node in the cloud file system</a:t>
            </a:r>
            <a:endParaRPr b="0" lang="ru-RU" sz="2000" spc="-1" strike="noStrike">
              <a:latin typeface="Arial"/>
            </a:endParaRPr>
          </a:p>
          <a:p>
            <a:pPr>
              <a:lnSpc>
                <a:spcPct val="100000"/>
              </a:lnSpc>
            </a:pPr>
            <a:r>
              <a:rPr b="0" lang="ru-RU" sz="2000" spc="-1" strike="noStrike">
                <a:latin typeface="Times new roman"/>
              </a:rPr>
              <a:t>2. Download files from the cloud file system using a unique node identifier (Node ID).</a:t>
            </a:r>
            <a:endParaRPr b="0" lang="ru-RU" sz="2000" spc="-1" strike="noStrike">
              <a:latin typeface="Arial"/>
            </a:endParaRPr>
          </a:p>
          <a:p>
            <a:pPr>
              <a:lnSpc>
                <a:spcPct val="100000"/>
              </a:lnSpc>
            </a:pPr>
            <a:endParaRPr b="0" lang="ru-RU" sz="2000" spc="-1" strike="noStrike">
              <a:latin typeface="Arial"/>
            </a:endParaRPr>
          </a:p>
        </p:txBody>
      </p:sp>
      <p:sp>
        <p:nvSpPr>
          <p:cNvPr id="199" name="CustomShape 2"/>
          <p:cNvSpPr/>
          <p:nvPr/>
        </p:nvSpPr>
        <p:spPr>
          <a:xfrm>
            <a:off x="0" y="3384000"/>
            <a:ext cx="10162440" cy="20631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ru-RU" sz="1800" spc="-1" strike="noStrike">
              <a:latin typeface="Arial"/>
            </a:endParaRPr>
          </a:p>
          <a:p>
            <a:pPr>
              <a:lnSpc>
                <a:spcPct val="100000"/>
              </a:lnSpc>
            </a:pPr>
            <a:r>
              <a:rPr b="0" lang="ru-RU" sz="2000" spc="-1" strike="noStrike">
                <a:latin typeface="Times new roman"/>
                <a:ea typeface="Courier New"/>
              </a:rPr>
              <a:t>There is also a checkbox on the window that is responsible for showing the start window at startup. If the "do not ask at startup" mode is selected, the window selected by the user will be immediately displayed in the future. For example, the window for creating a new node, if the user clicked "Create a new node" and activated the checkbox "Do not ask at startup".</a:t>
            </a:r>
            <a:endParaRPr b="0" lang="ru-RU" sz="2000" spc="-1" strike="noStrike">
              <a:latin typeface="Arial"/>
            </a:endParaRPr>
          </a:p>
          <a:p>
            <a:pPr>
              <a:lnSpc>
                <a:spcPct val="100000"/>
              </a:lnSpc>
            </a:pPr>
            <a:r>
              <a:rPr b="0" lang="ru-RU" sz="2000" spc="-1" strike="noStrike">
                <a:latin typeface="Times new roman"/>
                <a:ea typeface="Courier New"/>
              </a:rPr>
              <a:t>In the future, this choice can be changed by going to the settings menu from any window of the subsequent program window.</a:t>
            </a:r>
            <a:endParaRPr b="0" lang="ru-RU" sz="2000" spc="-1" strike="noStrike">
              <a:latin typeface="Arial"/>
            </a:endParaRPr>
          </a:p>
        </p:txBody>
      </p:sp>
      <p:pic>
        <p:nvPicPr>
          <p:cNvPr id="200" name="" descr=""/>
          <p:cNvPicPr/>
          <p:nvPr/>
        </p:nvPicPr>
        <p:blipFill>
          <a:blip r:embed="rId1"/>
          <a:srcRect l="38563" t="39279" r="39279" b="43357"/>
          <a:stretch/>
        </p:blipFill>
        <p:spPr>
          <a:xfrm>
            <a:off x="3096000" y="1512000"/>
            <a:ext cx="3985920" cy="1799640"/>
          </a:xfrm>
          <a:prstGeom prst="rect">
            <a:avLst/>
          </a:prstGeom>
          <a:ln>
            <a:noFill/>
          </a:ln>
        </p:spPr>
      </p:pic>
      <p:pic>
        <p:nvPicPr>
          <p:cNvPr id="201" name="" descr=""/>
          <p:cNvPicPr/>
          <p:nvPr/>
        </p:nvPicPr>
        <p:blipFill>
          <a:blip r:embed="rId2"/>
          <a:srcRect l="39995" t="55383" r="39988" b="35926"/>
          <a:stretch/>
        </p:blipFill>
        <p:spPr>
          <a:xfrm>
            <a:off x="2376000" y="5472000"/>
            <a:ext cx="5473080" cy="136728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576000" y="-254160"/>
            <a:ext cx="907164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ru-RU" sz="2600" spc="-1" strike="noStrike">
                <a:latin typeface="Arial"/>
              </a:rPr>
              <a:t>Authorization Window</a:t>
            </a:r>
            <a:endParaRPr b="0" lang="ru-RU" sz="2600" spc="-1" strike="noStrike">
              <a:latin typeface="Arial"/>
            </a:endParaRPr>
          </a:p>
        </p:txBody>
      </p:sp>
      <p:sp>
        <p:nvSpPr>
          <p:cNvPr id="203" name="CustomShape 2"/>
          <p:cNvSpPr/>
          <p:nvPr/>
        </p:nvSpPr>
        <p:spPr>
          <a:xfrm>
            <a:off x="272520" y="5662080"/>
            <a:ext cx="8870040" cy="4384080"/>
          </a:xfrm>
          <a:prstGeom prst="rect">
            <a:avLst/>
          </a:prstGeom>
          <a:noFill/>
          <a:ln>
            <a:noFill/>
          </a:ln>
        </p:spPr>
        <p:style>
          <a:lnRef idx="0"/>
          <a:fillRef idx="0"/>
          <a:effectRef idx="0"/>
          <a:fontRef idx="minor"/>
        </p:style>
      </p:sp>
      <p:sp>
        <p:nvSpPr>
          <p:cNvPr id="204" name="CustomShape 3"/>
          <p:cNvSpPr/>
          <p:nvPr/>
        </p:nvSpPr>
        <p:spPr>
          <a:xfrm>
            <a:off x="360000" y="934920"/>
            <a:ext cx="9503640" cy="29527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ru-RU" sz="1800" spc="-1" strike="noStrike">
              <a:latin typeface="Arial"/>
            </a:endParaRPr>
          </a:p>
          <a:p>
            <a:pPr>
              <a:lnSpc>
                <a:spcPct val="100000"/>
              </a:lnSpc>
            </a:pPr>
            <a:r>
              <a:rPr b="0" lang="ru-RU" sz="2600" spc="-1" strike="noStrike">
                <a:latin typeface="Times New Roman"/>
              </a:rPr>
              <a:t>If the user proceeded to create a node in the file system, an authorization window with two buttons will appear before - log into an account and create an account. </a:t>
            </a:r>
            <a:endParaRPr b="0" lang="ru-RU" sz="2600" spc="-1" strike="noStrike">
              <a:latin typeface="Arial"/>
            </a:endParaRPr>
          </a:p>
          <a:p>
            <a:pPr>
              <a:lnSpc>
                <a:spcPct val="100000"/>
              </a:lnSpc>
            </a:pPr>
            <a:r>
              <a:rPr b="0" lang="ru-RU" sz="2600" spc="-1" strike="noStrike">
                <a:latin typeface="Times New Roman"/>
              </a:rPr>
              <a:t>Unregistered users are not allowed to create nodes.</a:t>
            </a:r>
            <a:endParaRPr b="0" lang="ru-RU" sz="2600" spc="-1" strike="noStrike">
              <a:latin typeface="Arial"/>
            </a:endParaRPr>
          </a:p>
          <a:p>
            <a:pPr>
              <a:lnSpc>
                <a:spcPct val="100000"/>
              </a:lnSpc>
            </a:pPr>
            <a:r>
              <a:rPr b="0" lang="ru-RU" sz="2600" spc="-1" strike="noStrike">
                <a:latin typeface="Times New Roman"/>
              </a:rPr>
              <a:t>I forgot to take a screenshot, so let's use our imagination :)</a:t>
            </a:r>
            <a:endParaRPr b="0" lang="ru-RU"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504000" y="-254160"/>
            <a:ext cx="907164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ru-RU" sz="2600" spc="-1" strike="noStrike">
                <a:latin typeface="Arial"/>
              </a:rPr>
              <a:t>Log in Winow</a:t>
            </a:r>
            <a:endParaRPr b="0" lang="ru-RU" sz="2600" spc="-1" strike="noStrike">
              <a:latin typeface="Arial"/>
            </a:endParaRPr>
          </a:p>
        </p:txBody>
      </p:sp>
      <p:sp>
        <p:nvSpPr>
          <p:cNvPr id="206" name="CustomShape 2"/>
          <p:cNvSpPr/>
          <p:nvPr/>
        </p:nvSpPr>
        <p:spPr>
          <a:xfrm>
            <a:off x="144000" y="1204920"/>
            <a:ext cx="9647640" cy="88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2800" spc="-1" strike="noStrike">
                <a:latin typeface="Arial"/>
              </a:rPr>
              <a:t>If the user chose to log into an existing account, a login form will appear.</a:t>
            </a:r>
            <a:endParaRPr b="0" lang="ru-RU" sz="2800" spc="-1" strike="noStrike">
              <a:latin typeface="Arial"/>
            </a:endParaRPr>
          </a:p>
        </p:txBody>
      </p:sp>
      <p:sp>
        <p:nvSpPr>
          <p:cNvPr id="207" name="CustomShape 3"/>
          <p:cNvSpPr/>
          <p:nvPr/>
        </p:nvSpPr>
        <p:spPr>
          <a:xfrm>
            <a:off x="140760" y="5184000"/>
            <a:ext cx="10154880" cy="2070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700" spc="-1" strike="noStrike">
                <a:latin typeface="Times new roman"/>
              </a:rPr>
              <a:t>The form contains fields for entering the data required for authentication and the "Stay in account" checkbox. If the user has chosen to "stay in account", the login window will not appear on subsequent launches of the application until the user logs out.  To log into account need to press the button «Log in».</a:t>
            </a:r>
            <a:endParaRPr b="0" lang="ru-RU" sz="1700" spc="-1" strike="noStrike">
              <a:latin typeface="Arial"/>
            </a:endParaRPr>
          </a:p>
          <a:p>
            <a:pPr>
              <a:lnSpc>
                <a:spcPct val="100000"/>
              </a:lnSpc>
            </a:pPr>
            <a:r>
              <a:rPr b="0" lang="ru-RU" sz="1700" spc="-1" strike="noStrike">
                <a:latin typeface="Times new roman"/>
              </a:rPr>
              <a:t>This choice can be canceled in the program settings menu.</a:t>
            </a:r>
            <a:endParaRPr b="0" lang="ru-RU" sz="1700" spc="-1" strike="noStrike">
              <a:latin typeface="Arial"/>
            </a:endParaRPr>
          </a:p>
          <a:p>
            <a:pPr>
              <a:lnSpc>
                <a:spcPct val="100000"/>
              </a:lnSpc>
            </a:pPr>
            <a:r>
              <a:rPr b="0" lang="ru-RU" sz="1700" spc="-1" strike="noStrike">
                <a:latin typeface="Times new roman"/>
              </a:rPr>
              <a:t>If the user has forgotten the password, he can click the «reset password» button. Then a temporary password will be sent to his email, which can then be changed in the settings window.</a:t>
            </a:r>
            <a:endParaRPr b="0" lang="ru-RU" sz="1700" spc="-1" strike="noStrike">
              <a:latin typeface="Arial"/>
            </a:endParaRPr>
          </a:p>
          <a:p>
            <a:pPr>
              <a:lnSpc>
                <a:spcPct val="100000"/>
              </a:lnSpc>
            </a:pPr>
            <a:endParaRPr b="0" lang="ru-RU" sz="1700" spc="-1" strike="noStrike">
              <a:latin typeface="Arial"/>
            </a:endParaRPr>
          </a:p>
          <a:p>
            <a:pPr>
              <a:lnSpc>
                <a:spcPct val="100000"/>
              </a:lnSpc>
            </a:pPr>
            <a:endParaRPr b="0" lang="ru-RU" sz="1700" spc="-1" strike="noStrike">
              <a:latin typeface="Arial"/>
            </a:endParaRPr>
          </a:p>
        </p:txBody>
      </p:sp>
      <p:pic>
        <p:nvPicPr>
          <p:cNvPr id="208" name="" descr=""/>
          <p:cNvPicPr/>
          <p:nvPr/>
        </p:nvPicPr>
        <p:blipFill>
          <a:blip r:embed="rId1"/>
          <a:stretch/>
        </p:blipFill>
        <p:spPr>
          <a:xfrm>
            <a:off x="3515040" y="2119320"/>
            <a:ext cx="3180960" cy="27046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504000" y="-254160"/>
            <a:ext cx="907164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ru-RU" sz="2400" spc="-1" strike="noStrike">
                <a:latin typeface="Arial"/>
              </a:rPr>
              <a:t>Sig in Window</a:t>
            </a:r>
            <a:endParaRPr b="0" lang="ru-RU" sz="2400" spc="-1" strike="noStrike">
              <a:latin typeface="Arial"/>
            </a:endParaRPr>
          </a:p>
        </p:txBody>
      </p:sp>
      <p:sp>
        <p:nvSpPr>
          <p:cNvPr id="210" name="CustomShape 2"/>
          <p:cNvSpPr/>
          <p:nvPr/>
        </p:nvSpPr>
        <p:spPr>
          <a:xfrm>
            <a:off x="144000" y="720000"/>
            <a:ext cx="9853200" cy="194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2400" spc="-1" strike="noStrike">
                <a:latin typeface="Arial"/>
              </a:rPr>
              <a:t>If the user in the authorization window has chosen "create user", a new user registration window will appear in front of him. This window is similar to the account login window discussed on the previous slide. </a:t>
            </a:r>
            <a:endParaRPr b="0" lang="ru-RU" sz="2400" spc="-1" strike="noStrike">
              <a:latin typeface="Arial"/>
            </a:endParaRPr>
          </a:p>
          <a:p>
            <a:pPr>
              <a:lnSpc>
                <a:spcPct val="100000"/>
              </a:lnSpc>
            </a:pPr>
            <a:r>
              <a:rPr b="0" lang="ru-RU" sz="2400" spc="-1" strike="noStrike">
                <a:latin typeface="Arial"/>
              </a:rPr>
              <a:t>If the "stay in account" checkbox is active, the user will be authorized under the newly created account, without unnecessary data entry.</a:t>
            </a:r>
            <a:endParaRPr b="0" lang="ru-RU" sz="2400" spc="-1" strike="noStrike">
              <a:latin typeface="Arial"/>
            </a:endParaRPr>
          </a:p>
        </p:txBody>
      </p:sp>
      <p:pic>
        <p:nvPicPr>
          <p:cNvPr id="211" name="" descr=""/>
          <p:cNvPicPr/>
          <p:nvPr/>
        </p:nvPicPr>
        <p:blipFill>
          <a:blip r:embed="rId1"/>
          <a:srcRect l="39821" t="28410" r="31213" b="38242"/>
          <a:stretch/>
        </p:blipFill>
        <p:spPr>
          <a:xfrm>
            <a:off x="2160000" y="2808000"/>
            <a:ext cx="5910120" cy="41032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576000" y="-182160"/>
            <a:ext cx="907164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ru-RU" sz="2600" spc="-1" strike="noStrike">
                <a:latin typeface="Arial"/>
              </a:rPr>
              <a:t>Download Window</a:t>
            </a:r>
            <a:endParaRPr b="0" lang="ru-RU" sz="2600" spc="-1" strike="noStrike">
              <a:latin typeface="Arial"/>
            </a:endParaRPr>
          </a:p>
        </p:txBody>
      </p:sp>
      <p:sp>
        <p:nvSpPr>
          <p:cNvPr id="213" name="CustomShape 2"/>
          <p:cNvSpPr/>
          <p:nvPr/>
        </p:nvSpPr>
        <p:spPr>
          <a:xfrm>
            <a:off x="0" y="792000"/>
            <a:ext cx="10066680" cy="2304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2600" spc="-1" strike="noStrike">
                <a:latin typeface="Arial"/>
              </a:rPr>
              <a:t>Consider the window for downloading files by node ID. A field for entering the node identifier appears in front of the user. After the input is completed and «Acces Node» button was pressed, the list of files located in this node is loaded. The user can click the "download" button and the selected files will be downloaded from the cloud storage to the user's personal computer.</a:t>
            </a:r>
            <a:endParaRPr b="0" lang="ru-RU" sz="2600" spc="-1" strike="noStrike">
              <a:latin typeface="Arial"/>
            </a:endParaRPr>
          </a:p>
          <a:p>
            <a:pPr>
              <a:lnSpc>
                <a:spcPct val="100000"/>
              </a:lnSpc>
            </a:pPr>
            <a:endParaRPr b="0" lang="ru-RU" sz="2600" spc="-1" strike="noStrike">
              <a:latin typeface="Arial"/>
            </a:endParaRPr>
          </a:p>
        </p:txBody>
      </p:sp>
      <p:pic>
        <p:nvPicPr>
          <p:cNvPr id="214" name="" descr=""/>
          <p:cNvPicPr/>
          <p:nvPr/>
        </p:nvPicPr>
        <p:blipFill>
          <a:blip r:embed="rId1"/>
          <a:stretch/>
        </p:blipFill>
        <p:spPr>
          <a:xfrm>
            <a:off x="3528000" y="3401280"/>
            <a:ext cx="3600000" cy="38707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576000" y="-182160"/>
            <a:ext cx="907164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ru-RU" sz="2600" spc="-1" strike="noStrike">
                <a:latin typeface="Arial"/>
              </a:rPr>
              <a:t>Download Window</a:t>
            </a:r>
            <a:endParaRPr b="0" lang="ru-RU" sz="2600" spc="-1" strike="noStrike">
              <a:latin typeface="Arial"/>
            </a:endParaRPr>
          </a:p>
        </p:txBody>
      </p:sp>
      <p:sp>
        <p:nvSpPr>
          <p:cNvPr id="216" name="CustomShape 2"/>
          <p:cNvSpPr/>
          <p:nvPr/>
        </p:nvSpPr>
        <p:spPr>
          <a:xfrm>
            <a:off x="289080" y="936000"/>
            <a:ext cx="8638560" cy="119700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191"/>
              </a:spcBef>
              <a:spcAft>
                <a:spcPts val="992"/>
              </a:spcAft>
            </a:pPr>
            <a:r>
              <a:rPr b="0" lang="ru-RU" sz="2600" spc="-1" strike="noStrike">
                <a:latin typeface="Arial"/>
                <a:ea typeface="Noto Sans CJK SC"/>
              </a:rPr>
              <a:t>After clicking on the button, a dialog for choosing the directory for saving will appear. The default save directory can be configured from the setup menu.</a:t>
            </a:r>
            <a:r>
              <a:rPr b="0" lang="ru-RU" sz="2600" spc="-1" strike="noStrike">
                <a:latin typeface="Times new Roman"/>
              </a:rPr>
              <a:t>If the transition to the upload form occurs from the node creation form and a node has been selected in the node tree, its ID value is transferred to the upload form automatically</a:t>
            </a:r>
            <a:endParaRPr b="0" lang="ru-RU"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216000" y="-182160"/>
            <a:ext cx="907164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ru-RU" sz="2600" spc="-1" strike="noStrike">
                <a:latin typeface="Arial"/>
              </a:rPr>
              <a:t>Node creating Window</a:t>
            </a:r>
            <a:endParaRPr b="0" lang="ru-RU" sz="2600" spc="-1" strike="noStrike">
              <a:latin typeface="Arial"/>
            </a:endParaRPr>
          </a:p>
        </p:txBody>
      </p:sp>
      <p:sp>
        <p:nvSpPr>
          <p:cNvPr id="218" name="CustomShape 2"/>
          <p:cNvSpPr/>
          <p:nvPr/>
        </p:nvSpPr>
        <p:spPr>
          <a:xfrm>
            <a:off x="392040" y="568440"/>
            <a:ext cx="9327600" cy="15912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ru-RU" sz="1800" spc="-1" strike="noStrike">
              <a:latin typeface="Arial"/>
            </a:endParaRPr>
          </a:p>
          <a:p>
            <a:pPr>
              <a:lnSpc>
                <a:spcPct val="100000"/>
              </a:lnSpc>
            </a:pPr>
            <a:r>
              <a:rPr b="0" lang="ru-RU" sz="2600" spc="-1" strike="noStrike">
                <a:latin typeface="Arial"/>
              </a:rPr>
              <a:t>When choosing to create a node, a window for creating nodes will appear in front of the user.</a:t>
            </a:r>
            <a:endParaRPr b="0" lang="ru-RU" sz="2600" spc="-1" strike="noStrike">
              <a:latin typeface="Arial"/>
            </a:endParaRPr>
          </a:p>
        </p:txBody>
      </p:sp>
      <p:pic>
        <p:nvPicPr>
          <p:cNvPr id="219" name="" descr=""/>
          <p:cNvPicPr/>
          <p:nvPr/>
        </p:nvPicPr>
        <p:blipFill>
          <a:blip r:embed="rId1"/>
          <a:stretch/>
        </p:blipFill>
        <p:spPr>
          <a:xfrm>
            <a:off x="1347120" y="2391480"/>
            <a:ext cx="7429320" cy="39524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2020-11-09T23:26:19Z</dcterms:created>
  <dc:creator/>
  <dc:description/>
  <dc:language>ru-RU</dc:language>
  <cp:lastModifiedBy/>
  <dcterms:modified xsi:type="dcterms:W3CDTF">2020-11-14T16:52:04Z</dcterms:modified>
  <cp:revision>3</cp:revision>
  <dc:subject/>
  <dc:title>Blueprint Plans</dc:title>
</cp:coreProperties>
</file>