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61" r:id="rId3"/>
    <p:sldId id="326" r:id="rId4"/>
    <p:sldId id="262" r:id="rId5"/>
    <p:sldId id="325" r:id="rId6"/>
    <p:sldId id="324" r:id="rId7"/>
    <p:sldId id="327" r:id="rId8"/>
    <p:sldId id="328" r:id="rId9"/>
    <p:sldId id="32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A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8.36041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5-02-11T19:12:28.07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3828 10248 0,'0'0'63,"0"0"-32,0 0-16,-18 0 1,18 0 0,-18 0-1,18 0-15,-17 0 16,-1 0-16,18 0 15,-18 0-15,18 0 16,-35 0-16,35 0 16,-35 0-16,17 0 15,18-17-15,-35 17 16,17-18-16,1 18 15,-19 0-15,19 0 16,-1 0-16,-17 0 16,0 0-1,17 0-15,0 0 16,-17 0-16,35 0 15,-35 0-15,17 0 16,0 0-16,-17 0 16,0 0-16,17 0 15,1 0-15,-36 0 16,35 0-16,0 0 15,1 0-15,-18 0 16,-1-18-16,19 18 16,-19 0-16,19 0 15,-19 0-15,19 0 16,-36 0-16,35 0 15,-17 0-15,0 0 16,-18 0-16,35 0 16,-17 0-16,0 0 15,-1 0-15,-17 0 16,18 0-16,17 0 15,-34 0-15,16 0 16,19 0-16,-1 0 16,0 0-1,1 0-15,-1 0 16,0 0-16,18 0 15,-35 18-15,35-18 16,-35 0-16,17 0 16,1 0-16,-19 18 15,36-18-15,-35 0 16,0 17-16,17-17 15,0 18-15,-17-18 16,0 0-16,17 17 16,-17 1-16,35-18 15,-18 0-15,-17 18 16,0-1-16,17-17 15,-17 18-15,17 0 16,-17-1-16,0-17 16,-1 36-16,19-36 15,-19 17-15,36-17 16,-35 18-16,35-18 15,-17 0 1,17 0 0,0 18-1,-18-18-15,18 17 16,-18-17-16,1 0 15,17 18-15,0-18 16,-36 17-16,36 1 16,-17-18-16,-1 18 15,0-18-15,1 17 16,17 1-16,-18-18 15,1 35-15,17-35 16,-36 36-16,36-19 16,-17 1-16,-1-1 15,18-17-15,0 18 16,0 0-16,-18-1 15,18 1-15,0-18 16,0 53-16,0-35 16,0-1-16,-17-17 15,17 35-15,0-17 16,0 0-1,0-1 1,0-17-16,0 18 16,0-18-1,0 18-15,17-1 16,-17-17-16,36 18 15,-36-18-15,17 18 16,19-1-16,-19-17 16,18 0-16,-35 18 15,36-18-15,-19 0 16,19 0-16,-1 0 15,0 0-15,0 0 16,1 18-16,17-1 16,-18-17-16,0 0 15,18 0-15,0 18 16,0-1-16,-18-17 15,1 0-15,-19 0 16,36 18-16,-18-18 16,1 0-16,-19 0 15,19 18-15,-19-18 16,18 0-16,1 0 15,17 0-15,-18 0 16,-17 0-16,17 0 16,0 0-1,0 0-15,-17 0 16,0 0-16,17 0 15,0 0-15,1 0 16,16 0-16,-16 0 16,17 0-16,0 0 15,17 0-15,-35 0 16,1 0-16,-19 0 15,36 17-15,-35-17 16,17 18-16,-17-18 16,35 0-16,-36 0 15,19 0-15,-1 0 16,-17 0-16,17 0 15,0 0-15,0 0 16,18 0-16,-17 0 16,-19 0-16,36 0 15,-18 0-15,-17-18 16,17 18-16,1-17 15,34-1-15,-17 0 16,18 18-16,-1-35 16,-17 18-1,-18 17-15,1-36 16,17 19-16,0-1 15,-18 18-15,35-35 16,-17 17-16,18 0 16,-18 1-16,-18-19 15,0 36-15,-17-17 16,0-18-16,-1 35 15,1-18-15,-1 0 16,1-17-16,0 17 16,17 1-16,-35-19 15,0 19-15,18-18 16,-18 17-16,17 0 15,-17-17-15,0 17 16,18-17-16,-18 17 16,0 1-16,0-1 15,0 1 1,0-1-1,0 18 1,-18-18-16,1 18 16,-1-17-1,-35 17-15,35-36 16,-17 36-16,-18 0 15,0-17-15,36-1 16,-19 0-16,1 18 16,0 0-16,0 0 15,17 0-15,0 0 16,-35 0-16,53 0 15,-35 0-15,0 0 16,0 0-16,-1 0 16,-17 0-16,18 0 15,-18 0-15,0 0 16,0 0-16,18 0 15,0 0-15,17 0 16,-17 0-16,17 0 16,-17 0-16,0 0 15,35 0-15,-18 0 16,0 0-16,1 0 15,17 0 1,-18 0-16,18 0 31,-17 0-15,17 18-16,0-18 15,-18 0-15,0 18 16,18-18-16,-17 0 16,-1 0-16,0 0 15,18 0-15,-17 0 16,-1 0-16,0 0 15,18 0-15,-17 0 16,-19 0 0,36 0-16,-17 0 15,17 0-15,-18 0 31,18-18-15,-35 18-16,17-35 16,-35 17-16</inkml:trace>
  <inkml:trace contextRef="#ctx0" brushRef="#br0" timeOffset="8121.8121">7532 11536 0,'0'0'156,"0"0"-141,-18 0 1,18 0-16,-17 0 16,-1 0-16,0 0 15,1 0-15,-1 0 16,-17 0-1,-1 0-15,1 0 16,-18 0-16,18 0 16,-18 0-16,18 0 15,-18 0-15,0 0 16,18 0-16,-1 0 15,1 0-15,0 0 16,-18-18-16,18 18 16,-1-17-16,-34 17 15,35 0-15,-18 0 16,0 0-16,-18 0 15,36 0-15,0 0 16,17 0-16,-17 0 16,17 0-16,-35 0 15,35 0-15,-34 0 16,34 0-16,-17 0 15,17 0-15,-17 0 16,17 0-16,-17 0 16,17 0-16,-17 0 15,0 0-15,17 0 16,-17 0-1,-1 0-15,19 0 16,-1 0-16,-17 0 16,0 0-16,17 0 15,-17 0-15,-18 0 16,17 0-16,19 17 15,-18-17-15,-18 0 16,35 0-16,0 0 16,-17 0-16,0 0 15,17 0-15,1 0 16,-19 0-16,19 0 15,-1 0-15,-17 0 16,17 0-16,0 0 16,-17 18-16,35-18 15,-18 0-15,1 17 16,-1-17-16,1 0 15,-1 0-15,0 0 16,18 18-16,-35-18 16,35 18-16,-18-18 15,-17 17-15,17-17 16,1 0-1,17 18-15,-18-18 16,1 0-16,17 18 16,-18-18-16,18 0 15,0 17-15,-18-17 16,18 18-16,-17-18 15,17 18-15,0-1 16,-36 1-16,36 17 16,-17 0-16,17 1 15,-36-1-15,36 18 16,-17-18-16,-1 0 15,18-17-15,-17 35 16,17-18-16,0 1 16,0-1-16,-18 18 15,18-18-15,0-17 16,0 17-16,0 0 15,0-17-15,0 0 16,0-1-16,0 18 16,0-35-16,0 36 15,0-36-15,0 17 16,18-17-1,-18 36-15,17-36 16,1 0-16,-18 17 16,17-17-16,1 18 15,0 0-15,-1-18 16,1 0-16,17 17 15,-17-17-15,0 0 16,-1 0-16,-17 0 16,35 0-16,-17 0 15,0 0-15,17 0 16,-17 0-16,17 0 15,-17 0-15,34 0 16,-34 0-16,17 0 16,-17 0-16,17 0 15,1 0-15,-36 0 16,35 0-16,-17 0 15,-1 0-15,1 0 16,-1 0-16,1 0 16,17 0-16,-17 0 15,17 0-15,1 0 16,-1 0-1,-18 0-15,19 0 16,17 0-16,-18 0 16,-17 0-16,-1-17 15,18 17-15,-17 0 16,0 0-16,17 0 15,0 0-15,-17 0 16,0 0-16,17 0 16,-17 0-16,17 0 15,0 0-15,-17 0 16,17 0-16,-17 0 15,35 0-15,-1 0 16,-16 0-16,-19 0 16,19 0-16,-19 0 15,1 0-15,17 0 16,18 0-16,-18 0 15,18-18-15,0 18 16,-17-18-16,-1 18 16,0 0-16,-17 0 15,-1 0-15,36-17 16,-17 17-1,16-18-15,-16 18 16,34 0-16,-17-18 16,0 18-16,-18 0 15,1 0-15,-19 0 16,1 0-16,0 0 15,-1 0-15,-17 0 16,18 0-16,0 0 16,-1 0-1,1 0-15,-1 0 16,-17 0-1,18 0-15,-18-17 16,18 17 0,-1 0-1,-17 0 1,0 0-1,18-18 1,-18 0 0,0 18-16,0 0 15,18-17-15,-18 17 31,17-18-31,-17 1 16,0 17-16,18-18 16,-18 0-16,0 1 15,0-1-15,18-17 16,-18 17-16,0-35 15,17 35-15,-17-17 16,0 0-16,0 0 16,0-1-16,0 1 15,0 0-15,0 0 16,0-18-16,0 17 15,0 19-15,0-19 16,0 1-16,0 0 16,0 17-16,0 1 15,0-1-15,0 0 16,0 1-16,0 17 15,0-36-15,0 36 16,0-17-16,0-1 16,0 0-16,0 18 15,0-17 16,0 17-31,0-18 47</inkml:trace>
  <inkml:trace contextRef="#ctx0" brushRef="#br0" timeOffset="8137.8137">7514 11518 0</inkml:trace>
  <inkml:trace contextRef="#ctx0" brushRef="#br0" timeOffset="15337.5336">11024 12771 0,'0'0'16,"0"0"31,-17 17-16,-1-17-15,18 0-1,-18 0 1,18 0-16,-35 0 15,17 18-15,1-1 16,-18-17-16,-1 18 16,1-18-16,0 18 15,-1-18-15,-16 17 16,-1 1-16,0 0 15,-53-18-15,35 17 16,18-17-16,-35 18 16,0-18-16,53 0 15,-36 0-15,18 0 16,0 0-16,0 18 15,18-18-15,-18 0 16,0 0-16,36 0 16,-19 0-16,1 0 15,-18 0-15,0 0 16,0 0-16,-17 0 15,17 0-15,18 0 16,-18 0-16,17 0 16,-16 0-16,16 0 15,-17 0 1,18 0-16,-18-18 15,18 0-15,-18 1 16,18 17-16,-1-18 16,1 0-16,-18 1 15,0 17-15,18-36 16,0 19-16,-1 17 15,1-18-15,18 18 16,-19-17-16,19-1 16,-19 18-16,1-18 15,17 18-15,1-17 16,-19 17-16,19 0 15,-18 0-15,17-18 16,0 18-16,-17 0 16,0 0-16,17 0 15,0 0-15,-17 0 16,18 0-16,-1 0 15,0 0-15,18 0 16,-35 0-16,17 0 16,1 0-1,17 0 1,-18 0-16,18 18 15,-35-18-15,35 0 16,-18 17-16,18-17 16,-17 18-16,17-18 15,-18 0 1,0 18-16,18-18 15,0 0-15,-17 35 16,17-35-16,-18 17 16,0 1-16,18 0 15,-17 35-15,-1-36 16,18 1-16,-18 17 15,18 1-15,0-19 16,0 18-16,0 1 16,0-36-16,0 35 15,0 18-15,0 0 16,0-36-16,0 19 15,0 34-15,18-17 16,0 18-16,-18-36 16,0 18-16,17-35 15,-17 17 1,0 0-16,0-17 15,18-1-15,0 19 16,-18-19-16,0 1 16,0 0-16,0-1 15,17 1-15,1 0 16,-18-1-16,18 1 15,-18 17-15,35 0 16,-18-35-16,-17 36 16,36-1-16,-36-17 15,17 17-15,1-35 16,17 35-16,-17-35 15,-18 0-15,18 0 16,17 0-16,-18 0 16,1 0-16,17 0 15,-17-18-15,17 18 16,1 0-16,-1 0 15,18 0-15,-18 0 16,18-17-16,35 17 16,-35-18-16,-18 1 15,18 17 1,-17 0-16,16 0 15,1 0-15,18-18 16,-1 0-16,-34 18 16,-1-17-16,18 17 15,-35-18-15,17 18 16,0 0-16,-17-18 15,17 18-15,18-17 16,0-1-16,-35 18 16,17 0-16,0-18 15,-35 18-15,18 0 16,-1-17-16,1 17 15,0 0-15,-1 0 16,1 0-16,17 0 16,-17-18-16,-1 18 15,1-17-15,0 17 16,-1 0-16,-17 0 15,36 0-15,-19 0 16,1 0-16,17 0 16,1 0-16,-19 0 15,18 0 1,1 0-16,-19 0 15,19 0-15,-19 0 16,36 0-16,-18 0 16,-17 17-16,17 1 15,-17-18-15,0 0 16,-1 0-16,1 17 15,17-17-15,0 18 16,-17-18-16,17 18 16,18-18-16,-35 17 15,0 1-15,-1-18 16,1 0-16,0 0 15,-18 0-15,17 0 32,1 0-17,-18 0 1,17 0 15,-17 0-15,18 0-16,-18-18 31,18 18-16,-18 0-15,17-17 32,-17-1-32,0 0 15,18-17-15,-18-18 16,18 0-16,-1 0 15,1-35-15,0 35 16,-1-17-16,1-1 16,-1 36-16,-17 0 15,0-1-15,0 1 16,18-18-16,0 36 15,-1-19-15,-17-17 16,0 18-16,0 35 16,18-35-16,-18 0 15,0 17-15,0 0 16,0-17-16,0 0 15,0 17-15,0 0 16,0 18-16,0-17 16,0 17-16,0-18 15,0 0 1,0 18-1,0 0 17,0 0 108</inkml:trace>
  <inkml:trace contextRef="#ctx0" brushRef="#br0" timeOffset="15352.5351">10795 12823 0</inkml:trace>
  <inkml:trace contextRef="#ctx0" brushRef="#br0" timeOffset="23394.5301">7497 8767 0,'0'0'93,"0"0"-93,-36 0 16,19 0-16,17 0 16,-36 0-16,1 0 15,0 17-15,-18 18 16,0-35-16,-18 36 15,18-19-15,1 1 16,-54-18-16,35 0 16,-35 0-16,36 0 15,17 0-15,-18 0 16,1 0-1,17 0-15,-18-35 16,1 35-16,17-36 16,-35 36-16,35-17 15,-35-18-15,17 17 16,-17-17-16,17-1 15,-17 19-15,-18-36 16,-17 18-16,-1-1 16,36 1-16,35 35 15,18-18-15,-18 1 16,18 17-16,-1-18 15,19 18-15,-19 0 16,19-18-16,-1 18 16,1 0-16,-1 0 15,0-17 1,18 17-16,-17 0 15,17 0-15,-18 0 16,0 0 0,18 0-16,-17 0 15,17 0 16,-18 0-15,18 17 0,0-17-1,-18 0-15,18 18 16,-17 0-16,17-1 15,-18-17-15,18 18 16,0-18-16,0 18 16,0-1-16,0 1 15,-17 0-15,-1-1 16,18 1-16,0-1 15,0 1-15,-18 0 16,18 17-16,-17 0 16,-1 1-16,18 16 15,-18-16-15,18 34 16,0-34-16,0-19 15,0 18-15,0 1 16,0-1-16,0-17 16,0-1-16,0 1 15,0 0-15,0-1 16,0 19-1,0 16-15,0-34 16,0 35-16,0-18 16,18 18-16,0-35 15,-18 17-15,0-17 16,17 17-16,1 0 15,-18 18-15,18-35 16,-1 17-16,-17-17 16,18-1-16,-1 1 15,-17 0-15,18-1 16,-18 19-16,18-36 15,-1 17-15,-17-17 16,18 18-16,-18 0 16,18-18-1,-1 0-15,19 35 16,-36-18-16,17 1 15,1-18-15,-1 35 16,1-35-16,17 18 16,-35 0-16,36-18 15,-19 0-15,1 35 16,0-35-1,-1 0-15,18 0 16,-35 18-16,18-18 16,17 0-16,-35 0 15,36 0-15,-19 0 16,1 0-16,17-18 15,-17 18-15,0 0 16,17-18-16,0 18 16,0 0-16,-17 0 15,35 0-15,-18 0 16,18 0-16,-18 0 15,-17 0-15,17 0 16,18 0-16,18 0 16,-1 0-16,1 0 15,-18 0-15,0 0 16,-18 0-16,18 18 15,-18-18-15,18 0 16,0 0-16,0 0 16,-18 0-16,18 0 15,-18 0-15,1 0 16,17 0-1,-36 0-15,1-18 16,35 18-16,-18 0 16,0 0-16,18 0 15,0 0-15,-18 0 16,18 0-16,0 0 15,-53 0-15,18-17 16,0 17-16,-1 0 16,18 0-16,-35 0 15,18 0-15,0-18 16,-1 18-16,-17 0 15,18 0-15,-18 0 16,35 0-16,-35 0 16,18 0-16,0 0 15,-1 0-15,1 0 16,0 0-16,-1 0 16,18 0-16,-35 0 15,36 0-15,-36 0 16,17 0-16,1 0 15,-18 0-15,35 0 16,-17 0 0,0 0-16,17 0 15,-35 0-15,17 0 16,1 0-16,-18-18 15,18 18-15,-18 0 16,0-17-16,17 17 16,-17-18-16,18 18 15,-18-18 1,18 1-16,-18-1 15,0 1-15,17-1 16,-17-17-16,18-1 16,-18 36-16,0-35 15,0 0-15,0-1 16,0 1-16,0 0 15,0-18-15,0 18 16,0-1-16,0 19 16,0-18-16,0-1 15,0 1-15,0 0 16,-18-18-16,1 18 15,17-1-15,-18 19 16,0-19 0,18 1-16,0 17 15,-17 1-15,17-1 16,-18 0-16,18 1 15,0-1-15,0 18 16,-18-17-16,18-1 16,0 18-1,0-18-15,-17 1 16,17 17-1,-18-18-15,18 0 16,0 18-16,0-17 16,0 17-16,-17 0 15,17-18-15,0 0 16,-18 18-16,18-17 15,-18 17-15,18 0 16,0-18-16,-17 18 16,17-17-1,0 17 1,0-18-16,-18 18 15,18 0 17,0 0-1,-18 0 109,1 0-140</inkml:trace>
  <inkml:trace contextRef="#ctx0" brushRef="#br0" timeOffset="23400.5313">7373 8731 0,'-18'-17'0</inkml:trace>
  <inkml:trace contextRef="#ctx0" brushRef="#br0" timeOffset="32802.4113">10478 8855 0,'0'0'109,"0"0"-93,-18 0-16,18 0 15,-18 0-15,-17 0 16,35 0-16,-35 0 15,-1 0 1,19 0-16,-36 0 16,18 0-16,-18 0 15,17 0-15,1 0 16,17 0-16,-17 0 15,-18 0-15,36 0 16,-1 0-16,-17 17 16,-1-17-16,19 0 15,-1 0-15,1 0 16,-1 0-16,0 0 15,18 0-15,-35 0 16,17 0-16,1 0 16,-19 18-16,36 0 15,-35-18-15,0 0 16,17 35-16,1-35 15,-1 0-15,0 0 16,-17 0-16,17 18 16,1-1-16,-19-17 15,19 0-15,-1 18 16,-17-18-16,17 0 15,1 0 1,-19 0-16,36 0 16,-17 0-16,-19 0 15,36 0-15,-35 17 16,18-17-16,17 0 15,-36 0-15,19 0 16,-1 0-16,0 0 16,1 0-16,-1 0 15,-17 0-15,17 0 16,0 0-16,1 18 15,-1-18-15,18 0 16,-17 0-16,17 0 16,-36 0-16,36 0 15,-17 0-15,17 0 16,-36 0-16,19 0 15,-1 0-15,-17 0 16,0 0-16,17 0 16,0-18-16,1 18 15,-1-17-15,-17 17 16,35 0-16,-18 0 15,-17 0 1,35 0-16,-35 0 16,35 0-16,-18 0 15,0 0-15,1 0 16,-19 0-16,36 0 15,-17 0-15,-1 0 16,0 0-16,1 0 16,-1 0-16,0 0 15,18 0-15,-17 0 16,17 0-16,-18 0 15,1 0-15,17 0 16,0 0-16,-18 0 16,-17 0-1,35 0 1,-18 0-16,18 0 15,-18 0-15,1 0 16,17 0-16,-18 0 16,18 0-16,-18 0 15,1 0-15,-1 0 16,18 17-16,-17 1 15,-1-18 1,0 18-16,18-18 16,-17 0-16,-1 17 15,18-17 1,0 18-16,-18-18 15,18 0 1,0 18 0,0-18-1,0 17-15,0-17 16,0 18-16,-17 0 15,17-1-15,0 1 16,0 0-16,-18-18 16,18 35-16,0-18 15,0-17-15,0 18 16,0 0-16,0-1 15,0 1-15,0 0 16,0-1-16,0-17 16,0 18-16,0 0 15,0-18-15,0 17 16,0 18-16,18 1 15,-18-19 1,0 19-16,17-1 16,-17 0-16,18 0 15,0-17-15,-18 17 16,0-17-16,0 0 15,17-1-15,-17 1 16,0 0-16,18-1 16,-18 1-16,0-18 15,0 18-15,18-1 16,-18-17-1,0 18-15,0-18 16,0 0-16,0 17 16,17-17-16,-17 0 15,0 36-15,18-19 16,-1 1-16,-17-18 15,18 18 1,0-18 0,-18 0-1,17 0-15,1 0 16,0 17-16,-1-17 15,1 0 1,0 0-16,-1 0 16,-17 0-16,35 0 15,-17 0-15,0 0 16,35 0-16,-36 0 15,1 0-15,0 0 16,17 0-16,-35 0 16,18 0-16,-1 0 15,1 0-15,17 0 16,-17 0-16,-1 0 15,19 0-15,-1 0 16,-17 0-16,17 0 16,0 0-16,18 0 15,-18 0-15,-17 0 16,17 0-16,0 0 15,1 0-15,-1 18 16,0-18-16,1 18 16,-1-18-16,0 0 15,0 0-15,1 0 16,-1 0-16,0 17 15,1-17 1,-1 0-16,-18 0 16,1 0-16,0 0 15,-1 0-15,1 18 16,-18-18-16,18 0 15,-1 0-15,1 0 16,0 0-16,-18 0 16,17 0-16,1 0 15,-1 0-15,-17 0 16,18 0-16,0 0 15,-1 0-15,-17 0 16,36 0-16,-36 0 16,17 0-16,-17 0 15,18 0 1,0 0-16,-18 0 15,17 0 1,1 0-16,0 0 16,-1 0-16,-17 0 15,35-18-15,-17 1 16,17 17-16,-17-18 15,0 0 1,35 1-16,-36-1 16,18 0-16,1 18 15,-19-35-15,19 17 16,-36 18-16,17-17 15,1 17-15,0 0 16,-1 0-16,-17-18 16,18 1-16,-1 17 15,-17-18-15,36 0 16,-36 18-16,17-17 15,-17 17-15,0 0 16,36-18-16,-36 0 16,0 18-16,17-17 15,1 17-15,-18-36 16,18 36-16,-18-35 15,17 35-15,-17-18 16,0-17-16,18 35 16,-18-35-16,0 17 15,18 1-15,-18-19 16,0 19-16,0-19 15,0 19-15,0-1 16,0 1-16,0-19 16,0 19-1,17-1-15,-17-17 16,0-1-16,18 19 15,-18-18-15,0 17 16,0-17-16,0 17 16,0-17-16,0 17 15,0 0-15,0-17 16,0 35-16,0-18 15,0 1-15,0 17 16,0-18-16,0 18 16,0-17-16,0 17 15,0-18-15,0 0 16,0 18-16,0-17 15,0 17-15,0-18 16,0 0 0,0 18-1,0-17-15,-18 17 31,1 0-31,17-18 16,0 18-16,0 0 31,-18 0 63,0 0-1,1 0-77,17-18-16</inkml:trace>
  <inkml:trace contextRef="#ctx0" brushRef="#br0" timeOffset="32845.4199">10407 8819 0,'-35'0'16</inkml:trace>
  <inkml:trace contextRef="#ctx0" brushRef="#br0" timeOffset="40266.9039">13705 10213 0,'0'0'125,"0"0"-109,0 0-16,-35 0 15,35 0-15,-35 18 16,17-18-16,1 17 16,-1-17-16,-17 0 15,17 0-15,-17 18 16,-1-18-16,36 0 15,-35 0-15,0 0 16,0 17-16,-1-17 16,19 0-16,-19 0 15,1 0-15,0 18 16,0 0-16,-1-1 15,36-17-15,-35 0 16,17 0-16,1 18 16,17-18-16,-18 0 15,18 0-15,-35 0 16,35 0-1,-18 0 1,18 0 15,-17 0-31,17 0 16,-18 0-1,0 0-15,1 0 16,17 0 0,-18 0-16,0 0 15,1 0-15,-1 0 16,0 0-16,-17-18 15,0 18-15,17 0 16,-17 0-16,17-17 16,-35-1-16,1 18 15,-19 0-15,18 0 16,0 0-16,0 0 15,-17 0-15,17 0 16,0-18-16,-53 1 16,35 17-16,19-18 15,-1 1-15,0 17 16,35 0-16,-17 0 15,0 0-15,-1 0 16,1 0-16,-18 0 16,35 0-1,1-18-15,-19 18 16,36 0-16,-17 0 15,17 0-15,-35 0 16,17 0-16,0-18 16,1 18-16,-1 0 15,0 0-15,-35 0 16,36 0-16,-18 0 15,-1 0-15,1 0 16,17 0-16,1 0 16,-19 0-16,1 0 15,35 18-15,-17-18 16,-1 0-16,0 0 15,1 0-15,-1 18 16,0-18 0,18 17-16,0-17 15,-17 0 1,17 18-1,0-18 1,0 17-16,0-17 16,0 18-1,0 0-15,0-1 16,0-17-16,0 36 15,0-1-15,0-17 16,0 17-16,0 18 16,0-36-16,0 19 15,0-19-15,0 54 16,0-53-16,0-1 15,17 18-15,-17 1 16,18-1-16,-18-17 16,0-1-16,0 1 15,35 17-15,-35-35 16,18 35-16,-18 1 15,0-36-15,18 35 16,-18-17-16,0-1 16,0 1-16,0 0 15,17-18-15,-17 17 16,0 1-1,0 0-15,18-1 16,-18-17-16,0 35 16,0-35-1,17 18-15,1 0 16,-18-1-16,0-17 15,0 18-15,18-18 16,-18 0-16,0 18 16,35-1-16,-17-17 15,-1 18-15,1 0 16,17-1-16,-17 1 15,17-18-15,-17 17 16,17-17-16,0 18 16,1 0-16,-1-18 15,18 17-15,-36 1 16,1-18-16,17 0 15,-17 0-15,-18 0 16,35 0-16,1 0 16,-19 0-16,18 0 15,-17 0-15,0 0 16,-1 0-16,1 0 15,0 0-15,17 0 16,-17 0-16,17 0 16,0 0-1,18 0-15,0 0 16,0 0-16,0 0 15,-18 0-15,36 0 16,-36 0-16,35-18 16,-34 18-16,-19 0 15,1 0-15,35-17 16,-35 17-16,-1 0 15,18 0-15,-17 0 16,0 0-16,-1 0 16,1-18-16,0 18 15,-18 0-15,17 0 16,-17 0-16,18 0 15,0-18-15,-1 1 16,-17 17-16,35 0 16,-35 0-16,18 0 15,-18-18-15,18 18 16,-1 0-16,-17 0 15,18-17-15,0 17 16,-18-18-16,17 18 16,-17 0-1,18-18-15,-18 18 16,35-17-16,-17-1 15,0 18-15,17-18 16,-18 1-16,36-1 16,-35-17-16,0 17 15,17 18-15,0-35 16,-17 35-16,17 0 15,-17-18-15,17 1 16,18-1-16,-35 0 16,17 1-16,-35 17 15,17-18-15,1 0 16,0 18-16,-18-17 15,17 17-15,-17 0 16,0-18-16,18 0 16,-18 18-16,18-17 15,-18-1-15,17 1 16,-17-19-16,18 1 15,0 0-15,-18 17 16,17-17-16,-17 0 16,0 17-1,0-35-15,0 18 16,0 17-16,18-17 15,-18-18-15,0 35 16,0 1-16,0-1 16,0 0-16,0 1 15,0 17-15,0-18 16,0 18-1,0 0 1,0-18 15,0 1-15,-18 17-16,18 0 15,0-18-15,0 18 16,-17-18-16,17 18 16,-18-17-1,0 17 48,18 0-1,-17 0-15,17 0 46</inkml:trace>
  <inkml:trace contextRef="#ctx0" brushRef="#br0" timeOffset="40287.9081">13547 10266 0</inkml:trace>
  <inkml:trace contextRef="#ctx0" brushRef="#br0" timeOffset="44083.6669">13705 8802 0,'0'0'31,"0"0"-15,0 0 15,-17 0 16,17 0-32,-18 0 17,1 0-17,17 0-15,0 0 16,-18 0-1,18 0-15,-18 0 16,1 0-16,-19 17 16,36-17-16,-17 0 15,-36 0-15,0 0 16,18 0-16,-1 0 15,-17 0-15,0 0 16,-17 0-16,-1 0 16,-17 0-16,35 0 15,-17 0-15,34 0 16,1 0-16,-18 0 15,18 0-15,0 0 16,17 0-16,-17 0 16,-1 0-16,1 0 15,0 0-15,0 0 16,-1 0-16,19 0 15,-1 0-15,-17 0 16,0 0 0,-1 0-16,19 0 15,-1 18-15,0-18 16,-17 0-16,0 0 15,17 0-15,-17 0 16,17 0-16,-35 0 16,36 0-16,-19 0 15,1 0-15,0 0 16,0 0-16,-1 0 15,1 18-15,0-18 16,17 17-16,0-17 16,-17 0-16,18 0 15,-1 18-15,0-18 16,18 0-16,-35 0 15,17 0-15,18 18 16,-17-18-16,-1 0 16,0 0-16,1 0 15,17 0 1,-18 0-16,18 17 15,-18-17 1,1 0 0,17 0-1,-18 0 1,18 0-16,-17 0 15,17 0 1,-18 18-16,0-18 16,1 0-16,17 0 15,-18 18-15,0-18 16,18 0-16,-17 0 15,-1 0-15,0 0 16,-17 17-16,35-17 16,-35 0-16,35 0 15,-18 0-15,1 0 16,-1 0-16,0 18 15,18-18-15,-17 0 16,17 17 0,-18-17-1,0 0 32,18 18-16,0-18-31,0 18 16,-17-18-16,17 0 15,0 17-15,0 1 16,0-18-16,0 18 16,-18-1-16,18 1 15,-17 0-15,17-1 16,0 1-16,-18 0 15,18-1-15,0 18 16,0 1-16,-18-19 16,18 19-16,0-19 15,0 1-15,0 0 16,0-1-16,-17 1 15,17-18-15,0 35 16,0-17-16,0-1 16,0 1-1,0-18 1,0 18-16,0-1 15,0-17 1,0 18 0,0-18-1,0 18 1,0-18-16,0 0 15,17 17-15,-17 1 16,0-18 0,18 17-16,0-17 15,-18 18 1,0 0-16,17-18 15,-17 0 1,0 0 0,0 17-16,0-17 15,18 0-15,-1 18 31,-17-18-15,0 0 0,18 0-16,-18 18 15,35-1 1,-35-17-1,18 18-15,-18-18 16,18 0 0,-18 0-1,17 0-15,1 18 16,0-1-1,-1-17 1,1 0-16,-18 18 16,35-18-16,-35 0 15,18 18-15,-1-18 16,1 0-16,0 0 15,-1 0-15,-17 0 16,18 0-16,0 0 16,-1 0-16,-17 0 15,18 0-15,-1 0 16,1 0-16,17 0 15,1 0-15,-1 17 16,18 1-16,0-1 16,35-17-16,-35 18 15,35 17-15,-70-35 16,17 36-16,0-36 15,1 0-15,-19 0 16,36 17 0,-35-17-16,35 18 15,-36-18-15,1 0 16,0 0-16,-18 0 15,17 0-15,1 0 16,17 0-16,-17 0 16,-18 0-1,35 0-15,-17 0 16,-1 0-16,36 0 15,-35 0-15,0 0 16,34 0-16,-16 18 16,-19-18-16,1 0 15,17 0-15,-17 0 16,0 0-16,-1 0 15,1 0-15,-1 0 16,19 0-16,-19 0 16,1 0-16,17 0 15,1 0-15,-19 0 16,1 0-16,0 0 15,-1 0-15,1 0 16,17 0 0,-17 0-16,17-18 15,18 18-15,-18 0 16,18 0-16,0-18 15,18 1-15,17 17 16,-35 0-16,-18-18 16,0 0-16,1 18 15,-19 0-15,1 0 16,-1 0-16,-17 0 15,0-17-15,18-1 16,0 18 0,-18 0-1,17 0-15,-17-18 16,0 18-16,18 0 15,0-17-15,-18-18 16,0 17-16,0 18 16,17-18-16,-17 1 15,0-1-15,18-17 16,-18 17-16,0 0 15,18-17-15,-18 0 16,0 0 0,0-1-16,17 1 15,-17 0-15,0-18 16,0 35-16,0-17 15,0-18-15,0 18 16,0-1-16,0 19 16,0-18-16,0 17 15,0 0-15,0 1 16,0 17-16,-17-36 15,17 36-15,0-17 16,0 17-16,0-36 16,0 36-16,-18-17 15,18-1-15,-18-17 16,18 35-1,0-18-15,0 1 16,-17-1-16,17 0 16,0 18-1,-18 0-15,18-17 16,0-1-16,0 18 15,-18-18 17,18 18-17,-17-17-15,17-1 16,0 0-16,0 18 15,0 0 1,-18 0-16,18-17 16,-18 17-1,18 0 1,0-18-1,0 1 1,-17 17-16,17 0 16,-18 0 15</inkml:trace>
  <inkml:trace contextRef="#ctx0" brushRef="#br0" timeOffset="44108.672">13670 8767 0</inkml:trace>
  <inkml:trace contextRef="#ctx0" brushRef="#br0" timeOffset="48580.5663">16916 10089 0,'0'18'16,"0"-18"-16,0 0 15,0 18 16,0-18-15,0 17 15,0-17 125,-18 0-140,18 0-1,-18 0 1,18 0 15,-17 0-31,17-17 16,-18 17-16,1 0 15,-19 0-15,19 0 16,-1 0-16,-17-18 16,35 18-16,-18 0 15,-35 0-15,35 0 16,1 0-16,-18 0 15,17 18-15,0-18 16,-17 0-16,17 17 16,1-17-16,-19 18 15,1-18-15,18 18 16,-19-18-16,19 0 15,-1 0-15,-35 0 16,35 17 0,-17-17-16,18 0 15,-19 0-15,19 0 16,-1 0-16,0 0 15,18 0-15,-17 0 16,17 0-16,-18 0 16,18 0-1,-18 0 1,18 0-16,-17 0 15,-1 0-15,18-17 16,-18 17-16,18 0 16,-17 0-16,-1 0 15,-17 0-15,35-18 16,-18 18-16,-17 0 15,17-18-15,1 18 16,-1 0-16,0 0 16,-17 0-16,18 0 15,-1-17-15,-17 17 16,-1-18-16,1 18 15,0 0-15,-18 0 16,0 0 0,0 0-16,18-18 15,-1 18-15,1 0 16,0-17-16,-18 17 15,35 0-15,-17 0 16,17 0-16,-34 0 16,34-18-16,0 18 15,-17 0-15,17 0 16,-17 0-16,0 0 15,0 0-15,17 0 16,0 0-16,1 0 16,-1 0-16,0 0 15,1 0-15,-1 0 16,0 0-16,1 0 15,-1 0 1,18 0-16,-18 0 16,18 0-16,-17 0 15,-1 0-15,18 0 16,-17 0-16,17 0 15,-36 18-15,36-18 16,-17 0 0,17 0-16,-36 0 15,36 17-15,0-17 16,-17 0-16,17 0 31,-18 0-15,18 18-16,-18-18 15,18 0-15,0 0 16,-17 18-16,17-1 15,-18-17 1,18 36-16,-17-36 16,-1 17-16,18-17 15,-18 18-15,18 0 16,-17-18-16,17 17 15,0 1-15,-18-1 16,18-17-16,0 18 16,-18-18-16,18 18 15,0-1-15,0-17 16,0 18-16,0-18 15,0 18-15,0-18 16,0 17 0,-17 1-16,17-18 15,0 18-15,0-1 16,0 1-16,0 0 15,0-1-15,0 1 16,0-1-16,0 1 16,0-18-16,0 18 15,0-1-15,0 1 16,0 0-16,0-18 15,0 35-15,0-35 16,0 18-16,0 17 16,0-18-16,0 1 15,0 0-15,0-1 16,0 19-16,0-36 15,0 17-15,0 1 16,0 0-16,0-1 16,0 18-16,0-17 15,0 0-15,0-1 16,0 1-16,0 17 15,0-35-15,0 36 16,0-19 0,17 19-16,1-19 15,-18 36-15,0-35 16,18-18-16,-1 35 15,-17-35-15,0 18 16,18-1-16,0 1 16,-1 0-16,-17-1 15,35 1-15,-35-1 16,18-17-16,-18 18 15,18-18-15,-1 0 16,1 0-16,-18 0 16,18 0-1,-1 0 1,-17 0-16,18 0 15,0 0-15,-1 0 16,1 0-16,-18 0 16,17 0-16,1 0 15,0 0-15,-1 0 16,1 0-16,17-18 15,1 18-15,-19 0 16,19 0 0,-1 0-16,0 0 15,-17 0-15,17 0 16,18 0-16,-18 0 15,0 0-15,1 0 16,17 0-16,0 0 16,-18 18-16,0-18 15,0 0-15,-17 0 16,53 0-16,-36 0 15,0 0-15,0 0 16,1 0-16,-1 0 16,18 18-16,0-18 15,-36 0-15,19 0 16,-1 0-16,-35 0 15,18 0-15,-18 0 16,17 0-16,1 0 16,0 0-16,-1 0 15,1 0-15,-1 0 16,1 0-16,0 0 15,17 0-15,-35 0 16,35-18 0,1 18-16,-1 0 15,0 0-15,-17 0 16,-1 0-16,1 0 15,-18-18-15,18 18 16,-1 0-16,19-17 16,-36 17-16,17 0 15,19-18-15,-1 1 16,-18 17-16,1 0 15,0 0-15,-18-18 16,17 0-16,1 18 16,0 0-16,-18-17 15,17 17-15,1 0 16,0-18-16,-18 0 15,17 18-15,-17 0 16,18 0-16,-1-17 16,-17 17-16,18-18 31,-18 18-31,0-18 15,18 18 1,-18-17 0,0 17-1,0-18-15,0 18 16,0-17-1,0-1 1,0 0-16,0 18 16,0-17-16,0-1 15,0 0-15,0 1 16,0-1-16,0-17 15,0 17-15,0 0 16,17 1-16,1-1 16,-18 1-16,0-19 15,0 36-15,0-35 16,18 17-16,-1 1 15,-17-19-15,0 36 16,0-17-16,0-18 16,0 17-16,0 0 15,18-17-15,0 35 16,-18-35-16,0-1 15,0 19 1,0-18-16,17 17 16,-17 0-16,0 1 15,0-1-15,0 0 16,0 1-16,18 17 15,-18-36-15,0 19 16,0-1-16,0-17 16,18 17-16,-18 1 15,0-19-15,0 36 16,0-17-16,17-1 15,-17 0-15,0 1 16,0-1-16,0 0 16,0 1-16,0-1 15,0 1-15,0-1 16,0-17-1,0 35 1,0-18 15,0 18 63,0 0-47</inkml:trace>
  <inkml:trace contextRef="#ctx0" brushRef="#br0" timeOffset="48613.5729">16845 9966 0</inkml:trace>
  <inkml:trace contextRef="#ctx0" brushRef="#br0" timeOffset="52598.3696">20126 8996 0,'-18'0'78,"1"0"0,-1 0-78,18 0 16,-35 0-16,0-18 15,-1 18 1,1-17-16,0-1 15,-18 0-15,17 18 16,1 0-16,0 0 16,0 0-16,-1 0 15,-17 0-15,18 0 16,-18 0-16,36-17 15,-19 17-15,19 0 16,-19 0-16,19-18 16,-18 18-16,-1 0 15,36 0-15,-35 0 16,17 0-16,1 0 15,-1 0-15,-17 0 16,35 0-16,-18 0 16,-17 0-16,35 0 15,-35 0-15,-1 0 16,1 0-16,17 0 15,-35 0-15,18 0 16,-18 0-16,0 0 16,36 0-16,-36 0 15,35 0 1,-17 0-16,-36 0 15,36 0-15,-18-18 16,0 18-16,18 0 16,-18 0-16,0 0 15,0 0-15,0 0 16,0 0-16,36 0 15,-19 0-15,19 0 16,-36 0-16,35 0 16,1 0-16,-1 0 15,0 0-15,1 0 16,-1 0-16,18 0 15,-18 0-15,1 0 16,17 0-16,-36 0 16,36 0-16,-17 0 15,-1 0-15,1 0 16,-19 0-16,19 0 15,17 0 1,-18 0-16,0 0 16,18 0-16,-17 18 15,-1-18 1,0 18-1,1-18 1,-1 0-16,18 17 16,-17-17-16,-1 0 15,0 0-15,18 18 16,-17-18-16,17 18 15,-18-18-15,0 0 16,18 17-16,-17-17 16,17 0-16,-18 18 15,18-1-15,-18-17 16,1 0-16,17 0 15,0 18-15,-18-18 16,18 35-16,-17-35 16,17 18-16,-18 0 15,18-1-15,-18 19 16,18-19-16,-17 1 15,17-18-15,0 18 16,0-1-16,0 1 16,0-18-16,0 35 15,0-35 1,0 18-16,0 17 15,0-17-15,0-1 16,0 1-16,0 0 16,0 17-16,0 0 15,0-35-15,17 35 16,-17 1-16,0-19 15,0 19-15,18-1 16,-18-18-16,0 1 16,0 17-16,18-17 15,-18 0-15,0 17 16,17-35-16,1 18 15,-18-18-15,0 35 16,17-35-16,-17 18 16,18-1-16,-18 1 15,18-18-15,-18 17 16,0 1-16,17-18 15,-17 18-15,18-1 16,0 1 0,-18 0-1,17-18 1,-17 17-16,18 1 15,0-18-15,-18 18 16,0-18-16,17 17 16,1-17-1,-18 0 1,17 18-16,-17-18 15,36 0-15,-36 17 16,17-17-16,1 18 16,0-18-16,-1 18 15,1-18-15,0 0 16,-1 0-16,1 0 15,17 0-15,-17 0 16,-1 0-16,1 0 16,-18 0-16,35 0 15,-17 0-15,0 0 16,-1 0-16,1 0 15,0 0-15,17 0 16,0 0-16,-35 0 16,35 0-16,1 0 15,-1 0 1,-17 0-16,17 0 15,-18 0-15,-17 0 16,36 0-16,-36 0 16,35-18-16,-17 18 15,-1 0-15,19 0 16,-1 0-16,-18 0 15,1 0-15,35-18 16,-35 18-16,-1 0 16,19 0-16,-1 0 15,0 0-15,0 0 16,-17 0-16,35 0 15,-35 0-15,35 0 16,-53 0-16,35 0 16,0 0-16,-17 0 15,17 0-15,0 0 16,1 0-16,-1 0 15,-18 0-15,19 0 16,-19 18-16,19-18 16,-1 0-16,-17 0 15,17 0 1,-17 0-16,34 0 15,1 0-15,-35-18 16,35 18-16,0 0 16,-18 0-16,-17 0 15,17 0-15,0 0 16,-17-17-16,17 17 15,0 0-15,1 0 16,-1 0-16,-35 0 16,35 0-16,-17 0 15,0-18-15,-18 18 16,17 0-1,-17-17 1,0 17 0,0 0-16,0-18 15,18 18-15,-18-35 16,0 35-16,0-36 15,18 1-15,-18 17 16,0-17-16,0 0 16,0 0-1,0 17-15,17-17 16,-17 17-16,18-17 15,-18 17-15,0 0 16,0 1-16,0-18 16,0 17-16,0 0 15,0 1-15,0 17 16,0-36-16,0 19 15,0-1-15,0 0 16,0 18-16,0-17 16,0-1-16,0-17 15,0 17 1,0 18-1,0-17 1,0-1 0,0 18-16,-18 0 15,1-35-15,17 35 16,0-18-16,-18 18 15,18-18 1,-18 1-16,18-1 16,0 18-1,-17-35-15,17 17 16,0 1-16,0 17 15,0-18-15,-18 0 16,0 1-16,18-19 16,0 19-1,0-1-15,-17 18 16,17-18-16,0 18 15,0-17-15,0-1 16,0 1-16,-18 17 16,18-18-16,0 18 15,0-18-15,-18 1 16,18 17-1</inkml:trace>
  <inkml:trace contextRef="#ctx0" brushRef="#br0" timeOffset="52621.3743">19861 8908 0</inkml:trace>
  <inkml:trace contextRef="#ctx0" brushRef="#br0" timeOffset="57205.2908">23830 8326 0,'0'0'219,"-17"0"-204,17 0 1,-36 0-1,36 0-15,-17 0 16,-19 0-16,19-18 16,-1 18-16,-17 0 15,17-18-15,-17 18 16,17 0-16,1 0 15,-19 0-15,1 0 16,0-17-16,17 17 16,-17 0-16,-18-18 15,35 0-15,-17 18 16,0 0-1,17 0-15,-17 0 16,0 0-16,-1 0 16,19 0-16,-19 0 15,19 0-15,-19 0 16,19 0-16,-19 0 15,1 0-15,-18 0 16,36-17-16,-19 17 16,1 0-16,0 0 15,35 0-15,-35-18 16,-18 18-16,17 0 15,19 0-15,-19 0 16,1 0-16,-18 0 16,18 0-16,0 0 15,-1 0-15,1 0 16,-18 0-16,18 0 15,-18 0-15,18 0 16,-1 0-16,1 0 16,-18 0-16,36 0 15,-19 0-15,19 0 16,-36 0-1,35 0-15,1 0 16,-19 0-16,1 0 16,0 0-16,17 0 15,-17 0-15,-1 0 16,19 0-16,-1 0 15,-17 0-15,17 0 16,1 0-16,-19 0 16,19 0-16,17 0 15,-36 0-15,19 0 16,-1 0-16,-17 0 15,17 0-15,1 0 16,-1 0-16,0 0 16,1 0-16,-1 0 15,0 0-15,1 0 16,-1 0-1,1 0-15,17 0 16,-18 0-16,18 0 16,0 0-16,-35 0 15,35 18-15,-18-18 16,18 17-1,0-17-15,-18 0 16,1 18-16,17-18 16,-18 18-1,18-18-15,-18 17 16,1 1-16,17 0 15,0-18-15,-18 17 16,18 1-16,0-1 16,-18 1-16,1 0 15,17-1-15,0 1 16,0 17-16,-18 1 15,1-19-15,17 1 16,0-18-16,0 35 16,0-17-16,0-1 15,-18 1-15,18-18 16,0 35-16,0-35 15,0 18-15,0 0 16,0-1-16,0 1 16,0 0-16,0-1 15,0 18-15,0-35 16,-18 18-1,18 17-15,0-17 16,0 0-16,0-1 16,0 1-16,-17 0 15,17-1-15,0 1 16,0-1-16,0-17 15,0 36-15,0-36 16,0 17-16,0 1 16,0 0-16,0 17 15,0-35-15,0 35 16,0-35-16,0 18 15,0 17-15,0-17 16,0-1-16,0 19 16,0-19-16,0 1 15,0 17-15,0-35 16,0 18-16,0-18 31,0 0-31,0 18 16,0-18-16,35 0 15,-35 17-15,0 1 16,18-18-1,-1 0-15,1 17 16,-18-17-16,17 0 16,1 0-16,0 18 15,-1 0-15,-17-18 16,18 0-16,0 0 15,17 0-15,-17 0 16,-1 0-16,19 0 16,-19 0-16,1 0 15,17 0-15,0 0 16,-17 0-16,0 0 15,17 0-15,-17 0 16,-1 0-16,18 0 16,1 17-16,-36-17 15,53 0-15,-36 0 16,36 0-16,-35 0 15,-1 0-15,19 0 16,-1 0-16,-17 0 16,17 0-16,-17 0 15,17 0-15,18 0 16,-36-17-1,36 17-15,-35 0 16,17 0-16,18 0 16,-18-18-16,18 18 15,0 0-15,-17 0 16,16 0-16,1 0 15,0 0-15,0 0 16,0-18-16,0 18 16,18 0-16,-18 0 15,-1 0-15,-16 0 16,-1 0-16,36 0 15,-36 0-15,18 0 16,0 0-16,-18 0 16,0 0-16,1 0 15,-1 0-15,18 0 16,-36 0-16,1 0 15,0 0-15,52 0 16,-17 0-16,0 0 16,-18 0-16,1 0 15,-19 0-15,1 0 16,-1 0-1,1 0 1,-18 0-16,35 0 16,-35-17-1,18 17 1,17-18-1,-17 18-15,0 0 16,-18 0-16,0-17 16,17 17-16,-17 0 15,18-18-15,0 18 16,-18 0-16,0-18 15,0 1-15,17 17 16,-17-18-16,18 0 16,-1 1-16,-17-1 15,18 0-15,0-17 16,-18 18-16,17-1 15,-17-17-15,0 17 16,18-17-16,-18 17 16,18-17-16,-18-1 15,17 19-15,1-18 16,-18-1-1,18 1-15,-18 0 16,17-1-16,-17 1 16,0 0-16,18 17 15,-18 1-15,0-19 16,0 36-16,0-35 15,0 35-15,0-18 16,0 18-16,0-17 16,0-1-16,0 18 15,0-17-15,0-1 16,0 0-1,0 18-15,0-17 16,0 17-16,0-18 16,0 0-16,-18 1 15,1 17-15,17-18 16,0 0-16,-18 18 15,18-17-15,0-1 16,0 0-16,-35 18 16,35-17-16,0 17 15,-18-18 1,18 1-1,0 17-15,-18 0 16,18-18 0,-17 18-16,17 0 15,-18 0 1,18-18-16,-18 18 15,18 0 1,0-17-16,-17 17 16,-1 0-16,18-18 15,0 18-15,-17 0 31,17 0 94</inkml:trace>
  <inkml:trace contextRef="#ctx0" brushRef="#br0" timeOffset="57237.2971">23795 8220 0,'-18'0'15,"18"-18"-15</inkml:trace>
  <inkml:trace contextRef="#ctx0" brushRef="#br0" timeOffset="127528.3527">1905 9596 0,'0'0'93,"18"0"32,-18 0-109,17 0-1,1 0-15,-18 0 16,18-18-16,-1 18 15,1 0-15,-18 0 16,17 0-16,19 0 16,-36-18-16,35 18 15,-17 0 1,-1 0-16,1 0 15,0 0-15,-1 0 16,18 0-16,-17 0 16,0 0-16,17 0 15,-35 0-15,18 0 16,-1 0-16,1 0 15,-18 0-15,18 0 16,-1 0-16,1 0 16,17 0-16,0 0 15,1 0-15,-1 0 16,0 0-16,1 0 15,-19 0-15,1 0 16,35 18-16,-18-18 16,18 0-16,-18 18 15,18-18-15,-18 0 16,1 0-16,-36 0 15,35 0-15,-35 0 16,18 0-16,-1 0 16,1 0-16,-18 0 15,18 17 1,-18-17-16,35 0 15,-35 18-15,17-18 16,-17 0 0,18 0-16,-18 0 15,0 0-15,18 0 16,-1 17-16,1-17 15,0 18-15,17-18 16,0 18-16,-17-1 16,17-17-16,0 0 15,1 0-15,-1 36 16,18-19-16,0-17 15,-36 18-15,19 0 16,-1-18-16,-35 17 16,35-17-16,-35 18 15,18-18-15,0 0 16,-1 0-16,-17 18 15,18-1-15,-18-17 16,17 18-16,1-18 16,-18 0-16,0 0 15,18 0 1,-18 17-16,0-17 15,17 18-15,-17-18 16,18 0-16,0 18 16,-1-18-16,1 35 15,-18-35-15,18 0 16,-18 18-16,35-18 15,-35 17-15,17-17 16,1 18-16,0-18 16,-1 18-1,1-18-15,-18 0 16,18 17-16,-18-17 15,17 0-15,1 0 16,0 18-16,-1-1 16,19-17-16,-19 0 15,1 18-15,17 0 16,-17-18-16,-1 17 15,1 1-15,0-18 16,-1 18-16,-17-18 16,36 17-16,-36 1 15,17-18 1,1 0-16,17 18 15,-35-1 1,18-17-16,-18 0 16,0 18-16,35-18 15,-35 17-15,18-17 16,-18 18-16,17-18 15,1 18-15,-18-18 16,18 0-16,-18 17 16,17-17-16,-17 18 15,18-18 1,-18 0-16,17 0 15,-17 18-15,18-18 16,-18 0 0,0 17-16,18-17 15,-1 0-15,-17 18 16,18-18-16,-18 18 15,18-18-15,-1 0 16,1 35-16,-18-35 16,18 0-16,-1 18 15,19-18 1,-36 35-16,35-18 15,-35-17-15,35 18 16,-17 0-16,-1-18 16,-17 17-16,36-17 15,-36 18-15,17 0 16,19-18-1,-36 17-15,35 1 16,0-18-16,-17 18 16,17-1-16,0 1 15,1-18-15,-1 17 16,-18 1-16,19-18 15,17 35-15,-36-17 16,19-18-16,-19 18 16,1-1-16,17-17 15,-17 18-15,17-18 16,18 18-16,-35-18 16,17 17-16,-17-17 15,-1 0-15,1 18 16,-1-1-16,1-17 15,0 0 1,-1 0-16,1 18 16,-18-18-16,18 18 15,-1-18-15,1 17 16,17-17-16,-17 0 15,35 18-15,-18-18 16,0 0-16,1 35 16,-19-35-16,19 0 15,-1 18-15,-18-18 16,19 18-16,-19-18 15,36 17-15,-35-17 16,88 18-16,-71 17 16,0-35-16,18 18 15,-18-1-15,1 1 16,17-18-16,0 0 15,0 18-15,-36-18 16,-17 17-16,35-17 16,1 0-16,-36 0 15,17 0-15,1 18 16,0-18-1,-18 18 1,17-18-16,-17 0 16,18 0-16,0 0 15,-1 17-15,-17-17 16,35 0-16,-17 18 15,17 17-15,1-35 16,-1 0-16,0 18 16,-17-1-16,-1-17 15,1 0-15,0 18 16,-1 0-16,1-18 15,-18 17-15,35-17 16,-35 18-16,18-18 16,0 18-16,-18-18 15,17 0-15,-17 0 16,0 17-16,36-17 15,-36 18-15,17 0 16,-17-18-16,18 17 16,-1-17-16,1 35 15,0-35-15,-1 18 16,1 0-16,0-1 15,-18-17 1,35 36-16,-17-36 16,17 17-16,-18 1 15,19 0-15,-19-18 16,1 17-16,-18 1 15,18-18-15,-18 18 16,17-18-16,1 0 16,-18 17-16,18-17 15,-18 18-15,17-1 16,-17 1-16,18-18 15,-1 18-15,1-18 16,0 17-16,-1-17 16,1 18-16,0 0 15,-1-18-15,-17 17 16,18-17-16,-18 18 15,35 0-15,1-18 16,-19 35-16,36-35 16,0 17-16,0 1 15,-18 0-15,18-1 16,0-17-16,-18 36 15,18-36 1,-18 17-16,1 1 16,34 0-16,-34-1 15,-1-17-15,0 18 16,-17-1-16,17 1 15,-17-18-15,-1 0 16,1 0-16,0 0 16,-1 35-16,1-35 15,0 0-15,17 18 16,-18-18-16,19 18 15,-19-18-15,1 17 16,53 1-16,-19 0 16,1-18-16,-17 35 15,-1-35-15,18 0 16,-53 0-16,18 0 15,-18 0-15,35 0 16,-18 0-16,19 0 16,-19 18-16,19-18 15,-19 0-15,19 0 16,-1 0-16,0 17 15,18-17 1,-53 0-16,35 0 16,-17 0-16,0 0 15,-1 0-15,1 0 16,-1 0-16,1 0 15,0 0-15,-1 0 16,-17 0-16,18 0 16,0 0-16,-18 0 15,17 0-15,-17 0 16,18 0-16,0 0 15,-18-17-15,17 17 16,-17-18-16,36 0 16,-36 1-16,17-1 15,18 0-15,-17-17 16,17 0-16,-17 17 15,0-17-15,17 0 16,-17-18-16,17 17 16,-35-17-16,53 18 15,-36 0-15,1-18 16,0 18-16,-1-1 15,1 1 1,0-18-16,-1 18 16,1 17-16,17-35 15,-35 36-15,18-1 16,-1-35-16,-17 36 15,18-1-15,0-17 16,-1-1-16,-17 1 16,18 35-16,0-35 15,-18 17-15,17 1 16,-17-1-16,18-35 15,0 35-15,-1-17 16,-17 0-16,18 0 16,17-1-16,-35 1 15,18 0-15,17 17 16,-35-35-16,18 35 15,-1-34-15,19-19 16,-19 53-16,1-17 16,-1-18-16,1 53 15,0-35-15,-18 0 16,17-1-16,1 1 15,0 0 1,-1 0-16,1 17 16,-18 0-16,0 1 15,35-1-15,-35 18 16,0-18-16,18 18 15,-18-17-15,17-1 16,-17 18-16,0-18 16,36 1-16,-36-19 15,17 36-15,-17-17 16,18 17-1,0 0 1,-18-18 0,17 18-16,-17 0 15,18 0-15,-18-17 16,18 17-16,-1-18 15,1 18-15,0-18 16,17 1-16,-18 17 16,36-36-16,-17 19 15,-1 17-15,0-36 16,18 19-16,-35-1 15,-1 1 1,19-1-16,-19 18 16,19-18-16,-36 18 15,17 0-15,1-17 16,-1 17-16,1 0 15,0 0-15,17-18 16,-17 18-16,-1-18 16,19 18-16,-19 0 15,1 0-15,17-17 16,0 17-16,1 0 15,17 0-15,35 0 16,0-18-16,18 0 16,-36 18-16,36-17 15,-35-1-15,35 1 16,-36-1-16,18 18 15,-35 0-15,35 0 16,-17-18-16,-18 18 16,18-17-16,-19-1 15,37 0-15,-19 1 16,1 17-16,-36 0 15,-17 0 1,35 0-16,-53 0 16,35-18-16,-18 18 15,19 0-15,-1 0 16,0 0-16,-17 0 15,53-18-15,-19 18 16,1 0-16,18-17 16,-36 17-16,53 0 15,-35 0-15,18 0 16,-1 0-16,-17 0 15,0 0-15,0 0 16,-18-18-16,36 18 16,0 0-16,17 0 15,-35 0-15,0 0 16,17 0-16,-35 0 15,1 0-15,-1 0 16,18 0-16,-18 0 16,-17 0-16,17 0 15,18 0-15,-18 0 16,-17 0-16,0 0 15,34 0 1,-52 0-16,36 0 16,-19 0-16,36 0 15,-35 0-15,17 0 16,-17 0-16,17 0 15,-17 0-15,35 0 16,-36 0-16,36 0 16,-17 0-16,-1 0 15,-18 0-15,36 0 16,-35 0-16,-18-18 15,35 18-15,1 0 16,-19 0-16,1 0 16,-1-17-16,1 17 15,0-18-15,-18 18 16,35 0-16,-17 0 15,-1 0-15,1 0 16,0-17-16,-18 17 16,17-18-16,18 18 15,-17-18-15,0 1 16,17 17-16,-17-18 15,17 0 1,0 18-16,1-17 16,-1-1-16,18 0 15,-18-17-15,18 18 16,-18-19-16,18 36 15,-18-35-15,1 35 16,-19 0-16,19-18 16,-19 1-16,18 17 15,1-18-15,-36 0 16,35 18-16,-17-17 15,17 17-15,-17-18 16,17 18-16,-17-17 16,-1-19-16,18 36 15,1-17-15,-1-1 16,-17 18-16,17-18 15,-17 18-15,-18-17 16,17 17-16,1 0 16,-1-36-16,1 36 15,17 0-15,-17-35 16,0 35-16,17-18 15,-17 1 1,17 17-16,-18-18 16,1 1-16,17 17 15,-17-18-15,35 0 16,0-17-16,53-36 15,0 19-15,-18-19 16,18 0-16,35 1 16,-71 35-16,-17 17 15,-18-17-15,-17 17 16,0 18-16,-1-18 15,36 1-15,-35-1 16,0 0-16,-1 18 16,1 0-16,35-17 15,-53 17-15,17-18 16,1 18-16,0 0 15,35-35-15,-36 17 16,1 18-16,17-17 16,0-1-16,1 0 15,17 1-15,-36-1 16,54 0-16,-36 18 15,36-17 1,-1-18-16,1-1 16,-1 1-16,18 35 15,-52-18-15,-1-17 16,18 17-16,18 1 15,-19-1-15,1 1 16,0-1-16,35 0 16,-35 1-16,36-19 15,-19 19-15,18-19 16,-17 1-16,-1 35 15,-34-18-15,-1-17 16,-17 35-16,17-17 16,0-1-16,-17 0 15,17 18-15,18 0 16,-35 0-16,17 0 15,-17-17-15,-1 17 16,18-18-16,1 18 16,-1 0-16,0-18 15,1 18-15,-1 0 16,0 0-16,0 0 15,1 0 1,17 0-16,0 0 16,17 0-16,-17 0 15,-18 0-15,1 0 16,-1 0-16,0 0 15,18 0-15,-18 0 16,18 0-16,0 0 16,-18 0-16,18 0 15,-17 0-15,17 0 16,-36 0-16,18 0 15,1 0-15,17 0 16,17 18-16,1 0 16,35-18-16,-18 17 15,18-17-15,-36 0 16,1 0-16,17 0 15,-18 0-15,1 18 16,35-18-16,-18 0 16,18 18-16,-36-18 15,19 17-15,-36-17 16,-1 0-16,19 18 15,-18-18 1,18 17-16,34-17 16,-34 18-16,17-18 15,-35 0-15,-18 0 16,1 18-16,-1-18 15,0 0-15,0 17 16,1 1-16,-19 0 16,1-18-16,0 0 15,-1 17-15,19-17 16,-19 18-16,18 0 15,-35-18-15,18 0 16,0 0-16,-1 17 16,19 1-16,-19 17 15,19-17-15,34 35 16,-17-18-16,0 0 15,-53-17-15,35 17 16,0-17-16,-17 17 16,-18-35-16,18 35 15,-1-17-15,19 0 16,-19-1-16,1 19 15,0-19 1,-18 1-16,17-1 16,1 1-16,-18 17 15,35-17-15,0 17 16,-17 1-16,0-1 15,17 0-15,-17 18 16,17-35-16,-17 35 16,17-18-16,-18-17 15,19 52-15,-19-52 16,1 17-16,0 0 15,-1-17-15,-17 17 16,0-17-16,18-1 16,0 36-16,-1-17 15,-17 17-15,0-36 16,0 19-16,18 16 15,-18-34-15,0 0 16,0-18-16,0 17 16,0 1-16,0 0 15,0-18 1,0 35-16,0-35 15,0 18 1,-18-18-16,18 17 16,0-17-16,0 18 15,-17-1-15,-1 1 16,0 0-16,1-18 15,-1 35-15,18-35 16,-35 35-16,-18-35 16,35 53-16,-35-53 15,18 18-15,17-1 16,-17 1-16,0 17 15,0-17-15,-18 17 16,17-17-16,-17 17 16,0 1-16,1-19 15,-1 36-15,-18-35 16,36 35-16,-18-18 15,0-17-15,18 17 16,17-35-16,-17 17 16,35-17-16,-18 0 15,1 18-15,-1-18 16,0 0-16,1 18 15,-36-1 1,35-17-16,0 0 16,-17 18-16,0 17 15,0-35-15,-1 0 16,-34 18-16,17 0 15,0-1-15,-53 18 16,36-35-16,-19 36 16,36-36-16,0 17 15,-52 1-15,34 0 16,-52-1-16,17-17 15,-18 18-15,-17 0 16,0-18-16,-18 35 16,36-35-16,35 0 15,-18 0-15,18 0 16,-1 18-16,19-18 15,-36 0-15,36 17 16,17-17-16,-18 18 16,18-18-16,0 17 15,-17-17-15,34 0 16,-34 18-16,17-18 15,-35 18 1,35-1-16,0 1 16,18-18-16,-18 0 15,0 18-15,-35-18 16,35 35-16,-18-17 15,1-18-15,-1 17 16,18-17-16,18 18 16,0-1-16,-1-17 15,1 18-15,0-18 16,-1 18-16,-17-18 15,18 17-15,0 1 16,-18-18-16,0 18 16,0-1-16,-17 19 15,17-19-15,0 1 16,0-1-16,0 19 15,0-36-15,-18 17 16,54 19-16,-71-19 16,-1-17-16,19 36 15,-18-1-15,35-17 16,18 17-16,-36-35 15,36 35 1,-18-35-16,17 18 16,1-18-16,-18 17 15,0 1-15,18 0 16,-18-1-16,0 1 15,-17 17-15,34-35 16,1 18-16,-18-1 16,18 1-16,17-18 15,-17 0-15,17 18 16,-17-1-16,0-17 15,17 18-15,1-18 16,-19 18-16,19-1 16,-19-17-16,-17 0 15,18 18-15,0 0 16,0-1-16,-1-17 15,-34 0-15,17 18 16,18-1-16,-18-17 16,0 18-16,17-18 15,-52 18-15,18-1 16,17 1-16,-35 0 15,17-1 1,-17 1-16,0 0 16,-1-18-16,19 0 15,-1 0-15,18 17 16,-17-17-16,35 18 15,-36-18-15,36 0 16,0 0-16,-1 0 16,-17 0-16,-17 0 15,34 0-15,-16 0 16,-1 0-16,17 0 15,-34 0-15,17 0 16,0-18-16,-35 18 16,35 0-16,-18 0 15,1 0-15,-1 0 16,-35-17-16,-35 17 15,53-18-15,-35 18 16,-1 0-16,1 0 16,34 0-16,-16 0 15,-19-18-15,36 18 16,17 0-1,-17 0-15,35 0 16,0 0-16,18 0 16,-18 0-16,18-17 15,-18 17-15,0 0 16,0 0-16,18-18 15,0 18-15,-1 0 16,1 0-16,17-18 16,1 18-16,-19 0 15,19 0-15,-1 0 16,-17 0-16,17 0 15,1 0-15,-1 0 16,-17 0-16,35 0 16,-18 0-16,0 0 15,1 0-15,-1 0 16,1 0-16,-1 0 15,18 0-15,-35 0 16,17 0-16,-17 0 16,-1 18-16,19-18 15,-18 18-15,-1-18 16,36 17-1,-17-17-15,-1 0 16,0 18-16,-17-18 16,17 18-16,1-18 15,-1 17-15,0 1 16,1-18-16,-1 18 15,-17-1-15,17-17 16,1 18-16,-19-18 16,19 17-16,-1-17 15,18 18-15,-18-18 16,18 18-16,-17-18 15,-1 0-15,18 0 16,-17 0-16,17 17 16,0-17-16,-18 0 15,0 0 1,1 18-16,17-18 15,-18 0-15,18 18 16,-35-1-16,35-17 16,-36 0-16,36 18 15,-17 0-15,-1-18 16,1 17-1,-1-17-15,0 18 16,-17-1-16,35-17 16,-18 18-16,18-18 15,-35 18-15,35-1 16,-35 1-1,35 0-15,-18-18 16,18 17-16,-18-17 16,1 36-16,17-19 15,-35 1-15,35-1 16,-18 19-16,0-19 15,18 1-15,-35 0 16,35-1-16,-35 19 16,17-19-16,0 19 15,1-1-15,-1-18 16,1 19-16,-1-1 15,0-17-15,1 35 16,-1-36-16,0 18 16,1-17-16,17 0 15,-18 17-15,0 0 16,1-17-1,-1 17-15,1-17 16,-1 17-16,0 0 16,1-17-16,-19 35 15,19-18-15,-1 18 16,-35 0-16,53-18 15,-35 18-15,17-17 16,18-1-16,-35 0 16,17-17-16,18 35 15,-17-36-15,-1 1 16,0 35-16,18-53 15,-17 35-15,-1 0 16,18-17-16,-35 17 16,17 18-16,1-35 15,-1 17-15,0 18 16,1-35-16,-1 17 15,-17-17-15,17 17 16,18 0-16,-18-17 16,1-1-16,-1 19 15,-17-19-15,35 1 16,-18 0-1,1-1-15,17 19 16,-36-19-16,19 18 16,-1-17-16,0 17 15,1-17-15,-1 0 16,18-1-16,-35 1 15,17 0-15,-17 17 16,17-17-16,-17 17 16,17-18-16,-17 19 15,17-19-15,1 1 16,-1-18-16,1 18 15,-36-1-15,35 1 16,0 0-16,-52-1 16,35 18-16,-18 18 15,-18-35-15,53 17 16,-35-35-16,-17 36 15,-1 16-15,1-16 16,17-19-16,0 1 16,-35 17-16,53 1 15,-54-19-15,19 1 16,-18 17-1,52 0-15,-17-17 16,-35 0-16,53 17 16,0-35-16,-1 0 15,1 18-15,17-18 16,-17 17-16,0 1 15,0-18-15,17 0 16,-17 0-16,-18 0 16,17 0-16,1 18 15,0-18-15,0 17 16,-1-17-16,1 0 15,17 0-15,-17 0 16,0 0-16,17 0 16,-17 0-16,-18 0 15,18 0-15,17 0 16,-35 0-16,18 0 15,0-17-15,17-1 16,-17 18-16,-18-35 16,18 35-16,-1-18 15,1 0-15,0 1 16,-18-1-1,18 0-15,-1 1 16,1-1-16,0 1 16,-18-1-16,18 0 15,-18 1-15,17-19 16,-17 36-16,18-35 15,-35 0-15,34-1 16,-17-16-16,-17 16 16,17-17-16,0 36 15,18-19-15,-1 1 16,-16 0-16,34 0 15,-35-1-15,0 1 16,0 17-16,18 1 16,0-18-16,-1 17 15,19-17-15,-36 17 16,17 0-16,1 1 15,0-1-15,0-17 16,-36 17-16,1-17 16,17 0-16,-18-18 15,0 0-15,19 35 16,-19-52-1,18 34-15,0 1 16,18 17-16,-18 1 16,18-19-16,-1 36 15,1-17-15,-18-18 16,36 35-16,-19-36 15,-17 19-15,18-1 16,-18-17-16,18 17 16,-36-17-16,18-36 15,1 54-15,16-1 16,1 0-16,0 18 15,-1-17-15,1-1 16,18 0-16,-19 18 16,1-17-16,0-1 15,-18 0-15,17 1 16,-16-1-16,16 1 15,-17 17-15,0-36 16,1 19-16,16 17 16,-34-53-16,17 35 15,18 0-15,-1-17 16,-17 18-1,0-1-15,18 0 16,17 1-16,-34-19 16,34 19-16,-17 17 15,-18-36-15,35 19 16,-17-1-16,0 0 15,17 1-15,-17-1 16,-1 1-16,19 17 16,-19-36-16,19 19 15,-18-1-15,-18 18 16,53-18-16,-53 1 15,17-1-15,19 0 16,-19 18-16,19-17 16,-1-1-16,-35 18 15,36-17-15,-19-1 16,-17 0-16,53 1 15,-52-1-15,16 0 16,1 1-16,0-1 16,-18 0-16,18 1 15,-1-18-15,-17 17 16,18 0-1,0-17-15,-36 17 16,36-17-16,17 17 16,-52 1-16,34-1 15,1-17-15,0 0 16,-18 35-16,35-18 15,-17-17-15,0 35 16,0-18-16,-1-17 16,1 35-16,17-18 15,-17 0-15,0 1 16,-1-1-16,19 1 15,-18-1-15,-1 18 16,1-35-16,17 35 16,-17-18-16,0 0 15,17 18-15,1-35 16,-36 35-16,35-18 15,-17 18-15,-1-17 16,1-1-16,0 18 16,0-17-16,-1-19 15,19 36-15,-36-17 16,17-1-1,1 0-15,0 18 16,-18-35-16,35 17 16,1 18-16,-19 0 15,19-17-15,-1-1 16,-17 18-16,35 0 15,-35-18-15,35 18 16,-36-17-16,1 17 16,35 0-16,-18-18 15,-17 1-15,17 17 16,-17 0-16,18-18 15,-1 18-15,0-18 16,1 18-16,-19-17 16,36-1-16,-35 18 15,17-18-15,1 1 16,17 17-16,-35-18 15,35 0-15,-18 18 16,0-17-16,-17-1 16,35 18-16,-18-35 15,-17 0-15,0-1 16,0 1-1,17-18-15,0 18 16,-17 0-16,35-18 16,-35 17-16,17-17 15,0 18-15,1-18 16,17 0-16,-18 18 15,18 0-15,-18 0 16,18-18-16,0 35 16,0 0-16,0 1 15,0 17-15,0-36 16,0 36-16,0-17 15,0 17-15,18-35 16,-18 17 0,18 0-1,-18 1-15,17 17 16,-17-36-16,18 36 15,-18-17-15,0 17 16,18-18-16,-1 0 16,-17 1-16,0 17 15,18-18-15,-18 0 16,18 1-1,-1-1-15,-17 18 0,0-17 16,18-1 0,-18 18-16,0 0 15,18-18-15,-18 18 16,17 0-16,-17-17 15,18-1-15,-18 18 16,17 0-16,1-18 16,-18 18-16,35-17 15,-35-1-15,36 18 16,-19-18-16,1 1 15,17-18-15,-17 17 16,-1-17-16,19 35 16,-19 0-16,-17 0 15,18-18-15,0 18 16,-18 0-16,17 0 15,-17-18-15,18 1 16,-18 17-16,18-18 16,-1 18-16,-17-18 15,18 1-15,-18 17 16,17 0-16,1-18 15,-18 18-15,18-17 16,-1 17 0,1-18-16,0 18 15,-18 0-15,17-18 16,1 18-16,0-17 15,-18 17-15,17-18 16,-17 18-16,18 0 16,-18 0-16,18 0 15,-18 0 1,0-18-16,17 18 15,1 0 1,-18-17-16,17 17 16,-17-18-1,0 18 1,18 0-16,-18 0 15,0-18-15,18 18 16,-1 0 0,-17 0-1,18-17-15,-18 17 16,18-18-1,-1 0-15,-17 18 16,18 0 0,-18 0-16,18-17 15,-18 17 1,35 0-16,-35-18 15,0 1-15,17 17 16,-17 0-16,18-18 16,0 18-16,-18-18 15,17 18 1,-17 0-16,0 0 15,18 0 17,-18-17-17,18 17 16</inkml:trace>
  <inkml:trace contextRef="#ctx0" brushRef="#br1" timeOffset="170252.8959">935 11712 0,'0'0'172,"17"18"-172,19 0 16,-19-1-16,19-17 15,34 18-15,-34-1 16,16 1-16,1-18 15,-35 0-15,17 0 16,1 0-16,-19 0 16,18 0-16,1 0 15,-1 0-15,0 0 16,1 0-1,-1 0-15,0 0 16,-17 0-16,17 0 16,0 0-16,1 0 15,-1 0-15,-17 0 16,34 0-16,-34 0 15,0 0-15,-1 0 16,19 0-16,-19 35 16,1-35-16,0 0 15,17 0-15,0 18 16,18-18-16,-35 0 15,17 0-15,-17 0 16,17 0-16,-18 0 16,19 0-16,-19 0 15,1 0-15,0 0 16,17 0-16,-17 0 15,17 0-15,0 0 16,-17 0-16,-1 0 16,19 0-16,-1 0 15,-17-18-15,17 1 16,0 17-1,0-18-15,1 0 16,17 1-16,-18-1 16,-17 1-16,17-1 15,18 18-15,0-35 16,-18 17-16,18 0 15,0-17-15,-18 17 16,-17 18-16,-1-17 16,1 17-16,17-18 15,-17 0-15,0 1 16,17-1-16,-18 1 15,19 17-15,-36-18 16,35 0-16,-17 1 16,-1 17-16,36-36 15,-35 36-15,0 0 16,17-17-16,-18-1 15,1 18-15,0 0 16,-1 0-16,1-35 16,17 35-16,-17 0 15,35-18-15,-36 18 16,19-17-1,-19 17-15,19 0 16,-19-18-16,19 0 16,-19 18-16,1 0 15,17-17-15,-17-1 16,17 0-16,-35 18 15,18 0-15,-1-17 16,1 17-16,0 0 16,-18-18-16,17 0 15,1 18-15,0-17 16,-1 17-16,18-18 15,18-35-15,0 36 16,0-1-16,-18-35 16,1 53-16,-1-35 15,-17 17-15,-1 0 16,19 1-16,-36 17 15,17-18-15,1 18 16,-18-17-16,35-1 16,-35 18-16,18-18 15,-1 18-15,1-17 16,0-1-1,-1 18-15,19-18 16,-36 1-16,17-1 16,19 18-16,-1-18 15,0 1-15,-17-18 16,17 35-16,18-18 15,-35-17-15,34 17 16,-16 0-16,-1 1 16,18-19-16,0 19 15,-18-1-15,18 1 16,-18-19-16,18 19 15,0-1-15,-35 0 16,17 18-16,-17-17 16,-1-1-16,1 18 15,0 0-15,17 0 16,-35-18-16,35 18 15,-17 0-15,17 0 16,0 0-16,-17 0 16,17-17-16,1 17 15,-19 0-15,36-18 16,-18 0-1,-17 18-15,0-17 16,35 17-16,-18-18 16,0 18-16,0 0 15,-17 0-15,17-17 16,-35 17-16,36 0 15,-19 0-15,1 0 16,17 0-16,-35 0 16,18 0-16,-1 0 15,1 0-15,0 0 16,-1 0-16,1 0 15,17 0-15,-17 0 16,0 0-16,17 0 16,0 0-16,-17 0 15,-1 0-15,36 0 16,0 0-16,0 0 15,-18 0-15,18 0 16,-35 0-16,17 0 16,18 0-16,-18 0 15,-17 0-15,35 0 16,-18 0-1,18-18-15,-18 18 16,18 0-16,-17 0 16,-19 0-16,36 0 15,-35 0-15,17 0 16,-17 0-16,35 0 15,0 0-15,-36 0 16,19 0-16,-1 0 16,18 0-16,-18 0 15,18 0-15,-18 0 16,18 0-16,-18 0 15,1 0-15,34 0 16,-17 0-16,18 0 16,-18 0-16,17 0 15,-17 0-15,0 0 16,18 0-16,-36 0 15,18 0-15,0 0 16,0 0-16,17 0 16,1 0-16,-18 0 15,0 0-15,-18 0 16,18 0-1,-36 0-15,36 0 16,-17 0-16,-1-18 16,-18 18-16,36 0 15,-53 0-15,36-17 16,-19 17-16,36 0 15,-17 0-15,-1 0 16,-18 0-16,19 0 16,-1 0-16,0 0 15,-17 0-15,17 0 16,36 0-16,-1 0 15,-17 0-15,18 0 16,-18 0-16,0 0 16,0 0-16,-1 0 15,1 0-15,-17 0 16,17 0-16,-1 0 15,-16 0-15,17 0 16,-18-18-16,0 18 16,36 0-16,-36 0 15,18-18-15,-35 18 16,35 0-1,-18 0-15,18 0 16,-36 0-16,19 0 16,17 0-16,-1 0 15,1-17-15,0 17 16,53-18-16,-53-17 15,35 17-15,-52 1 16,16-1-16,1 18 16,-17 0-16,17 0 15,-36-18-15,1 18 16,17 0-16,-17 0 15,17 0-15,-17 0 16,17 0-16,-17 0 16,-18-17-16,35 17 15,-18 0-15,1 0 16,35 0-16,-18 0 15,-17 0-15,17 0 16,1 0-16,-1 0 16,0 0-16,0 0 15,1 0-15,17 0 16,-1 0-1,1 0-15,-17 0 16,-1 0-16,0 0 16,0 0-16,18 0 15,0 0-15,0 0 16,18 0-16,-18 0 15,-18 0-15,0 0 16,1 0-16,-1 0 16,0 0-16,-17 0 15,17 0-15,-17 0 16,-1 0-16,1 0 15,0 0-15,-1 0 16,1 0-16,-1 0 16,1 0-16,0 0 15,-1 0-15,1 0 16,0 0-16,-1 0 15,-17 0-15,18 0 16,0 0-16,-1 0 16,1 0-1,0 0-15,-18 0 16,17 0-1,-17 0-15,18 0 16,-18 0-16,17 0 16,1 0-16,-18 0 15,18 0-15,17 0 16,-17 0-16,-1 0 15,19 0-15,-19 0 16,1 0-16,17 0 16,-17 0-16,-1 0 15,19 0-15,17 0 16,-1 0-16,1 0 15,-17 0-15,-19 0 16,19 0-16,17 0 16,-36 0-16,1 0 15,17 0-15,0 0 16,1 0-16,34 0 15,-17 0-15,-35 0 16,35 0-16,-36 0 16,-17 0-16,18 0 15,0 0-15,-1 0 16,-17 0-1,35 0-15,-35 0 16,18 0-16,-18 0 16,18 0-1,-1 0-15,-17 0 16,18 0-16,-18 0 15,18 0-15,-1 0 47,-17 0-31,18 0 15,-18 0 0,18 0 16,-18 0 156,17 0 124,1 0-311,-18 0-16,18 0 16,-18 0-16,17 0 15,1 0 1,-18 0-1,17 0-15,89-18 16,0-35-16,-53 18 16,-18 17-16,18 1 15,-35 17 1,35-36-16,-18 19 15,0 17-15,-35 0 16,18-18-16,0 18 16,-18 0-16,17 0 15,-17 0 1,0 0-16,18 0 15,0 0 1,-18-18-16,17 18 16,-17 0-16,35-17 15,-35 17-15,18 0 16,-18 0-16,35 0 15,-35 0-15,18 0 16,0 0-16,-1 0 16,1 0-16,-18 0 15,35 0-15,-35 0 16,18 0-16,-1 0 15,1 17-15,35-17 16,-35 0-16,-1 18 16,36 0-16,-18-1 15,1-17 1,-19 0-16,19 0 15,-19 18-15,1-18 16,17 0-16,-17 0 16,0 18-16,34-18 15,-16 0-15,-19 0 16,1 0-16,35 0 15,-18 0-15,0 0 16,1 0-16,-1 0 16,-17 17-16,-1-17 15,19 18-15,-19-18 16,1 0-16,17 0 15,-17 35-15,-1-35 16,1 0-16,0 0 16,35 35-16,-53-35 15,17 18-15,36-18 16,-53 35-16,53-35 15,-53 18-15,18 0 16,-1-18-16,1 0 16,0 17-16,-18-17 15,17 0 1,1 0-16,-18 18 15,18-18 1,-1 0-16,1 17 16,-1-17-1,1 0 1,-18 0 46,18 0-15,-18 0 125,17 0-157,-17 0 1,18 0 31,0 0-16,-18 0-16,17 0 1,-17 0-16,0 0 47,0 36-32,0-36-15,0 17 16,0 19-16,-17-19 16,-1 1-16,-17 0 15,88-54 874,105 19-873,-16-36-16,-72 0 16,54 35-16,-54-17 15,-70 35 1,0-18-1,18 18 1,-1 0 0,1-17-16,0 17 15,-1 0-15,36 0 16,-35 0-16,-18 0 15,17-18-15,1 18 16,-18-18 0,18 18-1,-18 0-15,17 0 16,1 0-16,-18 0 15,18 0 1,-18 0-16,0 0 16,0-17-16,35 17 15,-35 0-15,0 0 94,0 0-47,0 0-47,0 0 15,0 0-15,-18 0 16,18 35-1,-35-35 1,35 0 0,0 0-1,-18 0-15,18 18 16,-17-18-1,-1 0 1,18 0 15,-18 0-31,18 0 16,-17 17-1,17-17-15,-35 18 16,35-18-16,-36 18 16,19-18-16,-1 17 15,0-17 1,18 18-1,-17-18-15,-1 0 16,18 17-16,-18-17 16,1 0-16,-1 18 15,18-18 1,-17 18-16,17-18 15,0 0 1,-18 0-16,0 17 16,18-17-1,-17 18-15,17-18 16,-18 18-16,18-18 15,0 17-15,0-17 16,-18 0 0,1 18-16,17-18 15,0 0-15,-18 18 78,18-18-62,-18 0-1,18 17 1,-17-17 0,-1 0-1,18 0 1,-35 18-16,17-18 15,1 17-15,-1-17 16,18 0-16,-35 18 16,35-18-16,-18 0 15,18 0-15,0 18 141</inkml:trace>
  <inkml:trace contextRef="#ctx0" brushRef="#br1" timeOffset="170285.9025">16704 10319 0</inkml:trace>
  <inkml:trace contextRef="#ctx0" brushRef="#br1" timeOffset="181606.1661">17357 9948 0,'17'0'171,"1"0"-155,0 0-1,-18 18-15,17-18 16,19 18-16,-1 17 16,18-17-16,0 17 15,0-18-15,-1 1 16,19 17-16,-18-17 15,0 35 1,35-53-16,0 53 16,-35-18-16,35-17 15,-52-1-15,17 1 16,-1 17-16,1-17 15,-35-18-15,0 18 16,17-1-16,0 1 16,0-18-16,18 35 15,-17-17-15,-1-18 16,0 17-16,18 1 15,-18 0-15,-17-18 16,17 17-16,1 1 16,17-18-16,-18 18 15,53 17-15,-35-17 16,17 17-16,19-18 15,17 1-15,-1 0 16,-34 17-16,35 0 16,0-17-16,17 17 15,-35 0-15,-17-17 16,17 0-16,-17-1 15,-19 1 1,1-18-16,0 18 16,0-1-16,0-17 15,18 18-15,35-18 16,17 18-16,-35-18 15,18 0-15,-35 17 16,-19-17-16,1 0 16,-17 0-16,-1 0 15,18 0-15,-18 0 16,0 0-16,1 0 15,-1 0-15,0 0 16,-17 0-16,17 0 16,18 0-16,-18 0 15,1 0-15,-19 0 16,19 0-16,-1 0 15,0 0-15,18 0 16,0 0-16,0 0 16,0 0-16,0 0 15,0-17-15,-18 17 16,18 0-16,-18 0 15,36 0 1,-1 0-16,36 0 16,-18 0-16,0 0 15,-35 0-15,0 0 16,0 0-16,-18 0 15,18 0-15,0 0 16,35 0-16,18 0 16,-53 0-16,18 0 15,-1 0-15,19 0 16,-37-18-16,1 18 15,0 0-15,-17 0 16,-19-18-16,18 1 16,-35 17-16,18-18 15,0 0-15,-1 18 16,1-17-16,35-19 15,-18 1-15,36-18 16,-1 0-16,-17 18 16,0 0-16,18 0 15,17-36-15,-18 18 16,1 0-16,-18 36 15,0-36 1,0 17-16,0-17 16,-18 36-16,0-19 15,1 1-15,-36 18 16,35-1-16,-35 0 15,35-35-15,-17 36 16,-1-19-16,1-16 16,0 16-16,17-17 15,-17-35-15,17 53 16,0-36-16,-17 1 15,17-18-15,-17 35 16,17-36-16,0 37 16,-17-1-16,-18 0 15,18 0-15,-18-18 16,17 18-16,-17 0 15,18 18-15,-1-18 16,-17 0-16,0 18 16,0 0-16,0-1 15,0 19-15,0-18 16,0-1-16,0 19 15,0-1 1,0-35-16,-17 35 16,17 1-16,-18-36 15,1 53-15,-1-35 16,18 17-16,-18 0 15,18 1-15,0 17 16,-17-18-16,-1 0 16,18 18-16,-35-17 15,35-1-15,0 18 16,-18 0-16,18-18 15,-18 18-15,1 0 16,17-17-16,-18-1 16,-17 18-16,0-17 15,-1-1-15,1-17 16,0 17-16,-1 18 15,-16-53-15,16 35 16,1 1-16,-18-18 16,0 17-16,18 0 15,-36 1-15,36-1 16,-36 18-16,36-35 15,-35 35 1,34-18-16,-34 0 16,17 18-16,18-17 15,-1-1-15,-17 18 16,18 0-16,-53-17 15,53 17-15,-36-18 16,18 0-16,-35 1 16,35-1-16,0 0 15,0 18-15,0 0 16,-35-17-16,35 17 15,0-18-15,-17 18 16,17 0-16,-18 0 16,18 0-16,0 0 15,1 0-15,-1 0 16,0 0-16,0 0 15,-35 0-15,35-18 16,-18 18-16,18 0 16,-17 0-16,17 0 15,-18 0-15,1 0 16,-1 0-16,18 0 15,0 0 1,0 0-16,18 0 16,-18 0-16,0 0 15,0 0-15,0 0 16,0 0-16,1 0 15,-19 0-15,18 0 16,-17 0-16,-1 0 16,0 0-16,1 0 15,-1 0-15,-17-17 16,0 17-16,-18 0 15,18-18-15,-18 18 16,18 0-16,-18 0 16,0 0-16,36 0 15,-1 0-15,1 0 16,-54 0-16,53 0 15,-17 0-15,35 0 16,-17 0-16,17 0 16,18 0-16,-1 0 15,-17 0-15,18 0 16,-18 0-16,18 0 15,0 0 1,17 0-16,-17 0 16,-1 0-16,36 18 15,-35-18-15,0 0 16,17 0-16,1 0 15,-19 0-15,19 17 16,-1-17-16,0 0 16,1 0-16,-36 18 15,35-18-15,18 0 16,-35 0-16,17 18 15,1-18-15,-19 0 16,19 0-16,-1 17 16,-17-17-16,0 18 15,17-18-15,-17 0 16,-1 0-16,1 0 15,0 18-15,0-1 16,-18-17-16,0 18 16,0-18-16,0 18 15,-53 17-15,18 0 16,17-17-16,-52 17 15,17 0 1,18-17-16,-36 17 16,19 0-16,16 1 15,19-1-15,-36-17 16,53-1-16,-35 19 15,35-36-15,0 17 16,18 1-16,-18-18 16,18 0-16,17 0 15,0 0-15,-35 17 16,36-17-16,-1 0 15,-17 0-15,17 0 16,-17 0-16,17 0 16,-17 0-16,17 0 15,1 18-15,-36-18 16,35 0-16,-17 0 15,17 0-15,-17 0 16,0 0-16,-1 0 16,1 0-16,0 0 15,-18 0-15,18 0 16,-18 0-16,17 0 15,1 0 1,-18 0-16,0 0 16,0 0-16,-17 0 15,17 0-15,0 0 16,0 0-16,0 0 15,18 0-15,-18 0 16,0-18-16,18 18 16,-36 0-16,1 0 15,17 0-15,0 0 16,0 0-16,18-17 15,-18 17-15,17 0 16,-16 0-16,-37 0 16,36-18-16,-17 18 15,-1 0-15,-17-17 16,18 17-16,-1 0 15,0 0-15,1 0 16,-18 0-16,17 0 16,-35 0-16,36 0 15,17 0-15,-18 0 16,1 0-1,17 0-15,0 0 16,0 0-16,0 0 16,0 0-16,0 0 15,18 0-15,-18 0 16,18 0-16,-1 0 15,1 0-15,18 0 16,-19 0-16,19 0 16,-19 0-16,19 0 15,-1 0-15,-35 17 16,36 1-16,-1-18 15,0 0-15,1 17 16,-19-17-16,19 0 16,-1 0-16,-17 18 15,35 0-15,-36-18 16,1 0-16,18 0 15,-19 0-15,1 17 16,0 1-16,17-18 16,-17 18-16,0-18 15,17 17-15,-17-17 16,-1 18-1,19-18-15,-1 0 16,-35 18-16,36-1 16,-19 1-16,19-18 15,-19 18-15,1-18 16,0 17-16,-1-17 15,19 0-15,-36 18 16,0-1-16,35-17 16,-17 18-16,0-18 15,0 0-15,-1 0 16,19 0-16,-19 0 15,19 0-15,-19 0 16,19 0-16,-36 18 16,35-18-16,-17 0 15,17 0-15,-35 0 16,18 0-16,0 17 15,0-17-15,-1 0 16,-17 0-16,36 0 16,-19 0-16,19 0 15,-54 0-15,36 0 16,17 0-1,-35 0-15,36 0 16,-36 0-16,18 0 16,-1 0-16,19 0 15,-36 0-15,17-17 16,1 17-16,18 0 15,-19 0-15,-17 0 16,18 0-16,17 0 16,-17 0-16,-18 0 15,36 0-15,-1 0 16,-17 0-16,17-18 15,0 18-15,-17 0 16,18 0-16,17 0 16,-36-18-16,19 18 15,-19 0-15,1 0 16,0-17-16,17 17 16,-17-18-16,0 18 15,17-17-15,-17 17 16,-1 0-16,19-18 15,-19 0-15,1 18 16,18 0 0,-1 0-16,-35-17 15,35 17-15,-17-18 16,0 18-16,0-18 15,-1 18-15,-17 0 16,18-17-16,-18 17 16,-17-18-16,17 18 15,17 0-15,-17 0 16,1-18-16,16 18 15,-17 0-15,-17 0 16,-1 0-16,18 0 16,-17 0-16,34 0 15,-16 0-15,16 0 16,1 0-16,-18 0 15,0 0-15,0 0 16,18 0-16,0 0 16,-1 0-16,19 0 15,-36 0-15,35 0 16,-17 0-16,17 0 15,-17 0-15,0 0 16,17 0 0,-17 0-16,0 0 15,-1 0-15,19-17 16,-36 17-16,35 0 15,-17 0-15,17 0 16,-35 0-16,18 0 16,-18-18-16,35 18 15,-34 0-15,16 0 16,1 0-16,17 0 15,-35 0-15,36 0 16,-54-18-16,36 18 16,17 0-16,-17 0 15,-18-17-15,0-1 16,18 18-16,17-17 15,-35 17-15,18 0 16,-18-18-16,0 0 16,0 1-16,18-1 15,-36 18-15,36 0 16,-18 0-16,18-35 15,-18 35-15,18-18 16,-18 0 0,18 1-16,-1-1 15,1 18-15,-18-17 16,18-1-16,-18 0 15,18 18-15,-18-17 16,17 17-16,19-18 16,-36 0-16,18 18 15,17 0-15,0 0 16,-17-17-16,0-1 15,17 18-15,-35-18 16,36 1-16,-19-1 16,-17 18-16,36 0 15,-18-17-15,-18-1 16,0 0-16,17 18 15,19-17-15,-19-1 16,1 0-16,0 18 16,0-17-16,-18-1 15,0 0-15,0 18 16,0-17-16,0-1 15,18 18-15,0-18 16,-18 18 0,17 0-16,-17 0 15,0-17-15,-35 17 16,53 0-16,0-18 15,-1 18-15,1 0 16,-18 0-16,18 0 16,0 0-16,-1 0 15,19 0-15,-36 0 16,35 0-16,-17 0 15,0 0-15,-1 0 16,1 0-16,0 0 16,0 0-16,-1 0 15,1 0-15,0 18 16,17-18-16,-35 17 15,36-17-15,-19 0 16,19 18-16,-1-18 16,0 0-16,-17 0 15,0 0-15,17 18 16,-17-1-16,17-17 15,-17 18-15,-18 0 16,0-18 0,18 17-16,0 1 15,-18 0-15,-18 17 16,36-35-16,0 18 15,-18-1-15,17 1 16,1-1-16,17-17 16,-17 18-16,18 0 15,-19-18-15,1 17 16,17 1-16,-17-18 15,-18 18-15,35-1 16,1 1-16,-36-18 16,18 18-16,-1 17 15,1-18-15,-18 1 16,0 17-16,18-17 15,0 17-15,-1-17 16,-16 0-16,16 17 16,1-18-16,0 1 15,-18 0-15,35 17 16,-17-17-16,0-18 15,17 35-15,-17-35 16,-1 35 0,1-17-16,0 0 15,0-1-15,-1 1 16,1 17-16,0-17 15,17-18-15,-35 35 16,35-17-16,-17 17 16,0-17-16,0-1 15,-1 1-15,19-1 16,-19 19-16,-16-1 15,16-17-15,19-1 16,-19 19-16,19-19 16,-19 18-16,19-17 15,-18 17-15,-1 1 16,19-19-16,-19 19 15,19-1-15,-19 0 16,19-17-16,-19 17 16,19 18-16,-36-18 15,18 1-15,-1 16 16,19-16-16,-36-1 15,35 0-15,-17 1 16,17-1 0,-17 0-16,17-17 15,-17 35-15,17-36 16,1 19-16,-18-1 15,17-17-15,-17 34 16,17-16-16,0-1 16,-17 0-16,17 18 15,18-35-15,-17 35 16,-1-18-16,0 0 15,1 1-15,-1-1 16,18 0-16,-17-17 16,-1 17-16,0 0 15,18-17-15,-17 35 16,-1-18-16,0-17 15,18 17-15,0 18 16,-17 0-16,17-18 16,-36 0-16,36 1 15,0-19-15,0 36 16,0-17-16,0-1 15,0 0-15,0-17 16,0-1 0,0 19-16,0-19 15,0 1-15,0 17 16,0-17-16,0 17 15,0 0-15,36-17 16,-36 0-16,0 17 16,17-35-16,1 35 15,0-35-15,-1 18 16,-17 0-16,18-1 15,-18 1-15,35-1 16,-35 19-16,35-19 16,-35 1-16,36-18 15,-36 18-15,17-1 16,1-17-16,-18 0 15,18 18-15,-18-18 16,17 18-16,-17-1 16,18 1-16,0-1 15,-18 1-15,0 17 16,17-35-16,1 36 15,-18-36-15,18 17 16,-18 1 0,0 0-16,17-18 15,-17 0-15,0 17 16,18-17-16,-18 0 15,17 0-15,-17 18 16,0-18 0,0 0-16,18 0 15,-18 18-15,0-1 16,0-17-1,18 18-15,-1-18 16,-17 17-16,0 1 16,18-18-16,-18 18 15,0-18 1,0 17-16,18-17 15,-18 0 1,0 18 0,0-18 30,17 0 48,1 0-94,-18 0 16,0 0-1,0 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4C2B3-C3DA-0A4F-8E8B-C520D519E3E6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993E7-8755-214F-88A5-D2D0847D26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28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18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CC431D-7A49-469B-9D10-AA1AFD96E68A}" type="datetime1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Critical Path Analysis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150273-F455-7D4F-8782-207C524666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B0FEF9-D4E3-4F3B-B16A-82E8CC657C92}" type="datetime1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Critical Path Analysis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150273-F455-7D4F-8782-207C524666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A3C4A5-8519-464F-B78E-D853A130E398}" type="datetime1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Critical Path Analysis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150273-F455-7D4F-8782-207C524666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B22F8B-2B17-4800-83AE-8537E977410C}" type="datetime1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Critical Path Analysis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150273-F455-7D4F-8782-207C524666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F898AA-B5C7-479E-8BDD-EB3663E80422}" type="datetime1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Critical Path Analysis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150273-F455-7D4F-8782-207C524666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5AD036-C160-4D67-B505-2C69EDD4310A}" type="datetime1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Critical Path Analysis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150273-F455-7D4F-8782-207C524666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0A9B9C-E765-4086-ADBE-CE120CF4AE08}" type="datetime1">
              <a:rPr lang="en-US" smtClean="0"/>
              <a:t>7/12/2018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Critical Path Analysis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150273-F455-7D4F-8782-207C524666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7277B0-785D-447A-B8CC-0BE2AD990DEE}" type="datetime1">
              <a:rPr lang="en-US" smtClean="0"/>
              <a:t>7/12/2018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Critical Path Analysis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150273-F455-7D4F-8782-207C524666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B7F1D7-8106-4E6E-892F-2E22CEF23ED8}" type="datetime1">
              <a:rPr lang="en-US" smtClean="0"/>
              <a:t>7/12/2018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Critical Path Analysis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150273-F455-7D4F-8782-207C524666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E222AA-5C4C-432D-B899-1231D0B58F56}" type="datetime1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Critical Path Analysis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150273-F455-7D4F-8782-207C524666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152377-95F2-4FC9-B91C-3EC274CF4877}" type="datetime1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Critical Path Analysis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150273-F455-7D4F-8782-207C524666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FC65C5E-F475-4F9E-A8D1-DA041B7854AA}" type="datetime1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Critical Path Analysis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D150273-F455-7D4F-8782-207C5246660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Cover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50432" y="287213"/>
            <a:ext cx="923795" cy="11430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d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Critical Path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Critical Path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0273-F455-7D4F-8782-207C5246660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r>
              <a:rPr lang="en-US" dirty="0"/>
              <a:t>, durations, and dependencies</a:t>
            </a: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Critical Path Analysis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0273-F455-7D4F-8782-207C52466607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9040985"/>
              </p:ext>
            </p:extLst>
          </p:nvPr>
        </p:nvGraphicFramePr>
        <p:xfrm>
          <a:off x="457200" y="1600200"/>
          <a:ext cx="82296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452"/>
                <a:gridCol w="1918653"/>
                <a:gridCol w="1959187"/>
                <a:gridCol w="2890308"/>
              </a:tblGrid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Task</a:t>
                      </a:r>
                      <a:endParaRPr lang="en-GB" sz="16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Effort (person-days)</a:t>
                      </a:r>
                      <a:endParaRPr lang="en-GB" sz="1600" b="1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Duration (days)</a:t>
                      </a:r>
                      <a:endParaRPr lang="en-GB" sz="1600" b="1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Dependencies</a:t>
                      </a:r>
                      <a:endParaRPr lang="en-GB" sz="16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T1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15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10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T2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8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15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T3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20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15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T1 (M1)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T4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5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10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T5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5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10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T2, T4 (M3)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T6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10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5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T1, T2 (M4)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T7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25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20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T1 (M1)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T8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75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25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T4 (M2)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T9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10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15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T3, T6 (M5)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T10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20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15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T7, T8 (M6)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T11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10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10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T9 (M7)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T12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20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10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T10, T11 (M8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)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representation of tasks and dependencies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36239"/>
            <a:ext cx="8229600" cy="225388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Critical Path Analysis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0273-F455-7D4F-8782-207C5246660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3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</a:t>
            </a:r>
            <a:r>
              <a:rPr lang="en-US" dirty="0"/>
              <a:t>bar chart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6" name="Content Placeholder 5" descr="23.6 New-activity-bar-chart.eps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l="-2603" r="-1628"/>
              <a:stretch>
                <a:fillRect/>
              </a:stretch>
            </p:blipFill>
          </mc:Choice>
          <mc:Fallback>
            <p:blipFill>
              <a:blip r:embed="rId3"/>
              <a:srcRect l="-2603" r="-1628"/>
              <a:stretch>
                <a:fillRect/>
              </a:stretch>
            </p:blipFill>
          </mc:Fallback>
        </mc:AlternateContent>
        <p:spPr>
          <a:xfrm>
            <a:off x="1376317" y="1600200"/>
            <a:ext cx="6374115" cy="5024482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Critical Path Analysis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0273-F455-7D4F-8782-207C5246660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path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Given task durations and dependencies, critical path analysis computes the earliest time to complete a project.</a:t>
            </a:r>
          </a:p>
          <a:p>
            <a:r>
              <a:rPr lang="en-US" dirty="0" smtClean="0"/>
              <a:t>Outputs of critical path analysis</a:t>
            </a:r>
          </a:p>
          <a:p>
            <a:pPr lvl="1"/>
            <a:r>
              <a:rPr lang="en-US" dirty="0" smtClean="0"/>
              <a:t>Earliest time to completion.</a:t>
            </a:r>
          </a:p>
          <a:p>
            <a:pPr lvl="1"/>
            <a:r>
              <a:rPr lang="en-US" dirty="0" smtClean="0"/>
              <a:t>Critical path(s).</a:t>
            </a:r>
          </a:p>
          <a:p>
            <a:r>
              <a:rPr lang="en-US" dirty="0" smtClean="0"/>
              <a:t>Critical tasks – a set of tasks that, when delayed, will cause the entire project schedule to slip. </a:t>
            </a:r>
          </a:p>
          <a:p>
            <a:r>
              <a:rPr lang="en-US" dirty="0" smtClean="0"/>
              <a:t>Two special critical tasks:</a:t>
            </a:r>
          </a:p>
          <a:p>
            <a:pPr lvl="1"/>
            <a:r>
              <a:rPr lang="en-US" dirty="0" smtClean="0"/>
              <a:t>Start Task – milestone marking the beginning of the project.</a:t>
            </a:r>
          </a:p>
          <a:p>
            <a:pPr lvl="1"/>
            <a:r>
              <a:rPr lang="en-US" dirty="0" smtClean="0"/>
              <a:t>Finish Task – milestone marking the end of the project.</a:t>
            </a:r>
          </a:p>
          <a:p>
            <a:r>
              <a:rPr lang="en-US" dirty="0" smtClean="0"/>
              <a:t>Critical path – a sequence of critical tasks from Start and Finish.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Critical Path Analysis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0273-F455-7D4F-8782-207C5246660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the critical path</a:t>
            </a: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797" tIns="45898" rIns="91797" bIns="45898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Initialize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Start T</a:t>
            </a:r>
            <a:r>
              <a:rPr lang="en-US" sz="1600" dirty="0" smtClean="0"/>
              <a:t>ask’s earliest </a:t>
            </a:r>
            <a:r>
              <a:rPr lang="en-US" sz="1600" dirty="0"/>
              <a:t>and latest starting times are set to 0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Forward Pass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Determine earliest starting times </a:t>
            </a:r>
            <a:r>
              <a:rPr lang="en-US" sz="1600" dirty="0" smtClean="0"/>
              <a:t>for all tasks beginning </a:t>
            </a:r>
            <a:r>
              <a:rPr lang="en-US" sz="1600" dirty="0"/>
              <a:t>with Start </a:t>
            </a:r>
            <a:r>
              <a:rPr lang="en-US" sz="1600" dirty="0" smtClean="0"/>
              <a:t>Task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sz="1600" dirty="0"/>
              <a:t>Compute candidate Earliest Times from the Earliest Times of each predecessor plus the duration from the predecessor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Pick the highest number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Initialize Finish </a:t>
            </a:r>
            <a:r>
              <a:rPr lang="en-US" sz="1800" dirty="0" smtClean="0"/>
              <a:t>Task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1600" dirty="0"/>
              <a:t>Finish </a:t>
            </a:r>
            <a:r>
              <a:rPr lang="en-US" sz="1600" dirty="0" smtClean="0"/>
              <a:t>Task’s </a:t>
            </a:r>
            <a:r>
              <a:rPr lang="en-US" sz="1600" dirty="0"/>
              <a:t>Latest Time is set to its computed Earliest Time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Reverse Pass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Determine latest starting times for all </a:t>
            </a:r>
            <a:r>
              <a:rPr lang="en-US" sz="1600" dirty="0" smtClean="0"/>
              <a:t>tasks starting </a:t>
            </a:r>
            <a:r>
              <a:rPr lang="en-US" sz="1600" dirty="0"/>
              <a:t>from Finish </a:t>
            </a:r>
            <a:r>
              <a:rPr lang="en-US" sz="1600" dirty="0" smtClean="0"/>
              <a:t>Task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sz="1600" dirty="0"/>
              <a:t>Computer candidate Latest Times from the Latest Times of each successor minus the duration to the successor 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Pick the lowest number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Critical Path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The nodes whose Earliest Times = Latest Times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Critical Path Analysis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0273-F455-7D4F-8782-207C5246660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9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r>
              <a:rPr lang="en-US" dirty="0"/>
              <a:t>, durations, and dependencies</a:t>
            </a: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Critical Path Analysis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0273-F455-7D4F-8782-207C52466607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473303"/>
              </p:ext>
            </p:extLst>
          </p:nvPr>
        </p:nvGraphicFramePr>
        <p:xfrm>
          <a:off x="457200" y="960120"/>
          <a:ext cx="8229600" cy="577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690"/>
                <a:gridCol w="1177290"/>
                <a:gridCol w="1303020"/>
                <a:gridCol w="1554480"/>
                <a:gridCol w="1588770"/>
                <a:gridCol w="1657350"/>
              </a:tblGrid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Task</a:t>
                      </a:r>
                      <a:endParaRPr lang="en-GB" sz="16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Duration (days)</a:t>
                      </a:r>
                      <a:endParaRPr lang="en-GB" sz="16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Depen-dencies</a:t>
                      </a:r>
                      <a:endParaRPr lang="en-GB" sz="16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Earliest</a:t>
                      </a:r>
                      <a:r>
                        <a:rPr lang="en-GB" sz="1600" b="1" baseline="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Start</a:t>
                      </a:r>
                      <a:endParaRPr lang="en-GB" sz="16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Successors</a:t>
                      </a:r>
                      <a:endParaRPr lang="en-GB" sz="16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Latest Start</a:t>
                      </a:r>
                      <a:endParaRPr lang="en-GB" sz="16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</a:t>
                      </a:r>
                      <a:endParaRPr lang="en-US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T1, T2, T4</a:t>
                      </a:r>
                      <a:endParaRPr lang="en-US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</a:t>
                      </a:r>
                      <a:endParaRPr lang="en-US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T1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10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</a:t>
                      </a:r>
                      <a:endParaRPr lang="en-US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</a:t>
                      </a:r>
                      <a:endParaRPr lang="en-US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T3, T6, T7</a:t>
                      </a:r>
                      <a:endParaRPr lang="en-US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</a:t>
                      </a:r>
                      <a:endParaRPr lang="en-US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T2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15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</a:t>
                      </a:r>
                      <a:endParaRPr lang="en-US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</a:t>
                      </a:r>
                      <a:endParaRPr lang="en-US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T5, T6</a:t>
                      </a:r>
                      <a:endParaRPr lang="en-US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5</a:t>
                      </a:r>
                      <a:endParaRPr lang="en-US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T3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15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T1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10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T9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10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T4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10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</a:t>
                      </a:r>
                      <a:endParaRPr lang="en-US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</a:t>
                      </a:r>
                      <a:endParaRPr lang="en-US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T5, T8</a:t>
                      </a:r>
                      <a:endParaRPr lang="en-US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</a:t>
                      </a:r>
                      <a:endParaRPr lang="en-US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T5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10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T2,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T4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15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F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50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T6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5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T1,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T2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15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T9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20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T7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20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T1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10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T10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15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T8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25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T4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10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T10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10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T9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15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T3,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T6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25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T11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25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T10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15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T7,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T8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35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T12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35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T11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10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T9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40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T12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40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T12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10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T10,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T11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50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F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50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F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T5, T12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60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60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87815" y="6311900"/>
            <a:ext cx="186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Project duration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809392" y="6496566"/>
            <a:ext cx="27842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40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critical paths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36239"/>
            <a:ext cx="8229600" cy="225388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Critical Path Analysis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0273-F455-7D4F-8782-207C52466607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72880" y="2736720"/>
              <a:ext cx="8776080" cy="27118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3520" y="2727360"/>
                <a:ext cx="8794800" cy="273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062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critical paths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36239"/>
            <a:ext cx="8229600" cy="225388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Critical Path Analysis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0273-F455-7D4F-8782-207C5246660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57200" y="3701562"/>
            <a:ext cx="1116623" cy="30773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517424" y="3042139"/>
            <a:ext cx="1116623" cy="30773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72762" y="4167554"/>
            <a:ext cx="764930" cy="32531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965939" y="4645269"/>
            <a:ext cx="764930" cy="32531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085492" y="3701562"/>
            <a:ext cx="764930" cy="32531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187462" y="3683977"/>
            <a:ext cx="832338" cy="32531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359769" y="3222381"/>
            <a:ext cx="832338" cy="32531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72762" y="3226777"/>
            <a:ext cx="764930" cy="32531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996712" y="3216519"/>
            <a:ext cx="764930" cy="32531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085492" y="3226777"/>
            <a:ext cx="764930" cy="32531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184638" y="2927838"/>
            <a:ext cx="8563708" cy="2250831"/>
          </a:xfrm>
          <a:custGeom>
            <a:avLst/>
            <a:gdLst>
              <a:gd name="connsiteX0" fmla="*/ 0 w 8563708"/>
              <a:gd name="connsiteY0" fmla="*/ 923193 h 2250831"/>
              <a:gd name="connsiteX1" fmla="*/ 1538654 w 8563708"/>
              <a:gd name="connsiteY1" fmla="*/ 1705708 h 2250831"/>
              <a:gd name="connsiteX2" fmla="*/ 2866293 w 8563708"/>
              <a:gd name="connsiteY2" fmla="*/ 2250831 h 2250831"/>
              <a:gd name="connsiteX3" fmla="*/ 3613639 w 8563708"/>
              <a:gd name="connsiteY3" fmla="*/ 2224454 h 2250831"/>
              <a:gd name="connsiteX4" fmla="*/ 4281854 w 8563708"/>
              <a:gd name="connsiteY4" fmla="*/ 1397977 h 2250831"/>
              <a:gd name="connsiteX5" fmla="*/ 6005147 w 8563708"/>
              <a:gd name="connsiteY5" fmla="*/ 1266093 h 2250831"/>
              <a:gd name="connsiteX6" fmla="*/ 8466993 w 8563708"/>
              <a:gd name="connsiteY6" fmla="*/ 474785 h 2250831"/>
              <a:gd name="connsiteX7" fmla="*/ 8563708 w 8563708"/>
              <a:gd name="connsiteY7" fmla="*/ 167054 h 2250831"/>
              <a:gd name="connsiteX8" fmla="*/ 8168054 w 8563708"/>
              <a:gd name="connsiteY8" fmla="*/ 0 h 2250831"/>
              <a:gd name="connsiteX9" fmla="*/ 7271239 w 8563708"/>
              <a:gd name="connsiteY9" fmla="*/ 17585 h 2250831"/>
              <a:gd name="connsiteX10" fmla="*/ 6057900 w 8563708"/>
              <a:gd name="connsiteY10" fmla="*/ 237393 h 2250831"/>
              <a:gd name="connsiteX11" fmla="*/ 4906108 w 8563708"/>
              <a:gd name="connsiteY11" fmla="*/ 685800 h 2250831"/>
              <a:gd name="connsiteX12" fmla="*/ 3833447 w 8563708"/>
              <a:gd name="connsiteY12" fmla="*/ 703385 h 2250831"/>
              <a:gd name="connsiteX13" fmla="*/ 3411416 w 8563708"/>
              <a:gd name="connsiteY13" fmla="*/ 1547447 h 2250831"/>
              <a:gd name="connsiteX14" fmla="*/ 2910254 w 8563708"/>
              <a:gd name="connsiteY14" fmla="*/ 1565031 h 2250831"/>
              <a:gd name="connsiteX15" fmla="*/ 2540977 w 8563708"/>
              <a:gd name="connsiteY15" fmla="*/ 1195754 h 2250831"/>
              <a:gd name="connsiteX16" fmla="*/ 1855177 w 8563708"/>
              <a:gd name="connsiteY16" fmla="*/ 1116624 h 2250831"/>
              <a:gd name="connsiteX17" fmla="*/ 1063870 w 8563708"/>
              <a:gd name="connsiteY17" fmla="*/ 624254 h 2250831"/>
              <a:gd name="connsiteX18" fmla="*/ 404447 w 8563708"/>
              <a:gd name="connsiteY18" fmla="*/ 650631 h 2250831"/>
              <a:gd name="connsiteX19" fmla="*/ 0 w 8563708"/>
              <a:gd name="connsiteY19" fmla="*/ 923193 h 225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563708" h="2250831">
                <a:moveTo>
                  <a:pt x="0" y="923193"/>
                </a:moveTo>
                <a:lnTo>
                  <a:pt x="1538654" y="1705708"/>
                </a:lnTo>
                <a:lnTo>
                  <a:pt x="2866293" y="2250831"/>
                </a:lnTo>
                <a:lnTo>
                  <a:pt x="3613639" y="2224454"/>
                </a:lnTo>
                <a:lnTo>
                  <a:pt x="4281854" y="1397977"/>
                </a:lnTo>
                <a:lnTo>
                  <a:pt x="6005147" y="1266093"/>
                </a:lnTo>
                <a:lnTo>
                  <a:pt x="8466993" y="474785"/>
                </a:lnTo>
                <a:lnTo>
                  <a:pt x="8563708" y="167054"/>
                </a:lnTo>
                <a:lnTo>
                  <a:pt x="8168054" y="0"/>
                </a:lnTo>
                <a:lnTo>
                  <a:pt x="7271239" y="17585"/>
                </a:lnTo>
                <a:lnTo>
                  <a:pt x="6057900" y="237393"/>
                </a:lnTo>
                <a:lnTo>
                  <a:pt x="4906108" y="685800"/>
                </a:lnTo>
                <a:lnTo>
                  <a:pt x="3833447" y="703385"/>
                </a:lnTo>
                <a:lnTo>
                  <a:pt x="3411416" y="1547447"/>
                </a:lnTo>
                <a:lnTo>
                  <a:pt x="2910254" y="1565031"/>
                </a:lnTo>
                <a:lnTo>
                  <a:pt x="2540977" y="1195754"/>
                </a:lnTo>
                <a:lnTo>
                  <a:pt x="1855177" y="1116624"/>
                </a:lnTo>
                <a:lnTo>
                  <a:pt x="1063870" y="624254"/>
                </a:lnTo>
                <a:lnTo>
                  <a:pt x="404447" y="650631"/>
                </a:lnTo>
                <a:lnTo>
                  <a:pt x="0" y="923193"/>
                </a:lnTo>
                <a:close/>
              </a:path>
            </a:pathLst>
          </a:custGeom>
          <a:solidFill>
            <a:srgbClr val="FFFFCC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202223" y="2936631"/>
            <a:ext cx="8537331" cy="1336431"/>
          </a:xfrm>
          <a:custGeom>
            <a:avLst/>
            <a:gdLst>
              <a:gd name="connsiteX0" fmla="*/ 0 w 8537331"/>
              <a:gd name="connsiteY0" fmla="*/ 923192 h 1336431"/>
              <a:gd name="connsiteX1" fmla="*/ 386862 w 8537331"/>
              <a:gd name="connsiteY1" fmla="*/ 668215 h 1336431"/>
              <a:gd name="connsiteX2" fmla="*/ 1037492 w 8537331"/>
              <a:gd name="connsiteY2" fmla="*/ 650631 h 1336431"/>
              <a:gd name="connsiteX3" fmla="*/ 1573823 w 8537331"/>
              <a:gd name="connsiteY3" fmla="*/ 219807 h 1336431"/>
              <a:gd name="connsiteX4" fmla="*/ 8124092 w 8537331"/>
              <a:gd name="connsiteY4" fmla="*/ 0 h 1336431"/>
              <a:gd name="connsiteX5" fmla="*/ 8537331 w 8537331"/>
              <a:gd name="connsiteY5" fmla="*/ 175846 h 1336431"/>
              <a:gd name="connsiteX6" fmla="*/ 8458200 w 8537331"/>
              <a:gd name="connsiteY6" fmla="*/ 483577 h 1336431"/>
              <a:gd name="connsiteX7" fmla="*/ 7666892 w 8537331"/>
              <a:gd name="connsiteY7" fmla="*/ 712177 h 1336431"/>
              <a:gd name="connsiteX8" fmla="*/ 1881554 w 8537331"/>
              <a:gd name="connsiteY8" fmla="*/ 694592 h 1336431"/>
              <a:gd name="connsiteX9" fmla="*/ 808892 w 8537331"/>
              <a:gd name="connsiteY9" fmla="*/ 1336431 h 1336431"/>
              <a:gd name="connsiteX10" fmla="*/ 0 w 8537331"/>
              <a:gd name="connsiteY10" fmla="*/ 923192 h 1336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37331" h="1336431">
                <a:moveTo>
                  <a:pt x="0" y="923192"/>
                </a:moveTo>
                <a:lnTo>
                  <a:pt x="386862" y="668215"/>
                </a:lnTo>
                <a:lnTo>
                  <a:pt x="1037492" y="650631"/>
                </a:lnTo>
                <a:lnTo>
                  <a:pt x="1573823" y="219807"/>
                </a:lnTo>
                <a:lnTo>
                  <a:pt x="8124092" y="0"/>
                </a:lnTo>
                <a:lnTo>
                  <a:pt x="8537331" y="175846"/>
                </a:lnTo>
                <a:lnTo>
                  <a:pt x="8458200" y="483577"/>
                </a:lnTo>
                <a:lnTo>
                  <a:pt x="7666892" y="712177"/>
                </a:lnTo>
                <a:lnTo>
                  <a:pt x="1881554" y="694592"/>
                </a:lnTo>
                <a:lnTo>
                  <a:pt x="808892" y="1336431"/>
                </a:lnTo>
                <a:lnTo>
                  <a:pt x="0" y="923192"/>
                </a:lnTo>
                <a:close/>
              </a:path>
            </a:pathLst>
          </a:custGeom>
          <a:solidFill>
            <a:srgbClr val="AFAFFF">
              <a:alpha val="4980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0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" grpId="0" animBg="1"/>
      <p:bldP spid="21" grpId="0" animBg="1"/>
    </p:bldLst>
  </p:timing>
</p:sld>
</file>

<file path=ppt/theme/theme1.xml><?xml version="1.0" encoding="utf-8"?>
<a:theme xmlns:a="http://schemas.openxmlformats.org/drawingml/2006/main" name="SE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SE9.thmx</Template>
  <TotalTime>455</TotalTime>
  <Words>480</Words>
  <Application>Microsoft Office PowerPoint</Application>
  <PresentationFormat>On-screen Show (4:3)</PresentationFormat>
  <Paragraphs>188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SE9</vt:lpstr>
      <vt:lpstr>Critical Path Analysis</vt:lpstr>
      <vt:lpstr>Tasks, durations, and dependencies </vt:lpstr>
      <vt:lpstr>Graph representation of tasks and dependencies</vt:lpstr>
      <vt:lpstr>Activity bar chart </vt:lpstr>
      <vt:lpstr>Critical path analysis</vt:lpstr>
      <vt:lpstr>Calculating the critical path</vt:lpstr>
      <vt:lpstr>Tasks, durations, and dependencies </vt:lpstr>
      <vt:lpstr>Two critical paths</vt:lpstr>
      <vt:lpstr>Two critical paths</vt:lpstr>
    </vt:vector>
  </TitlesOfParts>
  <Company>St Andrews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23</dc:title>
  <dc:creator>Ian Sommerville</dc:creator>
  <cp:lastModifiedBy>Harvey</cp:lastModifiedBy>
  <cp:revision>16</cp:revision>
  <dcterms:created xsi:type="dcterms:W3CDTF">2010-02-15T19:53:37Z</dcterms:created>
  <dcterms:modified xsi:type="dcterms:W3CDTF">2018-07-12T20:07:38Z</dcterms:modified>
</cp:coreProperties>
</file>