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09" r:id="rId2"/>
    <p:sldId id="461" r:id="rId3"/>
    <p:sldId id="612" r:id="rId4"/>
    <p:sldId id="611" r:id="rId5"/>
    <p:sldId id="617" r:id="rId6"/>
    <p:sldId id="637" r:id="rId7"/>
    <p:sldId id="642" r:id="rId8"/>
    <p:sldId id="610" r:id="rId9"/>
    <p:sldId id="645" r:id="rId10"/>
    <p:sldId id="613" r:id="rId11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215" autoAdjust="0"/>
  </p:normalViewPr>
  <p:slideViewPr>
    <p:cSldViewPr snapToObjects="1">
      <p:cViewPr varScale="1">
        <p:scale>
          <a:sx n="81" d="100"/>
          <a:sy n="81" d="100"/>
        </p:scale>
        <p:origin x="1008" y="62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2022/6/1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13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2022/6/1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幸运日素材 淘宝店：</a:t>
            </a:r>
            <a:r>
              <a:rPr lang="en-US" altLang="zh-CN" dirty="0"/>
              <a:t>https://shop145643496.taobao.com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9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9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62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幸运日素材 淘宝店：</a:t>
            </a:r>
            <a:r>
              <a:rPr lang="en-US" altLang="zh-CN" dirty="0"/>
              <a:t>https://shop145643496.taobao.com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2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75586" y="6453336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pPr algn="ctr"/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3039447" y="5405715"/>
            <a:ext cx="6380162" cy="169862"/>
            <a:chOff x="1927" y="2201"/>
            <a:chExt cx="4019" cy="10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962912" y="3219159"/>
            <a:ext cx="10288748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+mn-ea"/>
                <a:ea typeface="+mn-ea"/>
              </a:rPr>
              <a:t>医院信息管理系统</a:t>
            </a:r>
            <a:r>
              <a:rPr lang="en-US" altLang="zh-CN" sz="6000" b="1" dirty="0">
                <a:solidFill>
                  <a:schemeClr val="accent1"/>
                </a:solidFill>
                <a:latin typeface="+mn-ea"/>
                <a:ea typeface="+mn-ea"/>
              </a:rPr>
              <a:t>presentation</a:t>
            </a:r>
            <a:endParaRPr lang="zh-CN" sz="6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1" name="Freeform 7"/>
          <p:cNvSpPr/>
          <p:nvPr/>
        </p:nvSpPr>
        <p:spPr bwMode="auto">
          <a:xfrm>
            <a:off x="4050781" y="4967306"/>
            <a:ext cx="503238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4 w 613"/>
              <a:gd name="T11" fmla="*/ 517 h 537"/>
              <a:gd name="T12" fmla="*/ 440 w 613"/>
              <a:gd name="T13" fmla="*/ 537 h 537"/>
              <a:gd name="T14" fmla="*/ 307 w 613"/>
              <a:gd name="T15" fmla="*/ 537 h 537"/>
              <a:gd name="T16" fmla="*/ 175 w 613"/>
              <a:gd name="T17" fmla="*/ 537 h 537"/>
              <a:gd name="T18" fmla="*/ 141 w 613"/>
              <a:gd name="T19" fmla="*/ 519 h 537"/>
              <a:gd name="T20" fmla="*/ 74 w 613"/>
              <a:gd name="T21" fmla="*/ 403 h 537"/>
              <a:gd name="T22" fmla="*/ 8 w 613"/>
              <a:gd name="T23" fmla="*/ 289 h 537"/>
              <a:gd name="T24" fmla="*/ 7 w 613"/>
              <a:gd name="T25" fmla="*/ 250 h 537"/>
              <a:gd name="T26" fmla="*/ 74 w 613"/>
              <a:gd name="T27" fmla="*/ 134 h 537"/>
              <a:gd name="T28" fmla="*/ 139 w 613"/>
              <a:gd name="T29" fmla="*/ 20 h 537"/>
              <a:gd name="T30" fmla="*/ 173 w 613"/>
              <a:gd name="T31" fmla="*/ 0 h 537"/>
              <a:gd name="T32" fmla="*/ 307 w 613"/>
              <a:gd name="T33" fmla="*/ 0 h 537"/>
              <a:gd name="T34" fmla="*/ 438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8" y="441"/>
                  <a:pt x="496" y="479"/>
                  <a:pt x="474" y="517"/>
                </a:cubicBezTo>
                <a:cubicBezTo>
                  <a:pt x="466" y="529"/>
                  <a:pt x="456" y="536"/>
                  <a:pt x="440" y="537"/>
                </a:cubicBezTo>
                <a:lnTo>
                  <a:pt x="307" y="537"/>
                </a:lnTo>
                <a:cubicBezTo>
                  <a:pt x="263" y="537"/>
                  <a:pt x="219" y="537"/>
                  <a:pt x="175" y="537"/>
                </a:cubicBezTo>
                <a:cubicBezTo>
                  <a:pt x="161" y="537"/>
                  <a:pt x="149" y="532"/>
                  <a:pt x="141" y="519"/>
                </a:cubicBezTo>
                <a:lnTo>
                  <a:pt x="74" y="403"/>
                </a:lnTo>
                <a:cubicBezTo>
                  <a:pt x="52" y="365"/>
                  <a:pt x="30" y="327"/>
                  <a:pt x="8" y="289"/>
                </a:cubicBezTo>
                <a:cubicBezTo>
                  <a:pt x="1" y="277"/>
                  <a:pt x="0" y="264"/>
                  <a:pt x="7" y="250"/>
                </a:cubicBezTo>
                <a:lnTo>
                  <a:pt x="74" y="134"/>
                </a:lnTo>
                <a:cubicBezTo>
                  <a:pt x="96" y="96"/>
                  <a:pt x="117" y="58"/>
                  <a:pt x="139" y="20"/>
                </a:cubicBezTo>
                <a:cubicBezTo>
                  <a:pt x="147" y="8"/>
                  <a:pt x="157" y="1"/>
                  <a:pt x="173" y="0"/>
                </a:cubicBezTo>
                <a:lnTo>
                  <a:pt x="307" y="0"/>
                </a:lnTo>
                <a:cubicBezTo>
                  <a:pt x="350" y="0"/>
                  <a:pt x="394" y="0"/>
                  <a:pt x="438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2" name="Freeform 8"/>
          <p:cNvSpPr>
            <a:spLocks noEditPoints="1"/>
          </p:cNvSpPr>
          <p:nvPr/>
        </p:nvSpPr>
        <p:spPr bwMode="auto">
          <a:xfrm>
            <a:off x="4169844" y="5093904"/>
            <a:ext cx="265113" cy="192088"/>
          </a:xfrm>
          <a:custGeom>
            <a:avLst/>
            <a:gdLst>
              <a:gd name="T0" fmla="*/ 269 w 322"/>
              <a:gd name="T1" fmla="*/ 0 h 233"/>
              <a:gd name="T2" fmla="*/ 53 w 322"/>
              <a:gd name="T3" fmla="*/ 0 h 233"/>
              <a:gd name="T4" fmla="*/ 0 w 322"/>
              <a:gd name="T5" fmla="*/ 52 h 233"/>
              <a:gd name="T6" fmla="*/ 0 w 322"/>
              <a:gd name="T7" fmla="*/ 181 h 233"/>
              <a:gd name="T8" fmla="*/ 53 w 322"/>
              <a:gd name="T9" fmla="*/ 233 h 233"/>
              <a:gd name="T10" fmla="*/ 269 w 322"/>
              <a:gd name="T11" fmla="*/ 233 h 233"/>
              <a:gd name="T12" fmla="*/ 322 w 322"/>
              <a:gd name="T13" fmla="*/ 181 h 233"/>
              <a:gd name="T14" fmla="*/ 322 w 322"/>
              <a:gd name="T15" fmla="*/ 52 h 233"/>
              <a:gd name="T16" fmla="*/ 269 w 322"/>
              <a:gd name="T17" fmla="*/ 0 h 233"/>
              <a:gd name="T18" fmla="*/ 101 w 322"/>
              <a:gd name="T19" fmla="*/ 101 h 233"/>
              <a:gd name="T20" fmla="*/ 124 w 322"/>
              <a:gd name="T21" fmla="*/ 78 h 233"/>
              <a:gd name="T22" fmla="*/ 101 w 322"/>
              <a:gd name="T23" fmla="*/ 55 h 233"/>
              <a:gd name="T24" fmla="*/ 78 w 322"/>
              <a:gd name="T25" fmla="*/ 78 h 233"/>
              <a:gd name="T26" fmla="*/ 101 w 322"/>
              <a:gd name="T27" fmla="*/ 101 h 233"/>
              <a:gd name="T28" fmla="*/ 141 w 322"/>
              <a:gd name="T29" fmla="*/ 166 h 233"/>
              <a:gd name="T30" fmla="*/ 144 w 322"/>
              <a:gd name="T31" fmla="*/ 128 h 233"/>
              <a:gd name="T32" fmla="*/ 121 w 322"/>
              <a:gd name="T33" fmla="*/ 108 h 233"/>
              <a:gd name="T34" fmla="*/ 109 w 322"/>
              <a:gd name="T35" fmla="*/ 108 h 233"/>
              <a:gd name="T36" fmla="*/ 106 w 322"/>
              <a:gd name="T37" fmla="*/ 117 h 233"/>
              <a:gd name="T38" fmla="*/ 109 w 322"/>
              <a:gd name="T39" fmla="*/ 151 h 233"/>
              <a:gd name="T40" fmla="*/ 100 w 322"/>
              <a:gd name="T41" fmla="*/ 163 h 233"/>
              <a:gd name="T42" fmla="*/ 92 w 322"/>
              <a:gd name="T43" fmla="*/ 151 h 233"/>
              <a:gd name="T44" fmla="*/ 97 w 322"/>
              <a:gd name="T45" fmla="*/ 117 h 233"/>
              <a:gd name="T46" fmla="*/ 94 w 322"/>
              <a:gd name="T47" fmla="*/ 108 h 233"/>
              <a:gd name="T48" fmla="*/ 80 w 322"/>
              <a:gd name="T49" fmla="*/ 108 h 233"/>
              <a:gd name="T50" fmla="*/ 57 w 322"/>
              <a:gd name="T51" fmla="*/ 129 h 233"/>
              <a:gd name="T52" fmla="*/ 60 w 322"/>
              <a:gd name="T53" fmla="*/ 166 h 233"/>
              <a:gd name="T54" fmla="*/ 101 w 322"/>
              <a:gd name="T55" fmla="*/ 176 h 233"/>
              <a:gd name="T56" fmla="*/ 141 w 322"/>
              <a:gd name="T57" fmla="*/ 166 h 233"/>
              <a:gd name="T58" fmla="*/ 165 w 322"/>
              <a:gd name="T59" fmla="*/ 191 h 233"/>
              <a:gd name="T60" fmla="*/ 165 w 322"/>
              <a:gd name="T61" fmla="*/ 191 h 233"/>
              <a:gd name="T62" fmla="*/ 36 w 322"/>
              <a:gd name="T63" fmla="*/ 191 h 233"/>
              <a:gd name="T64" fmla="*/ 36 w 322"/>
              <a:gd name="T65" fmla="*/ 42 h 233"/>
              <a:gd name="T66" fmla="*/ 165 w 322"/>
              <a:gd name="T67" fmla="*/ 42 h 233"/>
              <a:gd name="T68" fmla="*/ 165 w 322"/>
              <a:gd name="T69" fmla="*/ 191 h 233"/>
              <a:gd name="T70" fmla="*/ 249 w 322"/>
              <a:gd name="T71" fmla="*/ 73 h 233"/>
              <a:gd name="T72" fmla="*/ 249 w 322"/>
              <a:gd name="T73" fmla="*/ 73 h 233"/>
              <a:gd name="T74" fmla="*/ 193 w 322"/>
              <a:gd name="T75" fmla="*/ 73 h 233"/>
              <a:gd name="T76" fmla="*/ 181 w 322"/>
              <a:gd name="T77" fmla="*/ 60 h 233"/>
              <a:gd name="T78" fmla="*/ 193 w 322"/>
              <a:gd name="T79" fmla="*/ 48 h 233"/>
              <a:gd name="T80" fmla="*/ 249 w 322"/>
              <a:gd name="T81" fmla="*/ 48 h 233"/>
              <a:gd name="T82" fmla="*/ 261 w 322"/>
              <a:gd name="T83" fmla="*/ 60 h 233"/>
              <a:gd name="T84" fmla="*/ 249 w 322"/>
              <a:gd name="T85" fmla="*/ 73 h 233"/>
              <a:gd name="T86" fmla="*/ 302 w 322"/>
              <a:gd name="T87" fmla="*/ 123 h 233"/>
              <a:gd name="T88" fmla="*/ 302 w 322"/>
              <a:gd name="T89" fmla="*/ 123 h 233"/>
              <a:gd name="T90" fmla="*/ 292 w 322"/>
              <a:gd name="T91" fmla="*/ 133 h 233"/>
              <a:gd name="T92" fmla="*/ 191 w 322"/>
              <a:gd name="T93" fmla="*/ 133 h 233"/>
              <a:gd name="T94" fmla="*/ 181 w 322"/>
              <a:gd name="T95" fmla="*/ 123 h 233"/>
              <a:gd name="T96" fmla="*/ 191 w 322"/>
              <a:gd name="T97" fmla="*/ 113 h 233"/>
              <a:gd name="T98" fmla="*/ 292 w 322"/>
              <a:gd name="T99" fmla="*/ 113 h 233"/>
              <a:gd name="T100" fmla="*/ 302 w 322"/>
              <a:gd name="T101" fmla="*/ 123 h 233"/>
              <a:gd name="T102" fmla="*/ 302 w 322"/>
              <a:gd name="T103" fmla="*/ 163 h 233"/>
              <a:gd name="T104" fmla="*/ 302 w 322"/>
              <a:gd name="T105" fmla="*/ 163 h 233"/>
              <a:gd name="T106" fmla="*/ 292 w 322"/>
              <a:gd name="T107" fmla="*/ 173 h 233"/>
              <a:gd name="T108" fmla="*/ 191 w 322"/>
              <a:gd name="T109" fmla="*/ 173 h 233"/>
              <a:gd name="T110" fmla="*/ 181 w 322"/>
              <a:gd name="T111" fmla="*/ 163 h 233"/>
              <a:gd name="T112" fmla="*/ 191 w 322"/>
              <a:gd name="T113" fmla="*/ 153 h 233"/>
              <a:gd name="T114" fmla="*/ 292 w 322"/>
              <a:gd name="T115" fmla="*/ 153 h 233"/>
              <a:gd name="T116" fmla="*/ 302 w 322"/>
              <a:gd name="T117" fmla="*/ 16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2" h="233">
                <a:moveTo>
                  <a:pt x="269" y="0"/>
                </a:moveTo>
                <a:lnTo>
                  <a:pt x="53" y="0"/>
                </a:lnTo>
                <a:cubicBezTo>
                  <a:pt x="24" y="0"/>
                  <a:pt x="0" y="23"/>
                  <a:pt x="0" y="52"/>
                </a:cubicBezTo>
                <a:lnTo>
                  <a:pt x="0" y="181"/>
                </a:lnTo>
                <a:cubicBezTo>
                  <a:pt x="0" y="210"/>
                  <a:pt x="24" y="233"/>
                  <a:pt x="53" y="233"/>
                </a:cubicBezTo>
                <a:lnTo>
                  <a:pt x="269" y="233"/>
                </a:lnTo>
                <a:cubicBezTo>
                  <a:pt x="298" y="233"/>
                  <a:pt x="322" y="210"/>
                  <a:pt x="322" y="181"/>
                </a:cubicBezTo>
                <a:lnTo>
                  <a:pt x="322" y="52"/>
                </a:lnTo>
                <a:cubicBezTo>
                  <a:pt x="322" y="23"/>
                  <a:pt x="298" y="0"/>
                  <a:pt x="269" y="0"/>
                </a:cubicBezTo>
                <a:close/>
                <a:moveTo>
                  <a:pt x="101" y="101"/>
                </a:moveTo>
                <a:cubicBezTo>
                  <a:pt x="113" y="101"/>
                  <a:pt x="124" y="91"/>
                  <a:pt x="124" y="78"/>
                </a:cubicBezTo>
                <a:cubicBezTo>
                  <a:pt x="124" y="65"/>
                  <a:pt x="113" y="55"/>
                  <a:pt x="101" y="55"/>
                </a:cubicBezTo>
                <a:cubicBezTo>
                  <a:pt x="88" y="55"/>
                  <a:pt x="78" y="65"/>
                  <a:pt x="78" y="78"/>
                </a:cubicBezTo>
                <a:cubicBezTo>
                  <a:pt x="78" y="91"/>
                  <a:pt x="88" y="101"/>
                  <a:pt x="101" y="101"/>
                </a:cubicBezTo>
                <a:close/>
                <a:moveTo>
                  <a:pt x="141" y="166"/>
                </a:moveTo>
                <a:lnTo>
                  <a:pt x="144" y="128"/>
                </a:lnTo>
                <a:cubicBezTo>
                  <a:pt x="145" y="117"/>
                  <a:pt x="134" y="108"/>
                  <a:pt x="121" y="108"/>
                </a:cubicBezTo>
                <a:lnTo>
                  <a:pt x="109" y="108"/>
                </a:lnTo>
                <a:cubicBezTo>
                  <a:pt x="109" y="109"/>
                  <a:pt x="109" y="114"/>
                  <a:pt x="106" y="117"/>
                </a:cubicBezTo>
                <a:cubicBezTo>
                  <a:pt x="106" y="117"/>
                  <a:pt x="111" y="142"/>
                  <a:pt x="109" y="151"/>
                </a:cubicBezTo>
                <a:cubicBezTo>
                  <a:pt x="108" y="154"/>
                  <a:pt x="104" y="163"/>
                  <a:pt x="100" y="163"/>
                </a:cubicBezTo>
                <a:cubicBezTo>
                  <a:pt x="96" y="163"/>
                  <a:pt x="93" y="154"/>
                  <a:pt x="92" y="151"/>
                </a:cubicBezTo>
                <a:cubicBezTo>
                  <a:pt x="91" y="142"/>
                  <a:pt x="97" y="117"/>
                  <a:pt x="97" y="117"/>
                </a:cubicBezTo>
                <a:cubicBezTo>
                  <a:pt x="96" y="116"/>
                  <a:pt x="94" y="115"/>
                  <a:pt x="94" y="108"/>
                </a:cubicBezTo>
                <a:lnTo>
                  <a:pt x="80" y="108"/>
                </a:lnTo>
                <a:cubicBezTo>
                  <a:pt x="68" y="108"/>
                  <a:pt x="56" y="117"/>
                  <a:pt x="57" y="129"/>
                </a:cubicBezTo>
                <a:lnTo>
                  <a:pt x="60" y="166"/>
                </a:lnTo>
                <a:cubicBezTo>
                  <a:pt x="70" y="176"/>
                  <a:pt x="86" y="176"/>
                  <a:pt x="101" y="176"/>
                </a:cubicBezTo>
                <a:cubicBezTo>
                  <a:pt x="115" y="176"/>
                  <a:pt x="132" y="175"/>
                  <a:pt x="141" y="166"/>
                </a:cubicBezTo>
                <a:close/>
                <a:moveTo>
                  <a:pt x="165" y="191"/>
                </a:moveTo>
                <a:lnTo>
                  <a:pt x="165" y="191"/>
                </a:lnTo>
                <a:lnTo>
                  <a:pt x="36" y="191"/>
                </a:lnTo>
                <a:lnTo>
                  <a:pt x="36" y="42"/>
                </a:lnTo>
                <a:lnTo>
                  <a:pt x="165" y="42"/>
                </a:lnTo>
                <a:lnTo>
                  <a:pt x="165" y="191"/>
                </a:lnTo>
                <a:close/>
                <a:moveTo>
                  <a:pt x="249" y="73"/>
                </a:moveTo>
                <a:lnTo>
                  <a:pt x="249" y="73"/>
                </a:lnTo>
                <a:lnTo>
                  <a:pt x="193" y="73"/>
                </a:lnTo>
                <a:cubicBezTo>
                  <a:pt x="186" y="73"/>
                  <a:pt x="181" y="67"/>
                  <a:pt x="181" y="60"/>
                </a:cubicBezTo>
                <a:cubicBezTo>
                  <a:pt x="181" y="54"/>
                  <a:pt x="186" y="48"/>
                  <a:pt x="193" y="48"/>
                </a:cubicBezTo>
                <a:lnTo>
                  <a:pt x="249" y="48"/>
                </a:lnTo>
                <a:cubicBezTo>
                  <a:pt x="256" y="48"/>
                  <a:pt x="261" y="54"/>
                  <a:pt x="261" y="60"/>
                </a:cubicBezTo>
                <a:cubicBezTo>
                  <a:pt x="261" y="67"/>
                  <a:pt x="256" y="73"/>
                  <a:pt x="249" y="73"/>
                </a:cubicBezTo>
                <a:close/>
                <a:moveTo>
                  <a:pt x="302" y="123"/>
                </a:moveTo>
                <a:lnTo>
                  <a:pt x="302" y="123"/>
                </a:lnTo>
                <a:cubicBezTo>
                  <a:pt x="302" y="128"/>
                  <a:pt x="297" y="133"/>
                  <a:pt x="292" y="133"/>
                </a:cubicBezTo>
                <a:lnTo>
                  <a:pt x="191" y="133"/>
                </a:lnTo>
                <a:cubicBezTo>
                  <a:pt x="186" y="133"/>
                  <a:pt x="181" y="128"/>
                  <a:pt x="181" y="123"/>
                </a:cubicBezTo>
                <a:cubicBezTo>
                  <a:pt x="181" y="117"/>
                  <a:pt x="186" y="113"/>
                  <a:pt x="191" y="113"/>
                </a:cubicBezTo>
                <a:lnTo>
                  <a:pt x="292" y="113"/>
                </a:lnTo>
                <a:cubicBezTo>
                  <a:pt x="297" y="113"/>
                  <a:pt x="302" y="117"/>
                  <a:pt x="302" y="123"/>
                </a:cubicBezTo>
                <a:close/>
                <a:moveTo>
                  <a:pt x="302" y="163"/>
                </a:moveTo>
                <a:lnTo>
                  <a:pt x="302" y="163"/>
                </a:lnTo>
                <a:cubicBezTo>
                  <a:pt x="302" y="169"/>
                  <a:pt x="297" y="173"/>
                  <a:pt x="292" y="173"/>
                </a:cubicBezTo>
                <a:lnTo>
                  <a:pt x="191" y="173"/>
                </a:lnTo>
                <a:cubicBezTo>
                  <a:pt x="186" y="173"/>
                  <a:pt x="181" y="169"/>
                  <a:pt x="181" y="163"/>
                </a:cubicBezTo>
                <a:cubicBezTo>
                  <a:pt x="181" y="157"/>
                  <a:pt x="186" y="153"/>
                  <a:pt x="191" y="153"/>
                </a:cubicBezTo>
                <a:lnTo>
                  <a:pt x="292" y="153"/>
                </a:lnTo>
                <a:cubicBezTo>
                  <a:pt x="297" y="153"/>
                  <a:pt x="302" y="157"/>
                  <a:pt x="302" y="16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4551070" y="5052044"/>
            <a:ext cx="309621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b="0" dirty="0">
                <a:solidFill>
                  <a:schemeClr val="accent1"/>
                </a:solidFill>
                <a:latin typeface="+mn-ea"/>
                <a:ea typeface="+mn-ea"/>
              </a:rPr>
              <a:t>小组成员：杨开翔 杨锦</a:t>
            </a:r>
            <a:endParaRPr lang="zh-CN" altLang="zh-CN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84" y="1454201"/>
            <a:ext cx="3333006" cy="10732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/>
          <p:cNvSpPr>
            <a:spLocks noEditPoints="1"/>
          </p:cNvSpPr>
          <p:nvPr/>
        </p:nvSpPr>
        <p:spPr bwMode="auto">
          <a:xfrm rot="21405236">
            <a:off x="-105358" y="2272244"/>
            <a:ext cx="4354235" cy="4358695"/>
          </a:xfrm>
          <a:custGeom>
            <a:avLst/>
            <a:gdLst>
              <a:gd name="T0" fmla="*/ 50 w 4280"/>
              <a:gd name="T1" fmla="*/ 3831 h 4280"/>
              <a:gd name="T2" fmla="*/ 59 w 4280"/>
              <a:gd name="T3" fmla="*/ 4021 h 4280"/>
              <a:gd name="T4" fmla="*/ 259 w 4280"/>
              <a:gd name="T5" fmla="*/ 4221 h 4280"/>
              <a:gd name="T6" fmla="*/ 449 w 4280"/>
              <a:gd name="T7" fmla="*/ 4230 h 4280"/>
              <a:gd name="T8" fmla="*/ 1047 w 4280"/>
              <a:gd name="T9" fmla="*/ 3632 h 4280"/>
              <a:gd name="T10" fmla="*/ 1038 w 4280"/>
              <a:gd name="T11" fmla="*/ 3443 h 4280"/>
              <a:gd name="T12" fmla="*/ 837 w 4280"/>
              <a:gd name="T13" fmla="*/ 3242 h 4280"/>
              <a:gd name="T14" fmla="*/ 648 w 4280"/>
              <a:gd name="T15" fmla="*/ 3233 h 4280"/>
              <a:gd name="T16" fmla="*/ 50 w 4280"/>
              <a:gd name="T17" fmla="*/ 3831 h 4280"/>
              <a:gd name="T18" fmla="*/ 2717 w 4280"/>
              <a:gd name="T19" fmla="*/ 3126 h 4280"/>
              <a:gd name="T20" fmla="*/ 3822 w 4280"/>
              <a:gd name="T21" fmla="*/ 2669 h 4280"/>
              <a:gd name="T22" fmla="*/ 4280 w 4280"/>
              <a:gd name="T23" fmla="*/ 1563 h 4280"/>
              <a:gd name="T24" fmla="*/ 3822 w 4280"/>
              <a:gd name="T25" fmla="*/ 458 h 4280"/>
              <a:gd name="T26" fmla="*/ 2717 w 4280"/>
              <a:gd name="T27" fmla="*/ 0 h 4280"/>
              <a:gd name="T28" fmla="*/ 1611 w 4280"/>
              <a:gd name="T29" fmla="*/ 458 h 4280"/>
              <a:gd name="T30" fmla="*/ 1417 w 4280"/>
              <a:gd name="T31" fmla="*/ 2431 h 4280"/>
              <a:gd name="T32" fmla="*/ 1369 w 4280"/>
              <a:gd name="T33" fmla="*/ 2462 h 4280"/>
              <a:gd name="T34" fmla="*/ 1360 w 4280"/>
              <a:gd name="T35" fmla="*/ 2472 h 4280"/>
              <a:gd name="T36" fmla="*/ 1360 w 4280"/>
              <a:gd name="T37" fmla="*/ 2670 h 4280"/>
              <a:gd name="T38" fmla="*/ 1610 w 4280"/>
              <a:gd name="T39" fmla="*/ 2920 h 4280"/>
              <a:gd name="T40" fmla="*/ 1808 w 4280"/>
              <a:gd name="T41" fmla="*/ 2920 h 4280"/>
              <a:gd name="T42" fmla="*/ 1818 w 4280"/>
              <a:gd name="T43" fmla="*/ 2911 h 4280"/>
              <a:gd name="T44" fmla="*/ 1849 w 4280"/>
              <a:gd name="T45" fmla="*/ 2864 h 4280"/>
              <a:gd name="T46" fmla="*/ 2717 w 4280"/>
              <a:gd name="T47" fmla="*/ 3126 h 4280"/>
              <a:gd name="T48" fmla="*/ 2717 w 4280"/>
              <a:gd name="T49" fmla="*/ 291 h 4280"/>
              <a:gd name="T50" fmla="*/ 3617 w 4280"/>
              <a:gd name="T51" fmla="*/ 663 h 4280"/>
              <a:gd name="T52" fmla="*/ 3989 w 4280"/>
              <a:gd name="T53" fmla="*/ 1563 h 4280"/>
              <a:gd name="T54" fmla="*/ 3617 w 4280"/>
              <a:gd name="T55" fmla="*/ 2463 h 4280"/>
              <a:gd name="T56" fmla="*/ 2717 w 4280"/>
              <a:gd name="T57" fmla="*/ 2836 h 4280"/>
              <a:gd name="T58" fmla="*/ 1817 w 4280"/>
              <a:gd name="T59" fmla="*/ 2463 h 4280"/>
              <a:gd name="T60" fmla="*/ 1817 w 4280"/>
              <a:gd name="T61" fmla="*/ 663 h 4280"/>
              <a:gd name="T62" fmla="*/ 2717 w 4280"/>
              <a:gd name="T63" fmla="*/ 291 h 4280"/>
              <a:gd name="T64" fmla="*/ 1036 w 4280"/>
              <a:gd name="T65" fmla="*/ 2894 h 4280"/>
              <a:gd name="T66" fmla="*/ 1036 w 4280"/>
              <a:gd name="T67" fmla="*/ 3244 h 4280"/>
              <a:gd name="T68" fmla="*/ 1386 w 4280"/>
              <a:gd name="T69" fmla="*/ 3244 h 4280"/>
              <a:gd name="T70" fmla="*/ 1386 w 4280"/>
              <a:gd name="T71" fmla="*/ 2894 h 4280"/>
              <a:gd name="T72" fmla="*/ 1036 w 4280"/>
              <a:gd name="T73" fmla="*/ 2894 h 4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80" h="4280">
                <a:moveTo>
                  <a:pt x="50" y="3831"/>
                </a:moveTo>
                <a:cubicBezTo>
                  <a:pt x="0" y="3881"/>
                  <a:pt x="4" y="3966"/>
                  <a:pt x="59" y="4021"/>
                </a:cubicBezTo>
                <a:lnTo>
                  <a:pt x="259" y="4221"/>
                </a:lnTo>
                <a:cubicBezTo>
                  <a:pt x="314" y="4276"/>
                  <a:pt x="399" y="4280"/>
                  <a:pt x="449" y="4230"/>
                </a:cubicBezTo>
                <a:lnTo>
                  <a:pt x="1047" y="3632"/>
                </a:lnTo>
                <a:cubicBezTo>
                  <a:pt x="1096" y="3583"/>
                  <a:pt x="1092" y="3498"/>
                  <a:pt x="1038" y="3443"/>
                </a:cubicBezTo>
                <a:lnTo>
                  <a:pt x="837" y="3242"/>
                </a:lnTo>
                <a:cubicBezTo>
                  <a:pt x="782" y="3188"/>
                  <a:pt x="697" y="3184"/>
                  <a:pt x="648" y="3233"/>
                </a:cubicBezTo>
                <a:lnTo>
                  <a:pt x="50" y="3831"/>
                </a:lnTo>
                <a:close/>
                <a:moveTo>
                  <a:pt x="2717" y="3126"/>
                </a:moveTo>
                <a:cubicBezTo>
                  <a:pt x="3134" y="3126"/>
                  <a:pt x="3527" y="2964"/>
                  <a:pt x="3822" y="2669"/>
                </a:cubicBezTo>
                <a:cubicBezTo>
                  <a:pt x="4117" y="2373"/>
                  <a:pt x="4280" y="1981"/>
                  <a:pt x="4280" y="1563"/>
                </a:cubicBezTo>
                <a:cubicBezTo>
                  <a:pt x="4280" y="1146"/>
                  <a:pt x="4117" y="753"/>
                  <a:pt x="3822" y="458"/>
                </a:cubicBezTo>
                <a:cubicBezTo>
                  <a:pt x="3527" y="163"/>
                  <a:pt x="3134" y="0"/>
                  <a:pt x="2717" y="0"/>
                </a:cubicBezTo>
                <a:cubicBezTo>
                  <a:pt x="2299" y="0"/>
                  <a:pt x="1907" y="163"/>
                  <a:pt x="1611" y="458"/>
                </a:cubicBezTo>
                <a:cubicBezTo>
                  <a:pt x="1076" y="993"/>
                  <a:pt x="1011" y="1824"/>
                  <a:pt x="1417" y="2431"/>
                </a:cubicBezTo>
                <a:cubicBezTo>
                  <a:pt x="1399" y="2438"/>
                  <a:pt x="1383" y="2448"/>
                  <a:pt x="1369" y="2462"/>
                </a:cubicBezTo>
                <a:lnTo>
                  <a:pt x="1360" y="2472"/>
                </a:lnTo>
                <a:cubicBezTo>
                  <a:pt x="1305" y="2526"/>
                  <a:pt x="1305" y="2615"/>
                  <a:pt x="1360" y="2670"/>
                </a:cubicBezTo>
                <a:lnTo>
                  <a:pt x="1610" y="2920"/>
                </a:lnTo>
                <a:cubicBezTo>
                  <a:pt x="1665" y="2975"/>
                  <a:pt x="1754" y="2975"/>
                  <a:pt x="1808" y="2920"/>
                </a:cubicBezTo>
                <a:lnTo>
                  <a:pt x="1818" y="2911"/>
                </a:lnTo>
                <a:cubicBezTo>
                  <a:pt x="1832" y="2897"/>
                  <a:pt x="1842" y="2881"/>
                  <a:pt x="1849" y="2864"/>
                </a:cubicBezTo>
                <a:cubicBezTo>
                  <a:pt x="2104" y="3035"/>
                  <a:pt x="2403" y="3126"/>
                  <a:pt x="2717" y="3126"/>
                </a:cubicBezTo>
                <a:close/>
                <a:moveTo>
                  <a:pt x="2717" y="291"/>
                </a:moveTo>
                <a:cubicBezTo>
                  <a:pt x="3057" y="291"/>
                  <a:pt x="3376" y="423"/>
                  <a:pt x="3617" y="663"/>
                </a:cubicBezTo>
                <a:cubicBezTo>
                  <a:pt x="3857" y="904"/>
                  <a:pt x="3989" y="1223"/>
                  <a:pt x="3989" y="1563"/>
                </a:cubicBezTo>
                <a:cubicBezTo>
                  <a:pt x="3989" y="1903"/>
                  <a:pt x="3857" y="2223"/>
                  <a:pt x="3617" y="2463"/>
                </a:cubicBezTo>
                <a:cubicBezTo>
                  <a:pt x="3376" y="2703"/>
                  <a:pt x="3057" y="2836"/>
                  <a:pt x="2717" y="2836"/>
                </a:cubicBezTo>
                <a:cubicBezTo>
                  <a:pt x="2377" y="2836"/>
                  <a:pt x="2057" y="2703"/>
                  <a:pt x="1817" y="2463"/>
                </a:cubicBezTo>
                <a:cubicBezTo>
                  <a:pt x="1321" y="1967"/>
                  <a:pt x="1321" y="1160"/>
                  <a:pt x="1817" y="663"/>
                </a:cubicBezTo>
                <a:cubicBezTo>
                  <a:pt x="2057" y="423"/>
                  <a:pt x="2377" y="291"/>
                  <a:pt x="2717" y="291"/>
                </a:cubicBezTo>
                <a:close/>
                <a:moveTo>
                  <a:pt x="1036" y="2894"/>
                </a:moveTo>
                <a:cubicBezTo>
                  <a:pt x="940" y="2991"/>
                  <a:pt x="940" y="3147"/>
                  <a:pt x="1036" y="3244"/>
                </a:cubicBezTo>
                <a:cubicBezTo>
                  <a:pt x="1133" y="3340"/>
                  <a:pt x="1289" y="3340"/>
                  <a:pt x="1386" y="3244"/>
                </a:cubicBezTo>
                <a:cubicBezTo>
                  <a:pt x="1482" y="3147"/>
                  <a:pt x="1482" y="2991"/>
                  <a:pt x="1386" y="2894"/>
                </a:cubicBezTo>
                <a:cubicBezTo>
                  <a:pt x="1289" y="2798"/>
                  <a:pt x="1133" y="2798"/>
                  <a:pt x="1036" y="2894"/>
                </a:cubicBezTo>
                <a:close/>
              </a:path>
            </a:pathLst>
          </a:cu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9" name="Freeform 26"/>
          <p:cNvSpPr>
            <a:spLocks noEditPoints="1"/>
          </p:cNvSpPr>
          <p:nvPr/>
        </p:nvSpPr>
        <p:spPr bwMode="auto">
          <a:xfrm>
            <a:off x="1879144" y="2940630"/>
            <a:ext cx="1633000" cy="1516358"/>
          </a:xfrm>
          <a:custGeom>
            <a:avLst/>
            <a:gdLst>
              <a:gd name="T0" fmla="*/ 373 w 678"/>
              <a:gd name="T1" fmla="*/ 551 h 630"/>
              <a:gd name="T2" fmla="*/ 280 w 678"/>
              <a:gd name="T3" fmla="*/ 593 h 630"/>
              <a:gd name="T4" fmla="*/ 190 w 678"/>
              <a:gd name="T5" fmla="*/ 21 h 630"/>
              <a:gd name="T6" fmla="*/ 210 w 678"/>
              <a:gd name="T7" fmla="*/ 34 h 630"/>
              <a:gd name="T8" fmla="*/ 342 w 678"/>
              <a:gd name="T9" fmla="*/ 1 h 630"/>
              <a:gd name="T10" fmla="*/ 169 w 678"/>
              <a:gd name="T11" fmla="*/ 25 h 630"/>
              <a:gd name="T12" fmla="*/ 207 w 678"/>
              <a:gd name="T13" fmla="*/ 62 h 630"/>
              <a:gd name="T14" fmla="*/ 199 w 678"/>
              <a:gd name="T15" fmla="*/ 340 h 630"/>
              <a:gd name="T16" fmla="*/ 161 w 678"/>
              <a:gd name="T17" fmla="*/ 304 h 630"/>
              <a:gd name="T18" fmla="*/ 169 w 678"/>
              <a:gd name="T19" fmla="*/ 25 h 630"/>
              <a:gd name="T20" fmla="*/ 309 w 678"/>
              <a:gd name="T21" fmla="*/ 120 h 630"/>
              <a:gd name="T22" fmla="*/ 467 w 678"/>
              <a:gd name="T23" fmla="*/ 102 h 630"/>
              <a:gd name="T24" fmla="*/ 291 w 678"/>
              <a:gd name="T25" fmla="*/ 109 h 630"/>
              <a:gd name="T26" fmla="*/ 300 w 678"/>
              <a:gd name="T27" fmla="*/ 133 h 630"/>
              <a:gd name="T28" fmla="*/ 308 w 678"/>
              <a:gd name="T29" fmla="*/ 422 h 630"/>
              <a:gd name="T30" fmla="*/ 270 w 678"/>
              <a:gd name="T31" fmla="*/ 410 h 630"/>
              <a:gd name="T32" fmla="*/ 263 w 678"/>
              <a:gd name="T33" fmla="*/ 122 h 630"/>
              <a:gd name="T34" fmla="*/ 322 w 678"/>
              <a:gd name="T35" fmla="*/ 145 h 630"/>
              <a:gd name="T36" fmla="*/ 511 w 678"/>
              <a:gd name="T37" fmla="*/ 145 h 630"/>
              <a:gd name="T38" fmla="*/ 486 w 678"/>
              <a:gd name="T39" fmla="*/ 406 h 630"/>
              <a:gd name="T40" fmla="*/ 322 w 678"/>
              <a:gd name="T41" fmla="*/ 145 h 630"/>
              <a:gd name="T42" fmla="*/ 481 w 678"/>
              <a:gd name="T43" fmla="*/ 166 h 630"/>
              <a:gd name="T44" fmla="*/ 354 w 678"/>
              <a:gd name="T45" fmla="*/ 240 h 630"/>
              <a:gd name="T46" fmla="*/ 221 w 678"/>
              <a:gd name="T47" fmla="*/ 56 h 630"/>
              <a:gd name="T48" fmla="*/ 410 w 678"/>
              <a:gd name="T49" fmla="*/ 56 h 630"/>
              <a:gd name="T50" fmla="*/ 255 w 678"/>
              <a:gd name="T51" fmla="*/ 83 h 630"/>
              <a:gd name="T52" fmla="*/ 240 w 678"/>
              <a:gd name="T53" fmla="*/ 335 h 630"/>
              <a:gd name="T54" fmla="*/ 221 w 678"/>
              <a:gd name="T55" fmla="*/ 56 h 630"/>
              <a:gd name="T56" fmla="*/ 134 w 678"/>
              <a:gd name="T57" fmla="*/ 188 h 630"/>
              <a:gd name="T58" fmla="*/ 104 w 678"/>
              <a:gd name="T59" fmla="*/ 135 h 630"/>
              <a:gd name="T60" fmla="*/ 54 w 678"/>
              <a:gd name="T61" fmla="*/ 467 h 630"/>
              <a:gd name="T62" fmla="*/ 90 w 678"/>
              <a:gd name="T63" fmla="*/ 515 h 630"/>
              <a:gd name="T64" fmla="*/ 0 w 678"/>
              <a:gd name="T65" fmla="*/ 630 h 630"/>
              <a:gd name="T66" fmla="*/ 678 w 678"/>
              <a:gd name="T67" fmla="*/ 586 h 630"/>
              <a:gd name="T68" fmla="*/ 621 w 678"/>
              <a:gd name="T69" fmla="*/ 467 h 630"/>
              <a:gd name="T70" fmla="*/ 571 w 678"/>
              <a:gd name="T71" fmla="*/ 135 h 630"/>
              <a:gd name="T72" fmla="*/ 541 w 678"/>
              <a:gd name="T73" fmla="*/ 188 h 630"/>
              <a:gd name="T74" fmla="*/ 573 w 678"/>
              <a:gd name="T75" fmla="*/ 474 h 630"/>
              <a:gd name="T76" fmla="*/ 101 w 678"/>
              <a:gd name="T77" fmla="*/ 188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78" h="630">
                <a:moveTo>
                  <a:pt x="301" y="551"/>
                </a:moveTo>
                <a:lnTo>
                  <a:pt x="373" y="551"/>
                </a:lnTo>
                <a:lnTo>
                  <a:pt x="398" y="593"/>
                </a:lnTo>
                <a:lnTo>
                  <a:pt x="280" y="593"/>
                </a:lnTo>
                <a:lnTo>
                  <a:pt x="301" y="551"/>
                </a:lnTo>
                <a:close/>
                <a:moveTo>
                  <a:pt x="190" y="21"/>
                </a:moveTo>
                <a:lnTo>
                  <a:pt x="207" y="32"/>
                </a:lnTo>
                <a:cubicBezTo>
                  <a:pt x="208" y="32"/>
                  <a:pt x="209" y="33"/>
                  <a:pt x="210" y="34"/>
                </a:cubicBezTo>
                <a:lnTo>
                  <a:pt x="366" y="14"/>
                </a:lnTo>
                <a:cubicBezTo>
                  <a:pt x="362" y="5"/>
                  <a:pt x="353" y="0"/>
                  <a:pt x="342" y="1"/>
                </a:cubicBezTo>
                <a:lnTo>
                  <a:pt x="190" y="21"/>
                </a:lnTo>
                <a:close/>
                <a:moveTo>
                  <a:pt x="169" y="25"/>
                </a:moveTo>
                <a:lnTo>
                  <a:pt x="199" y="44"/>
                </a:lnTo>
                <a:cubicBezTo>
                  <a:pt x="203" y="47"/>
                  <a:pt x="207" y="55"/>
                  <a:pt x="207" y="62"/>
                </a:cubicBezTo>
                <a:lnTo>
                  <a:pt x="207" y="333"/>
                </a:lnTo>
                <a:cubicBezTo>
                  <a:pt x="207" y="340"/>
                  <a:pt x="203" y="343"/>
                  <a:pt x="199" y="340"/>
                </a:cubicBezTo>
                <a:lnTo>
                  <a:pt x="169" y="322"/>
                </a:lnTo>
                <a:cubicBezTo>
                  <a:pt x="165" y="319"/>
                  <a:pt x="161" y="311"/>
                  <a:pt x="161" y="304"/>
                </a:cubicBezTo>
                <a:lnTo>
                  <a:pt x="161" y="33"/>
                </a:lnTo>
                <a:cubicBezTo>
                  <a:pt x="161" y="26"/>
                  <a:pt x="165" y="23"/>
                  <a:pt x="169" y="25"/>
                </a:cubicBezTo>
                <a:close/>
                <a:moveTo>
                  <a:pt x="291" y="109"/>
                </a:moveTo>
                <a:lnTo>
                  <a:pt x="309" y="120"/>
                </a:lnTo>
                <a:cubicBezTo>
                  <a:pt x="310" y="121"/>
                  <a:pt x="310" y="122"/>
                  <a:pt x="311" y="122"/>
                </a:cubicBezTo>
                <a:lnTo>
                  <a:pt x="467" y="102"/>
                </a:lnTo>
                <a:cubicBezTo>
                  <a:pt x="464" y="94"/>
                  <a:pt x="454" y="88"/>
                  <a:pt x="443" y="90"/>
                </a:cubicBezTo>
                <a:lnTo>
                  <a:pt x="291" y="109"/>
                </a:lnTo>
                <a:close/>
                <a:moveTo>
                  <a:pt x="270" y="114"/>
                </a:moveTo>
                <a:lnTo>
                  <a:pt x="300" y="133"/>
                </a:lnTo>
                <a:cubicBezTo>
                  <a:pt x="304" y="136"/>
                  <a:pt x="308" y="144"/>
                  <a:pt x="308" y="151"/>
                </a:cubicBezTo>
                <a:lnTo>
                  <a:pt x="308" y="422"/>
                </a:lnTo>
                <a:cubicBezTo>
                  <a:pt x="308" y="428"/>
                  <a:pt x="304" y="432"/>
                  <a:pt x="300" y="429"/>
                </a:cubicBezTo>
                <a:lnTo>
                  <a:pt x="270" y="410"/>
                </a:lnTo>
                <a:cubicBezTo>
                  <a:pt x="266" y="407"/>
                  <a:pt x="263" y="400"/>
                  <a:pt x="263" y="393"/>
                </a:cubicBezTo>
                <a:lnTo>
                  <a:pt x="263" y="122"/>
                </a:lnTo>
                <a:cubicBezTo>
                  <a:pt x="263" y="115"/>
                  <a:pt x="266" y="111"/>
                  <a:pt x="270" y="114"/>
                </a:cubicBezTo>
                <a:close/>
                <a:moveTo>
                  <a:pt x="322" y="145"/>
                </a:moveTo>
                <a:lnTo>
                  <a:pt x="486" y="124"/>
                </a:lnTo>
                <a:cubicBezTo>
                  <a:pt x="500" y="122"/>
                  <a:pt x="511" y="131"/>
                  <a:pt x="511" y="145"/>
                </a:cubicBezTo>
                <a:lnTo>
                  <a:pt x="511" y="378"/>
                </a:lnTo>
                <a:cubicBezTo>
                  <a:pt x="511" y="391"/>
                  <a:pt x="500" y="404"/>
                  <a:pt x="486" y="406"/>
                </a:cubicBezTo>
                <a:lnTo>
                  <a:pt x="322" y="426"/>
                </a:lnTo>
                <a:lnTo>
                  <a:pt x="322" y="145"/>
                </a:lnTo>
                <a:close/>
                <a:moveTo>
                  <a:pt x="354" y="183"/>
                </a:moveTo>
                <a:lnTo>
                  <a:pt x="481" y="166"/>
                </a:lnTo>
                <a:lnTo>
                  <a:pt x="481" y="224"/>
                </a:lnTo>
                <a:lnTo>
                  <a:pt x="354" y="240"/>
                </a:lnTo>
                <a:lnTo>
                  <a:pt x="354" y="183"/>
                </a:lnTo>
                <a:close/>
                <a:moveTo>
                  <a:pt x="221" y="56"/>
                </a:moveTo>
                <a:lnTo>
                  <a:pt x="384" y="35"/>
                </a:lnTo>
                <a:cubicBezTo>
                  <a:pt x="398" y="33"/>
                  <a:pt x="410" y="43"/>
                  <a:pt x="410" y="56"/>
                </a:cubicBezTo>
                <a:lnTo>
                  <a:pt x="410" y="63"/>
                </a:lnTo>
                <a:lnTo>
                  <a:pt x="255" y="83"/>
                </a:lnTo>
                <a:cubicBezTo>
                  <a:pt x="244" y="86"/>
                  <a:pt x="240" y="93"/>
                  <a:pt x="240" y="107"/>
                </a:cubicBezTo>
                <a:lnTo>
                  <a:pt x="240" y="335"/>
                </a:lnTo>
                <a:lnTo>
                  <a:pt x="221" y="338"/>
                </a:lnTo>
                <a:lnTo>
                  <a:pt x="221" y="56"/>
                </a:lnTo>
                <a:close/>
                <a:moveTo>
                  <a:pt x="101" y="188"/>
                </a:moveTo>
                <a:lnTo>
                  <a:pt x="134" y="188"/>
                </a:lnTo>
                <a:lnTo>
                  <a:pt x="134" y="135"/>
                </a:lnTo>
                <a:lnTo>
                  <a:pt x="104" y="135"/>
                </a:lnTo>
                <a:cubicBezTo>
                  <a:pt x="76" y="135"/>
                  <a:pt x="54" y="158"/>
                  <a:pt x="54" y="186"/>
                </a:cubicBezTo>
                <a:lnTo>
                  <a:pt x="54" y="467"/>
                </a:lnTo>
                <a:cubicBezTo>
                  <a:pt x="54" y="490"/>
                  <a:pt x="69" y="509"/>
                  <a:pt x="90" y="515"/>
                </a:cubicBezTo>
                <a:lnTo>
                  <a:pt x="90" y="515"/>
                </a:lnTo>
                <a:lnTo>
                  <a:pt x="0" y="586"/>
                </a:lnTo>
                <a:lnTo>
                  <a:pt x="0" y="630"/>
                </a:lnTo>
                <a:lnTo>
                  <a:pt x="678" y="630"/>
                </a:lnTo>
                <a:lnTo>
                  <a:pt x="678" y="586"/>
                </a:lnTo>
                <a:lnTo>
                  <a:pt x="582" y="516"/>
                </a:lnTo>
                <a:cubicBezTo>
                  <a:pt x="604" y="511"/>
                  <a:pt x="621" y="491"/>
                  <a:pt x="621" y="467"/>
                </a:cubicBezTo>
                <a:lnTo>
                  <a:pt x="621" y="186"/>
                </a:lnTo>
                <a:cubicBezTo>
                  <a:pt x="621" y="158"/>
                  <a:pt x="598" y="135"/>
                  <a:pt x="571" y="135"/>
                </a:cubicBezTo>
                <a:lnTo>
                  <a:pt x="541" y="135"/>
                </a:lnTo>
                <a:lnTo>
                  <a:pt x="541" y="188"/>
                </a:lnTo>
                <a:lnTo>
                  <a:pt x="573" y="188"/>
                </a:lnTo>
                <a:lnTo>
                  <a:pt x="573" y="474"/>
                </a:lnTo>
                <a:lnTo>
                  <a:pt x="101" y="474"/>
                </a:lnTo>
                <a:lnTo>
                  <a:pt x="101" y="1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TextBox 42"/>
          <p:cNvSpPr txBox="1"/>
          <p:nvPr/>
        </p:nvSpPr>
        <p:spPr>
          <a:xfrm>
            <a:off x="4317415" y="604682"/>
            <a:ext cx="348153" cy="51706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dirty="0"/>
              <a:t>例子：权限访问的执行逻辑</a:t>
            </a:r>
          </a:p>
        </p:txBody>
      </p:sp>
      <p:grpSp>
        <p:nvGrpSpPr>
          <p:cNvPr id="21" name="Group 9"/>
          <p:cNvGrpSpPr>
            <a:grpSpLocks noChangeAspect="1"/>
          </p:cNvGrpSpPr>
          <p:nvPr/>
        </p:nvGrpSpPr>
        <p:grpSpPr bwMode="auto">
          <a:xfrm>
            <a:off x="1778695" y="346190"/>
            <a:ext cx="7575550" cy="201688"/>
            <a:chOff x="1927" y="2201"/>
            <a:chExt cx="4019" cy="107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29370046-40D9-BB28-7810-BEC7BCF3D598}"/>
              </a:ext>
            </a:extLst>
          </p:cNvPr>
          <p:cNvSpPr/>
          <p:nvPr/>
        </p:nvSpPr>
        <p:spPr>
          <a:xfrm>
            <a:off x="6176911" y="169457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2"/>
                </a:solidFill>
                <a:latin typeface="+mj-ea"/>
                <a:ea typeface="+mj-ea"/>
              </a:rPr>
              <a:t>收获的成绩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89F66C-9D50-760C-8945-91B59B07E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34" y="547878"/>
            <a:ext cx="6203579" cy="5832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4571770" y="4303563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557805" y="3317106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9"/>
          <p:cNvSpPr/>
          <p:nvPr/>
        </p:nvSpPr>
        <p:spPr bwMode="auto">
          <a:xfrm>
            <a:off x="4582175" y="2444726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4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9"/>
                  <a:pt x="789" y="862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5538048" y="2456753"/>
            <a:ext cx="436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/>
              <a:t>技术架构</a:t>
            </a:r>
          </a:p>
        </p:txBody>
      </p:sp>
      <p:sp>
        <p:nvSpPr>
          <p:cNvPr id="41" name="TextBox 48"/>
          <p:cNvSpPr txBox="1"/>
          <p:nvPr/>
        </p:nvSpPr>
        <p:spPr>
          <a:xfrm>
            <a:off x="5451103" y="4314612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代码展示</a:t>
            </a:r>
          </a:p>
        </p:txBody>
      </p:sp>
      <p:sp>
        <p:nvSpPr>
          <p:cNvPr id="68" name="TextBox 56"/>
          <p:cNvSpPr txBox="1"/>
          <p:nvPr/>
        </p:nvSpPr>
        <p:spPr>
          <a:xfrm>
            <a:off x="5451103" y="3321839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功能展示</a:t>
            </a: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4724796" y="4467402"/>
            <a:ext cx="421507" cy="426297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4741257" y="3464540"/>
            <a:ext cx="445456" cy="426297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24"/>
          <p:cNvSpPr>
            <a:spLocks noEditPoints="1"/>
          </p:cNvSpPr>
          <p:nvPr/>
        </p:nvSpPr>
        <p:spPr bwMode="auto">
          <a:xfrm>
            <a:off x="4785315" y="2615524"/>
            <a:ext cx="397558" cy="377202"/>
          </a:xfrm>
          <a:custGeom>
            <a:avLst/>
            <a:gdLst>
              <a:gd name="T0" fmla="*/ 481 w 532"/>
              <a:gd name="T1" fmla="*/ 453 h 526"/>
              <a:gd name="T2" fmla="*/ 426 w 532"/>
              <a:gd name="T3" fmla="*/ 453 h 526"/>
              <a:gd name="T4" fmla="*/ 513 w 532"/>
              <a:gd name="T5" fmla="*/ 51 h 526"/>
              <a:gd name="T6" fmla="*/ 441 w 532"/>
              <a:gd name="T7" fmla="*/ 0 h 526"/>
              <a:gd name="T8" fmla="*/ 250 w 532"/>
              <a:gd name="T9" fmla="*/ 170 h 526"/>
              <a:gd name="T10" fmla="*/ 223 w 532"/>
              <a:gd name="T11" fmla="*/ 209 h 526"/>
              <a:gd name="T12" fmla="*/ 199 w 532"/>
              <a:gd name="T13" fmla="*/ 221 h 526"/>
              <a:gd name="T14" fmla="*/ 202 w 532"/>
              <a:gd name="T15" fmla="*/ 294 h 526"/>
              <a:gd name="T16" fmla="*/ 48 w 532"/>
              <a:gd name="T17" fmla="*/ 428 h 526"/>
              <a:gd name="T18" fmla="*/ 31 w 532"/>
              <a:gd name="T19" fmla="*/ 526 h 526"/>
              <a:gd name="T20" fmla="*/ 110 w 532"/>
              <a:gd name="T21" fmla="*/ 446 h 526"/>
              <a:gd name="T22" fmla="*/ 236 w 532"/>
              <a:gd name="T23" fmla="*/ 328 h 526"/>
              <a:gd name="T24" fmla="*/ 306 w 532"/>
              <a:gd name="T25" fmla="*/ 328 h 526"/>
              <a:gd name="T26" fmla="*/ 326 w 532"/>
              <a:gd name="T27" fmla="*/ 283 h 526"/>
              <a:gd name="T28" fmla="*/ 357 w 532"/>
              <a:gd name="T29" fmla="*/ 277 h 526"/>
              <a:gd name="T30" fmla="*/ 513 w 532"/>
              <a:gd name="T31" fmla="*/ 51 h 526"/>
              <a:gd name="T32" fmla="*/ 207 w 532"/>
              <a:gd name="T33" fmla="*/ 171 h 526"/>
              <a:gd name="T34" fmla="*/ 214 w 532"/>
              <a:gd name="T35" fmla="*/ 165 h 526"/>
              <a:gd name="T36" fmla="*/ 231 w 532"/>
              <a:gd name="T37" fmla="*/ 148 h 526"/>
              <a:gd name="T38" fmla="*/ 114 w 532"/>
              <a:gd name="T39" fmla="*/ 0 h 526"/>
              <a:gd name="T40" fmla="*/ 149 w 532"/>
              <a:gd name="T41" fmla="*/ 84 h 526"/>
              <a:gd name="T42" fmla="*/ 12 w 532"/>
              <a:gd name="T43" fmla="*/ 102 h 526"/>
              <a:gd name="T44" fmla="*/ 123 w 532"/>
              <a:gd name="T45" fmla="*/ 236 h 526"/>
              <a:gd name="T46" fmla="*/ 160 w 532"/>
              <a:gd name="T47" fmla="*/ 229 h 526"/>
              <a:gd name="T48" fmla="*/ 192 w 532"/>
              <a:gd name="T49" fmla="*/ 187 h 526"/>
              <a:gd name="T50" fmla="*/ 355 w 532"/>
              <a:gd name="T51" fmla="*/ 320 h 526"/>
              <a:gd name="T52" fmla="*/ 327 w 532"/>
              <a:gd name="T53" fmla="*/ 348 h 526"/>
              <a:gd name="T54" fmla="*/ 392 w 532"/>
              <a:gd name="T55" fmla="*/ 460 h 526"/>
              <a:gd name="T56" fmla="*/ 460 w 532"/>
              <a:gd name="T57" fmla="*/ 526 h 526"/>
              <a:gd name="T58" fmla="*/ 518 w 532"/>
              <a:gd name="T59" fmla="*/ 436 h 526"/>
              <a:gd name="T60" fmla="*/ 371 w 532"/>
              <a:gd name="T61" fmla="*/ 304 h 526"/>
              <a:gd name="T62" fmla="*/ 348 w 532"/>
              <a:gd name="T63" fmla="*/ 30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2" h="526">
                <a:moveTo>
                  <a:pt x="453" y="426"/>
                </a:moveTo>
                <a:cubicBezTo>
                  <a:pt x="469" y="426"/>
                  <a:pt x="481" y="438"/>
                  <a:pt x="481" y="453"/>
                </a:cubicBezTo>
                <a:cubicBezTo>
                  <a:pt x="481" y="468"/>
                  <a:pt x="469" y="481"/>
                  <a:pt x="453" y="481"/>
                </a:cubicBezTo>
                <a:cubicBezTo>
                  <a:pt x="438" y="481"/>
                  <a:pt x="426" y="468"/>
                  <a:pt x="426" y="453"/>
                </a:cubicBezTo>
                <a:cubicBezTo>
                  <a:pt x="426" y="438"/>
                  <a:pt x="438" y="426"/>
                  <a:pt x="453" y="426"/>
                </a:cubicBezTo>
                <a:close/>
                <a:moveTo>
                  <a:pt x="513" y="51"/>
                </a:moveTo>
                <a:lnTo>
                  <a:pt x="476" y="14"/>
                </a:lnTo>
                <a:cubicBezTo>
                  <a:pt x="467" y="5"/>
                  <a:pt x="454" y="0"/>
                  <a:pt x="441" y="0"/>
                </a:cubicBezTo>
                <a:cubicBezTo>
                  <a:pt x="428" y="0"/>
                  <a:pt x="416" y="5"/>
                  <a:pt x="406" y="14"/>
                </a:cubicBezTo>
                <a:lnTo>
                  <a:pt x="250" y="170"/>
                </a:lnTo>
                <a:cubicBezTo>
                  <a:pt x="255" y="180"/>
                  <a:pt x="251" y="194"/>
                  <a:pt x="244" y="201"/>
                </a:cubicBezTo>
                <a:cubicBezTo>
                  <a:pt x="239" y="206"/>
                  <a:pt x="230" y="209"/>
                  <a:pt x="223" y="209"/>
                </a:cubicBezTo>
                <a:cubicBezTo>
                  <a:pt x="219" y="209"/>
                  <a:pt x="216" y="209"/>
                  <a:pt x="213" y="207"/>
                </a:cubicBezTo>
                <a:lnTo>
                  <a:pt x="199" y="221"/>
                </a:lnTo>
                <a:cubicBezTo>
                  <a:pt x="180" y="240"/>
                  <a:pt x="180" y="272"/>
                  <a:pt x="199" y="291"/>
                </a:cubicBezTo>
                <a:lnTo>
                  <a:pt x="202" y="294"/>
                </a:lnTo>
                <a:lnTo>
                  <a:pt x="80" y="416"/>
                </a:lnTo>
                <a:lnTo>
                  <a:pt x="48" y="428"/>
                </a:lnTo>
                <a:lnTo>
                  <a:pt x="0" y="495"/>
                </a:lnTo>
                <a:lnTo>
                  <a:pt x="31" y="526"/>
                </a:lnTo>
                <a:lnTo>
                  <a:pt x="98" y="479"/>
                </a:lnTo>
                <a:lnTo>
                  <a:pt x="110" y="446"/>
                </a:lnTo>
                <a:lnTo>
                  <a:pt x="232" y="324"/>
                </a:lnTo>
                <a:lnTo>
                  <a:pt x="236" y="328"/>
                </a:lnTo>
                <a:cubicBezTo>
                  <a:pt x="246" y="337"/>
                  <a:pt x="258" y="342"/>
                  <a:pt x="271" y="342"/>
                </a:cubicBezTo>
                <a:cubicBezTo>
                  <a:pt x="284" y="342"/>
                  <a:pt x="296" y="337"/>
                  <a:pt x="306" y="328"/>
                </a:cubicBezTo>
                <a:lnTo>
                  <a:pt x="320" y="314"/>
                </a:lnTo>
                <a:cubicBezTo>
                  <a:pt x="315" y="305"/>
                  <a:pt x="319" y="291"/>
                  <a:pt x="326" y="283"/>
                </a:cubicBezTo>
                <a:cubicBezTo>
                  <a:pt x="331" y="278"/>
                  <a:pt x="339" y="275"/>
                  <a:pt x="347" y="275"/>
                </a:cubicBezTo>
                <a:cubicBezTo>
                  <a:pt x="351" y="275"/>
                  <a:pt x="354" y="276"/>
                  <a:pt x="357" y="277"/>
                </a:cubicBezTo>
                <a:lnTo>
                  <a:pt x="513" y="121"/>
                </a:lnTo>
                <a:cubicBezTo>
                  <a:pt x="532" y="102"/>
                  <a:pt x="532" y="70"/>
                  <a:pt x="513" y="51"/>
                </a:cubicBezTo>
                <a:close/>
                <a:moveTo>
                  <a:pt x="192" y="187"/>
                </a:moveTo>
                <a:lnTo>
                  <a:pt x="207" y="171"/>
                </a:lnTo>
                <a:lnTo>
                  <a:pt x="221" y="179"/>
                </a:lnTo>
                <a:lnTo>
                  <a:pt x="214" y="165"/>
                </a:lnTo>
                <a:lnTo>
                  <a:pt x="229" y="150"/>
                </a:lnTo>
                <a:lnTo>
                  <a:pt x="231" y="148"/>
                </a:lnTo>
                <a:cubicBezTo>
                  <a:pt x="234" y="139"/>
                  <a:pt x="236" y="131"/>
                  <a:pt x="236" y="123"/>
                </a:cubicBezTo>
                <a:cubicBezTo>
                  <a:pt x="236" y="60"/>
                  <a:pt x="176" y="0"/>
                  <a:pt x="114" y="0"/>
                </a:cubicBezTo>
                <a:cubicBezTo>
                  <a:pt x="114" y="0"/>
                  <a:pt x="106" y="8"/>
                  <a:pt x="103" y="11"/>
                </a:cubicBezTo>
                <a:cubicBezTo>
                  <a:pt x="153" y="61"/>
                  <a:pt x="149" y="53"/>
                  <a:pt x="149" y="84"/>
                </a:cubicBezTo>
                <a:cubicBezTo>
                  <a:pt x="149" y="109"/>
                  <a:pt x="109" y="148"/>
                  <a:pt x="84" y="148"/>
                </a:cubicBezTo>
                <a:cubicBezTo>
                  <a:pt x="53" y="148"/>
                  <a:pt x="63" y="154"/>
                  <a:pt x="12" y="102"/>
                </a:cubicBezTo>
                <a:cubicBezTo>
                  <a:pt x="8" y="106"/>
                  <a:pt x="0" y="113"/>
                  <a:pt x="0" y="114"/>
                </a:cubicBezTo>
                <a:cubicBezTo>
                  <a:pt x="1" y="176"/>
                  <a:pt x="60" y="236"/>
                  <a:pt x="123" y="236"/>
                </a:cubicBezTo>
                <a:cubicBezTo>
                  <a:pt x="134" y="236"/>
                  <a:pt x="146" y="232"/>
                  <a:pt x="158" y="226"/>
                </a:cubicBezTo>
                <a:lnTo>
                  <a:pt x="160" y="229"/>
                </a:lnTo>
                <a:cubicBezTo>
                  <a:pt x="164" y="218"/>
                  <a:pt x="170" y="209"/>
                  <a:pt x="179" y="200"/>
                </a:cubicBezTo>
                <a:lnTo>
                  <a:pt x="192" y="187"/>
                </a:lnTo>
                <a:close/>
                <a:moveTo>
                  <a:pt x="348" y="306"/>
                </a:moveTo>
                <a:lnTo>
                  <a:pt x="355" y="320"/>
                </a:lnTo>
                <a:lnTo>
                  <a:pt x="341" y="335"/>
                </a:lnTo>
                <a:lnTo>
                  <a:pt x="327" y="348"/>
                </a:lnTo>
                <a:cubicBezTo>
                  <a:pt x="319" y="357"/>
                  <a:pt x="309" y="363"/>
                  <a:pt x="298" y="367"/>
                </a:cubicBezTo>
                <a:lnTo>
                  <a:pt x="392" y="460"/>
                </a:lnTo>
                <a:lnTo>
                  <a:pt x="436" y="519"/>
                </a:lnTo>
                <a:lnTo>
                  <a:pt x="460" y="526"/>
                </a:lnTo>
                <a:lnTo>
                  <a:pt x="525" y="460"/>
                </a:lnTo>
                <a:lnTo>
                  <a:pt x="518" y="436"/>
                </a:lnTo>
                <a:lnTo>
                  <a:pt x="460" y="392"/>
                </a:lnTo>
                <a:lnTo>
                  <a:pt x="371" y="304"/>
                </a:lnTo>
                <a:lnTo>
                  <a:pt x="363" y="313"/>
                </a:lnTo>
                <a:lnTo>
                  <a:pt x="348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38" y="2473853"/>
            <a:ext cx="2776635" cy="2184516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 bwMode="auto">
          <a:xfrm>
            <a:off x="5451103" y="4938620"/>
            <a:ext cx="45504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5538048" y="4097872"/>
            <a:ext cx="45504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5461508" y="3077891"/>
            <a:ext cx="45504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B21100A-7C6E-C1D7-8C71-FD23CB2F6F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67" y="846097"/>
            <a:ext cx="3333006" cy="10732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技术架构</a:t>
            </a:r>
          </a:p>
        </p:txBody>
      </p:sp>
      <p:grpSp>
        <p:nvGrpSpPr>
          <p:cNvPr id="2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F2AB2D93-D2CB-576B-7CEF-F8B4C6D3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65" y="1326669"/>
            <a:ext cx="9355019" cy="492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/>
          <p:nvPr/>
        </p:nvSpPr>
        <p:spPr bwMode="auto">
          <a:xfrm>
            <a:off x="1483603" y="3113966"/>
            <a:ext cx="1900602" cy="1389570"/>
          </a:xfrm>
          <a:custGeom>
            <a:avLst/>
            <a:gdLst>
              <a:gd name="T0" fmla="*/ 1408 w 2454"/>
              <a:gd name="T1" fmla="*/ 175 h 2140"/>
              <a:gd name="T2" fmla="*/ 1887 w 2454"/>
              <a:gd name="T3" fmla="*/ 1005 h 2140"/>
              <a:gd name="T4" fmla="*/ 2364 w 2454"/>
              <a:gd name="T5" fmla="*/ 1832 h 2140"/>
              <a:gd name="T6" fmla="*/ 2189 w 2454"/>
              <a:gd name="T7" fmla="*/ 2140 h 2140"/>
              <a:gd name="T8" fmla="*/ 1231 w 2454"/>
              <a:gd name="T9" fmla="*/ 2140 h 2140"/>
              <a:gd name="T10" fmla="*/ 276 w 2454"/>
              <a:gd name="T11" fmla="*/ 2140 h 2140"/>
              <a:gd name="T12" fmla="*/ 97 w 2454"/>
              <a:gd name="T13" fmla="*/ 1834 h 2140"/>
              <a:gd name="T14" fmla="*/ 575 w 2454"/>
              <a:gd name="T15" fmla="*/ 1005 h 2140"/>
              <a:gd name="T16" fmla="*/ 1053 w 2454"/>
              <a:gd name="T17" fmla="*/ 178 h 2140"/>
              <a:gd name="T18" fmla="*/ 1408 w 2454"/>
              <a:gd name="T19" fmla="*/ 175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4" h="2140">
                <a:moveTo>
                  <a:pt x="1408" y="175"/>
                </a:moveTo>
                <a:lnTo>
                  <a:pt x="1887" y="1005"/>
                </a:lnTo>
                <a:cubicBezTo>
                  <a:pt x="2046" y="1280"/>
                  <a:pt x="2205" y="1556"/>
                  <a:pt x="2364" y="1832"/>
                </a:cubicBezTo>
                <a:cubicBezTo>
                  <a:pt x="2454" y="2028"/>
                  <a:pt x="2396" y="2132"/>
                  <a:pt x="2189" y="2140"/>
                </a:cubicBezTo>
                <a:lnTo>
                  <a:pt x="1231" y="2140"/>
                </a:lnTo>
                <a:cubicBezTo>
                  <a:pt x="913" y="2140"/>
                  <a:pt x="594" y="2140"/>
                  <a:pt x="276" y="2140"/>
                </a:cubicBezTo>
                <a:cubicBezTo>
                  <a:pt x="61" y="2119"/>
                  <a:pt x="0" y="2018"/>
                  <a:pt x="97" y="1834"/>
                </a:cubicBezTo>
                <a:lnTo>
                  <a:pt x="575" y="1005"/>
                </a:lnTo>
                <a:cubicBezTo>
                  <a:pt x="734" y="729"/>
                  <a:pt x="894" y="453"/>
                  <a:pt x="1053" y="178"/>
                </a:cubicBezTo>
                <a:cubicBezTo>
                  <a:pt x="1178" y="2"/>
                  <a:pt x="1297" y="0"/>
                  <a:pt x="1408" y="175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6" name="Freeform 6"/>
          <p:cNvSpPr/>
          <p:nvPr/>
        </p:nvSpPr>
        <p:spPr bwMode="auto">
          <a:xfrm>
            <a:off x="4820169" y="3113966"/>
            <a:ext cx="1898864" cy="1389570"/>
          </a:xfrm>
          <a:custGeom>
            <a:avLst/>
            <a:gdLst>
              <a:gd name="T0" fmla="*/ 1407 w 2453"/>
              <a:gd name="T1" fmla="*/ 175 h 2140"/>
              <a:gd name="T2" fmla="*/ 1886 w 2453"/>
              <a:gd name="T3" fmla="*/ 1005 h 2140"/>
              <a:gd name="T4" fmla="*/ 2364 w 2453"/>
              <a:gd name="T5" fmla="*/ 1832 h 2140"/>
              <a:gd name="T6" fmla="*/ 2188 w 2453"/>
              <a:gd name="T7" fmla="*/ 2140 h 2140"/>
              <a:gd name="T8" fmla="*/ 1231 w 2453"/>
              <a:gd name="T9" fmla="*/ 2140 h 2140"/>
              <a:gd name="T10" fmla="*/ 276 w 2453"/>
              <a:gd name="T11" fmla="*/ 2140 h 2140"/>
              <a:gd name="T12" fmla="*/ 96 w 2453"/>
              <a:gd name="T13" fmla="*/ 1834 h 2140"/>
              <a:gd name="T14" fmla="*/ 575 w 2453"/>
              <a:gd name="T15" fmla="*/ 1005 h 2140"/>
              <a:gd name="T16" fmla="*/ 1052 w 2453"/>
              <a:gd name="T17" fmla="*/ 178 h 2140"/>
              <a:gd name="T18" fmla="*/ 1407 w 2453"/>
              <a:gd name="T19" fmla="*/ 175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3" h="2140">
                <a:moveTo>
                  <a:pt x="1407" y="175"/>
                </a:moveTo>
                <a:lnTo>
                  <a:pt x="1886" y="1005"/>
                </a:lnTo>
                <a:cubicBezTo>
                  <a:pt x="2045" y="1280"/>
                  <a:pt x="2205" y="1556"/>
                  <a:pt x="2364" y="1832"/>
                </a:cubicBezTo>
                <a:cubicBezTo>
                  <a:pt x="2453" y="2028"/>
                  <a:pt x="2396" y="2132"/>
                  <a:pt x="2188" y="2140"/>
                </a:cubicBezTo>
                <a:lnTo>
                  <a:pt x="1231" y="2140"/>
                </a:lnTo>
                <a:cubicBezTo>
                  <a:pt x="912" y="2140"/>
                  <a:pt x="594" y="2140"/>
                  <a:pt x="276" y="2140"/>
                </a:cubicBezTo>
                <a:cubicBezTo>
                  <a:pt x="61" y="2119"/>
                  <a:pt x="0" y="2018"/>
                  <a:pt x="96" y="1834"/>
                </a:cubicBezTo>
                <a:lnTo>
                  <a:pt x="575" y="1005"/>
                </a:lnTo>
                <a:cubicBezTo>
                  <a:pt x="734" y="729"/>
                  <a:pt x="893" y="453"/>
                  <a:pt x="1052" y="178"/>
                </a:cubicBezTo>
                <a:cubicBezTo>
                  <a:pt x="1178" y="2"/>
                  <a:pt x="1296" y="0"/>
                  <a:pt x="1407" y="175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7" name="Freeform 7"/>
          <p:cNvSpPr/>
          <p:nvPr/>
        </p:nvSpPr>
        <p:spPr bwMode="auto">
          <a:xfrm>
            <a:off x="8156660" y="3113966"/>
            <a:ext cx="1898864" cy="1389570"/>
          </a:xfrm>
          <a:custGeom>
            <a:avLst/>
            <a:gdLst>
              <a:gd name="T0" fmla="*/ 1408 w 2454"/>
              <a:gd name="T1" fmla="*/ 175 h 2140"/>
              <a:gd name="T2" fmla="*/ 1887 w 2454"/>
              <a:gd name="T3" fmla="*/ 1005 h 2140"/>
              <a:gd name="T4" fmla="*/ 2364 w 2454"/>
              <a:gd name="T5" fmla="*/ 1832 h 2140"/>
              <a:gd name="T6" fmla="*/ 2189 w 2454"/>
              <a:gd name="T7" fmla="*/ 2140 h 2140"/>
              <a:gd name="T8" fmla="*/ 1231 w 2454"/>
              <a:gd name="T9" fmla="*/ 2140 h 2140"/>
              <a:gd name="T10" fmla="*/ 276 w 2454"/>
              <a:gd name="T11" fmla="*/ 2140 h 2140"/>
              <a:gd name="T12" fmla="*/ 96 w 2454"/>
              <a:gd name="T13" fmla="*/ 1834 h 2140"/>
              <a:gd name="T14" fmla="*/ 575 w 2454"/>
              <a:gd name="T15" fmla="*/ 1005 h 2140"/>
              <a:gd name="T16" fmla="*/ 1053 w 2454"/>
              <a:gd name="T17" fmla="*/ 178 h 2140"/>
              <a:gd name="T18" fmla="*/ 1408 w 2454"/>
              <a:gd name="T19" fmla="*/ 175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4" h="2140">
                <a:moveTo>
                  <a:pt x="1408" y="175"/>
                </a:moveTo>
                <a:lnTo>
                  <a:pt x="1887" y="1005"/>
                </a:lnTo>
                <a:cubicBezTo>
                  <a:pt x="2046" y="1280"/>
                  <a:pt x="2205" y="1556"/>
                  <a:pt x="2364" y="1832"/>
                </a:cubicBezTo>
                <a:cubicBezTo>
                  <a:pt x="2454" y="2028"/>
                  <a:pt x="2396" y="2132"/>
                  <a:pt x="2189" y="2140"/>
                </a:cubicBezTo>
                <a:lnTo>
                  <a:pt x="1231" y="2140"/>
                </a:lnTo>
                <a:cubicBezTo>
                  <a:pt x="913" y="2140"/>
                  <a:pt x="594" y="2140"/>
                  <a:pt x="276" y="2140"/>
                </a:cubicBezTo>
                <a:cubicBezTo>
                  <a:pt x="61" y="2119"/>
                  <a:pt x="0" y="2018"/>
                  <a:pt x="96" y="1834"/>
                </a:cubicBezTo>
                <a:lnTo>
                  <a:pt x="575" y="1005"/>
                </a:lnTo>
                <a:cubicBezTo>
                  <a:pt x="734" y="729"/>
                  <a:pt x="894" y="453"/>
                  <a:pt x="1053" y="178"/>
                </a:cubicBezTo>
                <a:cubicBezTo>
                  <a:pt x="1178" y="2"/>
                  <a:pt x="1297" y="0"/>
                  <a:pt x="1408" y="175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8" name="Freeform 8"/>
          <p:cNvSpPr/>
          <p:nvPr/>
        </p:nvSpPr>
        <p:spPr bwMode="auto">
          <a:xfrm>
            <a:off x="3151848" y="3056824"/>
            <a:ext cx="1900602" cy="1389570"/>
          </a:xfrm>
          <a:custGeom>
            <a:avLst/>
            <a:gdLst>
              <a:gd name="T0" fmla="*/ 1408 w 2454"/>
              <a:gd name="T1" fmla="*/ 1966 h 2141"/>
              <a:gd name="T2" fmla="*/ 1887 w 2454"/>
              <a:gd name="T3" fmla="*/ 1136 h 2141"/>
              <a:gd name="T4" fmla="*/ 2365 w 2454"/>
              <a:gd name="T5" fmla="*/ 309 h 2141"/>
              <a:gd name="T6" fmla="*/ 2189 w 2454"/>
              <a:gd name="T7" fmla="*/ 0 h 2141"/>
              <a:gd name="T8" fmla="*/ 1231 w 2454"/>
              <a:gd name="T9" fmla="*/ 0 h 2141"/>
              <a:gd name="T10" fmla="*/ 276 w 2454"/>
              <a:gd name="T11" fmla="*/ 0 h 2141"/>
              <a:gd name="T12" fmla="*/ 97 w 2454"/>
              <a:gd name="T13" fmla="*/ 307 h 2141"/>
              <a:gd name="T14" fmla="*/ 576 w 2454"/>
              <a:gd name="T15" fmla="*/ 1136 h 2141"/>
              <a:gd name="T16" fmla="*/ 1053 w 2454"/>
              <a:gd name="T17" fmla="*/ 1963 h 2141"/>
              <a:gd name="T18" fmla="*/ 1408 w 2454"/>
              <a:gd name="T19" fmla="*/ 1966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4" h="2141">
                <a:moveTo>
                  <a:pt x="1408" y="1966"/>
                </a:moveTo>
                <a:lnTo>
                  <a:pt x="1887" y="1136"/>
                </a:lnTo>
                <a:cubicBezTo>
                  <a:pt x="2046" y="861"/>
                  <a:pt x="2205" y="585"/>
                  <a:pt x="2365" y="309"/>
                </a:cubicBezTo>
                <a:cubicBezTo>
                  <a:pt x="2454" y="113"/>
                  <a:pt x="2396" y="9"/>
                  <a:pt x="2189" y="0"/>
                </a:cubicBezTo>
                <a:lnTo>
                  <a:pt x="1231" y="0"/>
                </a:lnTo>
                <a:cubicBezTo>
                  <a:pt x="913" y="0"/>
                  <a:pt x="595" y="0"/>
                  <a:pt x="276" y="0"/>
                </a:cubicBezTo>
                <a:cubicBezTo>
                  <a:pt x="61" y="21"/>
                  <a:pt x="0" y="123"/>
                  <a:pt x="97" y="307"/>
                </a:cubicBezTo>
                <a:lnTo>
                  <a:pt x="576" y="1136"/>
                </a:lnTo>
                <a:cubicBezTo>
                  <a:pt x="735" y="1412"/>
                  <a:pt x="894" y="1688"/>
                  <a:pt x="1053" y="1963"/>
                </a:cubicBezTo>
                <a:cubicBezTo>
                  <a:pt x="1179" y="2139"/>
                  <a:pt x="1297" y="2141"/>
                  <a:pt x="1408" y="1966"/>
                </a:cubicBezTo>
                <a:close/>
              </a:path>
            </a:pathLst>
          </a:cu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9" name="Freeform 9"/>
          <p:cNvSpPr/>
          <p:nvPr/>
        </p:nvSpPr>
        <p:spPr bwMode="auto">
          <a:xfrm>
            <a:off x="6488414" y="3056824"/>
            <a:ext cx="1898864" cy="1389570"/>
          </a:xfrm>
          <a:custGeom>
            <a:avLst/>
            <a:gdLst>
              <a:gd name="T0" fmla="*/ 1408 w 2453"/>
              <a:gd name="T1" fmla="*/ 1966 h 2141"/>
              <a:gd name="T2" fmla="*/ 1886 w 2453"/>
              <a:gd name="T3" fmla="*/ 1136 h 2141"/>
              <a:gd name="T4" fmla="*/ 2364 w 2453"/>
              <a:gd name="T5" fmla="*/ 309 h 2141"/>
              <a:gd name="T6" fmla="*/ 2188 w 2453"/>
              <a:gd name="T7" fmla="*/ 0 h 2141"/>
              <a:gd name="T8" fmla="*/ 1231 w 2453"/>
              <a:gd name="T9" fmla="*/ 0 h 2141"/>
              <a:gd name="T10" fmla="*/ 276 w 2453"/>
              <a:gd name="T11" fmla="*/ 0 h 2141"/>
              <a:gd name="T12" fmla="*/ 96 w 2453"/>
              <a:gd name="T13" fmla="*/ 307 h 2141"/>
              <a:gd name="T14" fmla="*/ 575 w 2453"/>
              <a:gd name="T15" fmla="*/ 1136 h 2141"/>
              <a:gd name="T16" fmla="*/ 1052 w 2453"/>
              <a:gd name="T17" fmla="*/ 1963 h 2141"/>
              <a:gd name="T18" fmla="*/ 1408 w 2453"/>
              <a:gd name="T19" fmla="*/ 1966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3" h="2141">
                <a:moveTo>
                  <a:pt x="1408" y="1966"/>
                </a:moveTo>
                <a:lnTo>
                  <a:pt x="1886" y="1136"/>
                </a:lnTo>
                <a:cubicBezTo>
                  <a:pt x="2046" y="861"/>
                  <a:pt x="2205" y="585"/>
                  <a:pt x="2364" y="309"/>
                </a:cubicBezTo>
                <a:cubicBezTo>
                  <a:pt x="2453" y="113"/>
                  <a:pt x="2396" y="9"/>
                  <a:pt x="2188" y="0"/>
                </a:cubicBezTo>
                <a:lnTo>
                  <a:pt x="1231" y="0"/>
                </a:lnTo>
                <a:cubicBezTo>
                  <a:pt x="912" y="0"/>
                  <a:pt x="594" y="0"/>
                  <a:pt x="276" y="0"/>
                </a:cubicBezTo>
                <a:cubicBezTo>
                  <a:pt x="61" y="21"/>
                  <a:pt x="0" y="123"/>
                  <a:pt x="96" y="307"/>
                </a:cubicBezTo>
                <a:lnTo>
                  <a:pt x="575" y="1136"/>
                </a:lnTo>
                <a:cubicBezTo>
                  <a:pt x="734" y="1412"/>
                  <a:pt x="893" y="1688"/>
                  <a:pt x="1052" y="1963"/>
                </a:cubicBezTo>
                <a:cubicBezTo>
                  <a:pt x="1178" y="2139"/>
                  <a:pt x="1297" y="2141"/>
                  <a:pt x="1408" y="1966"/>
                </a:cubicBezTo>
                <a:close/>
              </a:path>
            </a:pathLst>
          </a:cu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50" name="Freeform 10"/>
          <p:cNvSpPr/>
          <p:nvPr/>
        </p:nvSpPr>
        <p:spPr bwMode="auto">
          <a:xfrm>
            <a:off x="1535497" y="1625429"/>
            <a:ext cx="842853" cy="1684119"/>
          </a:xfrm>
          <a:custGeom>
            <a:avLst/>
            <a:gdLst>
              <a:gd name="T0" fmla="*/ 1191 w 1191"/>
              <a:gd name="T1" fmla="*/ 2372 h 2372"/>
              <a:gd name="T2" fmla="*/ 0 w 1191"/>
              <a:gd name="T3" fmla="*/ 2372 h 2372"/>
              <a:gd name="T4" fmla="*/ 0 w 119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1" h="2372">
                <a:moveTo>
                  <a:pt x="119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14288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Freeform 11"/>
          <p:cNvSpPr/>
          <p:nvPr/>
        </p:nvSpPr>
        <p:spPr bwMode="auto">
          <a:xfrm>
            <a:off x="5229129" y="1625429"/>
            <a:ext cx="493649" cy="1684119"/>
          </a:xfrm>
          <a:custGeom>
            <a:avLst/>
            <a:gdLst>
              <a:gd name="T0" fmla="*/ 697 w 697"/>
              <a:gd name="T1" fmla="*/ 2372 h 2372"/>
              <a:gd name="T2" fmla="*/ 0 w 697"/>
              <a:gd name="T3" fmla="*/ 2372 h 2372"/>
              <a:gd name="T4" fmla="*/ 0 w 697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7" h="2372">
                <a:moveTo>
                  <a:pt x="697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14288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Freeform 12"/>
          <p:cNvSpPr/>
          <p:nvPr/>
        </p:nvSpPr>
        <p:spPr bwMode="auto">
          <a:xfrm>
            <a:off x="8548159" y="1625429"/>
            <a:ext cx="523807" cy="1684119"/>
          </a:xfrm>
          <a:custGeom>
            <a:avLst/>
            <a:gdLst>
              <a:gd name="T0" fmla="*/ 741 w 741"/>
              <a:gd name="T1" fmla="*/ 2372 h 2372"/>
              <a:gd name="T2" fmla="*/ 0 w 741"/>
              <a:gd name="T3" fmla="*/ 2372 h 2372"/>
              <a:gd name="T4" fmla="*/ 0 w 741"/>
              <a:gd name="T5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1" h="2372">
                <a:moveTo>
                  <a:pt x="741" y="2372"/>
                </a:moveTo>
                <a:lnTo>
                  <a:pt x="0" y="2372"/>
                </a:lnTo>
                <a:lnTo>
                  <a:pt x="0" y="0"/>
                </a:lnTo>
              </a:path>
            </a:pathLst>
          </a:custGeom>
          <a:noFill/>
          <a:ln w="14288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Freeform 13"/>
          <p:cNvSpPr/>
          <p:nvPr/>
        </p:nvSpPr>
        <p:spPr bwMode="auto">
          <a:xfrm>
            <a:off x="3506915" y="4279383"/>
            <a:ext cx="599997" cy="1652373"/>
          </a:xfrm>
          <a:custGeom>
            <a:avLst/>
            <a:gdLst>
              <a:gd name="T0" fmla="*/ 847 w 847"/>
              <a:gd name="T1" fmla="*/ 0 h 2329"/>
              <a:gd name="T2" fmla="*/ 0 w 847"/>
              <a:gd name="T3" fmla="*/ 0 h 2329"/>
              <a:gd name="T4" fmla="*/ 0 w 847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7" h="2329">
                <a:moveTo>
                  <a:pt x="847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14288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Freeform 14"/>
          <p:cNvSpPr/>
          <p:nvPr/>
        </p:nvSpPr>
        <p:spPr bwMode="auto">
          <a:xfrm>
            <a:off x="6964040" y="4279383"/>
            <a:ext cx="455554" cy="1652373"/>
          </a:xfrm>
          <a:custGeom>
            <a:avLst/>
            <a:gdLst>
              <a:gd name="T0" fmla="*/ 644 w 644"/>
              <a:gd name="T1" fmla="*/ 0 h 2329"/>
              <a:gd name="T2" fmla="*/ 0 w 644"/>
              <a:gd name="T3" fmla="*/ 0 h 2329"/>
              <a:gd name="T4" fmla="*/ 0 w 644"/>
              <a:gd name="T5" fmla="*/ 232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4" h="2329">
                <a:moveTo>
                  <a:pt x="644" y="0"/>
                </a:moveTo>
                <a:lnTo>
                  <a:pt x="0" y="0"/>
                </a:lnTo>
                <a:lnTo>
                  <a:pt x="0" y="2329"/>
                </a:lnTo>
              </a:path>
            </a:pathLst>
          </a:custGeom>
          <a:noFill/>
          <a:ln w="14288" cap="flat">
            <a:solidFill>
              <a:schemeClr val="bg1">
                <a:lumMod val="60000"/>
                <a:lumOff val="40000"/>
              </a:schemeClr>
            </a:solidFill>
            <a:prstDash val="dash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565655" y="1865749"/>
            <a:ext cx="314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提出项目整体功能设计</a:t>
            </a:r>
          </a:p>
        </p:txBody>
      </p:sp>
      <p:sp>
        <p:nvSpPr>
          <p:cNvPr id="56" name="矩形 55"/>
          <p:cNvSpPr/>
          <p:nvPr/>
        </p:nvSpPr>
        <p:spPr>
          <a:xfrm>
            <a:off x="1573280" y="15418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项目设计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075828" y="3573219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2"/>
                </a:solidFill>
                <a:latin typeface="Lifeline JL" panose="00000400000000000000" pitchFamily="2" charset="0"/>
              </a:rPr>
              <a:t>01</a:t>
            </a:r>
            <a:endParaRPr lang="zh-CN" altLang="en-US" sz="44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677202" y="3103733"/>
            <a:ext cx="803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2"/>
                </a:solidFill>
                <a:latin typeface="Lifeline JL" panose="00000400000000000000" pitchFamily="2" charset="0"/>
              </a:rPr>
              <a:t>02</a:t>
            </a:r>
            <a:endParaRPr lang="zh-CN" altLang="en-US" sz="44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344639" y="3573219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2"/>
                </a:solidFill>
                <a:latin typeface="Lifeline JL" panose="00000400000000000000" pitchFamily="2" charset="0"/>
              </a:rPr>
              <a:t>03</a:t>
            </a:r>
            <a:endParaRPr lang="zh-CN" altLang="en-US" sz="44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019180" y="3103733"/>
            <a:ext cx="81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2"/>
                </a:solidFill>
                <a:latin typeface="Lifeline JL" panose="00000400000000000000" pitchFamily="2" charset="0"/>
              </a:rPr>
              <a:t>04</a:t>
            </a:r>
            <a:endParaRPr lang="zh-CN" altLang="en-US" sz="44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23207" y="3573219"/>
            <a:ext cx="803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2"/>
                </a:solidFill>
                <a:latin typeface="Lifeline JL" panose="00000400000000000000" pitchFamily="2" charset="0"/>
              </a:rPr>
              <a:t>05</a:t>
            </a:r>
            <a:endParaRPr lang="zh-CN" altLang="en-US" sz="44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38577" y="5101823"/>
            <a:ext cx="3142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基础薄弱</a:t>
            </a:r>
            <a:endParaRPr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利用现有框架</a:t>
            </a:r>
          </a:p>
        </p:txBody>
      </p:sp>
      <p:sp>
        <p:nvSpPr>
          <p:cNvPr id="86" name="矩形 85"/>
          <p:cNvSpPr/>
          <p:nvPr/>
        </p:nvSpPr>
        <p:spPr>
          <a:xfrm>
            <a:off x="3589025" y="477790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前端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zh-CN" altLang="en-US" b="1" dirty="0">
                <a:solidFill>
                  <a:schemeClr val="bg1"/>
                </a:solidFill>
                <a:latin typeface="+mj-ea"/>
                <a:ea typeface="+mj-ea"/>
              </a:rPr>
              <a:t>制作</a:t>
            </a:r>
          </a:p>
        </p:txBody>
      </p:sp>
      <p:sp>
        <p:nvSpPr>
          <p:cNvPr id="87" name="矩形 86"/>
          <p:cNvSpPr/>
          <p:nvPr/>
        </p:nvSpPr>
        <p:spPr>
          <a:xfrm>
            <a:off x="5270898" y="1865749"/>
            <a:ext cx="314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参考</a:t>
            </a:r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开源项目</a:t>
            </a:r>
          </a:p>
        </p:txBody>
      </p:sp>
      <p:sp>
        <p:nvSpPr>
          <p:cNvPr id="88" name="矩形 87"/>
          <p:cNvSpPr/>
          <p:nvPr/>
        </p:nvSpPr>
        <p:spPr>
          <a:xfrm>
            <a:off x="5278523" y="154182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后端代码编写</a:t>
            </a:r>
          </a:p>
        </p:txBody>
      </p:sp>
      <p:sp>
        <p:nvSpPr>
          <p:cNvPr id="89" name="矩形 88"/>
          <p:cNvSpPr/>
          <p:nvPr/>
        </p:nvSpPr>
        <p:spPr>
          <a:xfrm>
            <a:off x="7027281" y="5101823"/>
            <a:ext cx="3142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</a:rPr>
              <a:t>MySQL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060295" y="4777901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建立数据库</a:t>
            </a:r>
          </a:p>
        </p:txBody>
      </p:sp>
      <p:sp>
        <p:nvSpPr>
          <p:cNvPr id="91" name="矩形 90"/>
          <p:cNvSpPr/>
          <p:nvPr/>
        </p:nvSpPr>
        <p:spPr>
          <a:xfrm>
            <a:off x="8614195" y="2188158"/>
            <a:ext cx="229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</a:rPr>
              <a:t>Tomcat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614195" y="1541827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部署到服务器</a:t>
            </a:r>
            <a:endParaRPr lang="en-US" altLang="zh-CN" b="1" dirty="0">
              <a:solidFill>
                <a:schemeClr val="bg1"/>
              </a:solidFill>
              <a:latin typeface="+mj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j-ea"/>
              </a:rPr>
              <a:t>测试运行</a:t>
            </a:r>
          </a:p>
        </p:txBody>
      </p:sp>
      <p:sp>
        <p:nvSpPr>
          <p:cNvPr id="30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1.2 </a:t>
            </a:r>
            <a:r>
              <a:rPr lang="zh-CN" altLang="en-US" dirty="0"/>
              <a:t>开发过程</a:t>
            </a:r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42"/>
          <p:cNvSpPr txBox="1"/>
          <p:nvPr/>
        </p:nvSpPr>
        <p:spPr>
          <a:xfrm>
            <a:off x="3878814" y="507690"/>
            <a:ext cx="423658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1.3 </a:t>
            </a:r>
            <a:r>
              <a:rPr lang="zh-CN" altLang="en-US" dirty="0"/>
              <a:t>功能实现</a:t>
            </a:r>
          </a:p>
        </p:txBody>
      </p:sp>
      <p:grpSp>
        <p:nvGrpSpPr>
          <p:cNvPr id="25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Freeform 6"/>
          <p:cNvSpPr/>
          <p:nvPr/>
        </p:nvSpPr>
        <p:spPr bwMode="auto">
          <a:xfrm>
            <a:off x="6648450" y="3098250"/>
            <a:ext cx="1376363" cy="1587500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28" tIns="45714" rIns="91428" bIns="45714" numCol="1" anchor="t" anchorCtr="0" compatLnSpc="1"/>
          <a:lstStyle/>
          <a:p>
            <a:pPr>
              <a:spcBef>
                <a:spcPct val="20000"/>
              </a:spcBef>
            </a:pPr>
            <a:endParaRPr lang="zh-CN" altLang="en-US" sz="200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Freeform 7"/>
          <p:cNvSpPr/>
          <p:nvPr/>
        </p:nvSpPr>
        <p:spPr bwMode="auto">
          <a:xfrm>
            <a:off x="3794125" y="3098250"/>
            <a:ext cx="1374775" cy="1587500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28" tIns="45714" rIns="91428" bIns="45714" numCol="1" anchor="t" anchorCtr="0" compatLnSpc="1"/>
          <a:lstStyle/>
          <a:p>
            <a:pPr>
              <a:spcBef>
                <a:spcPct val="20000"/>
              </a:spcBef>
            </a:pPr>
            <a:endParaRPr lang="zh-CN" altLang="en-US" sz="2000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Freeform 8"/>
          <p:cNvSpPr/>
          <p:nvPr/>
        </p:nvSpPr>
        <p:spPr bwMode="auto">
          <a:xfrm>
            <a:off x="4506913" y="1858412"/>
            <a:ext cx="1374775" cy="1589088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28" tIns="45714" rIns="91428" bIns="45714" numCol="1" anchor="t" anchorCtr="0" compatLnSpc="1"/>
          <a:lstStyle/>
          <a:p>
            <a:pPr>
              <a:spcBef>
                <a:spcPct val="20000"/>
              </a:spcBef>
            </a:pPr>
            <a:endParaRPr lang="zh-CN" altLang="en-US" sz="200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Freeform 9"/>
          <p:cNvSpPr/>
          <p:nvPr/>
        </p:nvSpPr>
        <p:spPr bwMode="auto">
          <a:xfrm>
            <a:off x="5937250" y="1858412"/>
            <a:ext cx="1374775" cy="1589088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28" tIns="45714" rIns="91428" bIns="45714" numCol="1" anchor="t" anchorCtr="0" compatLnSpc="1"/>
          <a:lstStyle/>
          <a:p>
            <a:pPr>
              <a:spcBef>
                <a:spcPct val="20000"/>
              </a:spcBef>
            </a:pPr>
            <a:endParaRPr lang="zh-CN" altLang="en-US" sz="200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Freeform 10"/>
          <p:cNvSpPr/>
          <p:nvPr/>
        </p:nvSpPr>
        <p:spPr bwMode="auto">
          <a:xfrm>
            <a:off x="4506913" y="4330150"/>
            <a:ext cx="1374775" cy="1589088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28" tIns="45714" rIns="91428" bIns="45714" numCol="1" anchor="t" anchorCtr="0" compatLnSpc="1"/>
          <a:lstStyle/>
          <a:p>
            <a:pPr>
              <a:spcBef>
                <a:spcPct val="20000"/>
              </a:spcBef>
            </a:pPr>
            <a:endParaRPr lang="zh-CN" altLang="en-US" sz="200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Freeform 11"/>
          <p:cNvSpPr/>
          <p:nvPr/>
        </p:nvSpPr>
        <p:spPr bwMode="auto">
          <a:xfrm>
            <a:off x="5937250" y="4330150"/>
            <a:ext cx="1374775" cy="1589088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tx1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28" tIns="45714" rIns="91428" bIns="45714" numCol="1" anchor="t" anchorCtr="0" compatLnSpc="1"/>
          <a:lstStyle/>
          <a:p>
            <a:pPr>
              <a:spcBef>
                <a:spcPct val="20000"/>
              </a:spcBef>
            </a:pPr>
            <a:endParaRPr lang="zh-CN" altLang="en-US" sz="200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Freeform 12"/>
          <p:cNvSpPr>
            <a:spLocks noEditPoints="1"/>
          </p:cNvSpPr>
          <p:nvPr/>
        </p:nvSpPr>
        <p:spPr bwMode="auto">
          <a:xfrm>
            <a:off x="6295232" y="2433980"/>
            <a:ext cx="598488" cy="446088"/>
          </a:xfrm>
          <a:custGeom>
            <a:avLst/>
            <a:gdLst>
              <a:gd name="T0" fmla="*/ 201 w 983"/>
              <a:gd name="T1" fmla="*/ 386 h 731"/>
              <a:gd name="T2" fmla="*/ 359 w 983"/>
              <a:gd name="T3" fmla="*/ 110 h 731"/>
              <a:gd name="T4" fmla="*/ 398 w 983"/>
              <a:gd name="T5" fmla="*/ 64 h 731"/>
              <a:gd name="T6" fmla="*/ 759 w 983"/>
              <a:gd name="T7" fmla="*/ 93 h 731"/>
              <a:gd name="T8" fmla="*/ 738 w 983"/>
              <a:gd name="T9" fmla="*/ 49 h 731"/>
              <a:gd name="T10" fmla="*/ 821 w 983"/>
              <a:gd name="T11" fmla="*/ 24 h 731"/>
              <a:gd name="T12" fmla="*/ 877 w 983"/>
              <a:gd name="T13" fmla="*/ 27 h 731"/>
              <a:gd name="T14" fmla="*/ 859 w 983"/>
              <a:gd name="T15" fmla="*/ 109 h 731"/>
              <a:gd name="T16" fmla="*/ 830 w 983"/>
              <a:gd name="T17" fmla="*/ 154 h 731"/>
              <a:gd name="T18" fmla="*/ 623 w 983"/>
              <a:gd name="T19" fmla="*/ 344 h 731"/>
              <a:gd name="T20" fmla="*/ 622 w 983"/>
              <a:gd name="T21" fmla="*/ 345 h 731"/>
              <a:gd name="T22" fmla="*/ 952 w 983"/>
              <a:gd name="T23" fmla="*/ 670 h 731"/>
              <a:gd name="T24" fmla="*/ 952 w 983"/>
              <a:gd name="T25" fmla="*/ 731 h 731"/>
              <a:gd name="T26" fmla="*/ 763 w 983"/>
              <a:gd name="T27" fmla="*/ 731 h 731"/>
              <a:gd name="T28" fmla="*/ 558 w 983"/>
              <a:gd name="T29" fmla="*/ 731 h 731"/>
              <a:gd name="T30" fmla="*/ 353 w 983"/>
              <a:gd name="T31" fmla="*/ 731 h 731"/>
              <a:gd name="T32" fmla="*/ 148 w 983"/>
              <a:gd name="T33" fmla="*/ 731 h 731"/>
              <a:gd name="T34" fmla="*/ 0 w 983"/>
              <a:gd name="T35" fmla="*/ 701 h 731"/>
              <a:gd name="T36" fmla="*/ 31 w 983"/>
              <a:gd name="T37" fmla="*/ 0 h 731"/>
              <a:gd name="T38" fmla="*/ 62 w 983"/>
              <a:gd name="T39" fmla="*/ 670 h 731"/>
              <a:gd name="T40" fmla="*/ 148 w 983"/>
              <a:gd name="T41" fmla="*/ 530 h 731"/>
              <a:gd name="T42" fmla="*/ 236 w 983"/>
              <a:gd name="T43" fmla="*/ 499 h 731"/>
              <a:gd name="T44" fmla="*/ 267 w 983"/>
              <a:gd name="T45" fmla="*/ 670 h 731"/>
              <a:gd name="T46" fmla="*/ 353 w 983"/>
              <a:gd name="T47" fmla="*/ 316 h 731"/>
              <a:gd name="T48" fmla="*/ 441 w 983"/>
              <a:gd name="T49" fmla="*/ 286 h 731"/>
              <a:gd name="T50" fmla="*/ 472 w 983"/>
              <a:gd name="T51" fmla="*/ 670 h 731"/>
              <a:gd name="T52" fmla="*/ 558 w 983"/>
              <a:gd name="T53" fmla="*/ 421 h 731"/>
              <a:gd name="T54" fmla="*/ 646 w 983"/>
              <a:gd name="T55" fmla="*/ 390 h 731"/>
              <a:gd name="T56" fmla="*/ 677 w 983"/>
              <a:gd name="T57" fmla="*/ 670 h 731"/>
              <a:gd name="T58" fmla="*/ 763 w 983"/>
              <a:gd name="T59" fmla="*/ 245 h 731"/>
              <a:gd name="T60" fmla="*/ 851 w 983"/>
              <a:gd name="T61" fmla="*/ 214 h 731"/>
              <a:gd name="T62" fmla="*/ 881 w 983"/>
              <a:gd name="T63" fmla="*/ 670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83" h="731">
                <a:moveTo>
                  <a:pt x="404" y="154"/>
                </a:moveTo>
                <a:lnTo>
                  <a:pt x="201" y="386"/>
                </a:lnTo>
                <a:lnTo>
                  <a:pt x="153" y="345"/>
                </a:lnTo>
                <a:lnTo>
                  <a:pt x="359" y="110"/>
                </a:lnTo>
                <a:lnTo>
                  <a:pt x="359" y="110"/>
                </a:lnTo>
                <a:lnTo>
                  <a:pt x="398" y="64"/>
                </a:lnTo>
                <a:lnTo>
                  <a:pt x="616" y="255"/>
                </a:lnTo>
                <a:lnTo>
                  <a:pt x="759" y="93"/>
                </a:lnTo>
                <a:lnTo>
                  <a:pt x="734" y="71"/>
                </a:lnTo>
                <a:cubicBezTo>
                  <a:pt x="724" y="63"/>
                  <a:pt x="726" y="53"/>
                  <a:pt x="738" y="49"/>
                </a:cubicBezTo>
                <a:lnTo>
                  <a:pt x="777" y="37"/>
                </a:lnTo>
                <a:cubicBezTo>
                  <a:pt x="789" y="34"/>
                  <a:pt x="809" y="27"/>
                  <a:pt x="821" y="24"/>
                </a:cubicBezTo>
                <a:lnTo>
                  <a:pt x="860" y="12"/>
                </a:lnTo>
                <a:cubicBezTo>
                  <a:pt x="872" y="8"/>
                  <a:pt x="880" y="15"/>
                  <a:pt x="877" y="27"/>
                </a:cubicBezTo>
                <a:lnTo>
                  <a:pt x="869" y="65"/>
                </a:lnTo>
                <a:cubicBezTo>
                  <a:pt x="866" y="77"/>
                  <a:pt x="862" y="97"/>
                  <a:pt x="859" y="109"/>
                </a:cubicBezTo>
                <a:lnTo>
                  <a:pt x="851" y="147"/>
                </a:lnTo>
                <a:cubicBezTo>
                  <a:pt x="849" y="159"/>
                  <a:pt x="839" y="162"/>
                  <a:pt x="830" y="154"/>
                </a:cubicBezTo>
                <a:lnTo>
                  <a:pt x="807" y="134"/>
                </a:lnTo>
                <a:lnTo>
                  <a:pt x="623" y="344"/>
                </a:lnTo>
                <a:lnTo>
                  <a:pt x="623" y="344"/>
                </a:lnTo>
                <a:lnTo>
                  <a:pt x="622" y="345"/>
                </a:lnTo>
                <a:lnTo>
                  <a:pt x="404" y="154"/>
                </a:lnTo>
                <a:close/>
                <a:moveTo>
                  <a:pt x="952" y="670"/>
                </a:moveTo>
                <a:cubicBezTo>
                  <a:pt x="969" y="670"/>
                  <a:pt x="983" y="684"/>
                  <a:pt x="983" y="701"/>
                </a:cubicBezTo>
                <a:cubicBezTo>
                  <a:pt x="983" y="718"/>
                  <a:pt x="969" y="731"/>
                  <a:pt x="952" y="731"/>
                </a:cubicBezTo>
                <a:lnTo>
                  <a:pt x="881" y="731"/>
                </a:lnTo>
                <a:lnTo>
                  <a:pt x="763" y="731"/>
                </a:lnTo>
                <a:lnTo>
                  <a:pt x="677" y="731"/>
                </a:lnTo>
                <a:lnTo>
                  <a:pt x="558" y="731"/>
                </a:lnTo>
                <a:lnTo>
                  <a:pt x="472" y="731"/>
                </a:lnTo>
                <a:lnTo>
                  <a:pt x="353" y="731"/>
                </a:lnTo>
                <a:lnTo>
                  <a:pt x="267" y="731"/>
                </a:lnTo>
                <a:lnTo>
                  <a:pt x="148" y="731"/>
                </a:lnTo>
                <a:lnTo>
                  <a:pt x="32" y="731"/>
                </a:lnTo>
                <a:cubicBezTo>
                  <a:pt x="14" y="731"/>
                  <a:pt x="0" y="718"/>
                  <a:pt x="0" y="701"/>
                </a:cubicBezTo>
                <a:lnTo>
                  <a:pt x="0" y="31"/>
                </a:ln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lnTo>
                  <a:pt x="62" y="670"/>
                </a:lnTo>
                <a:lnTo>
                  <a:pt x="148" y="670"/>
                </a:lnTo>
                <a:lnTo>
                  <a:pt x="148" y="530"/>
                </a:lnTo>
                <a:cubicBezTo>
                  <a:pt x="148" y="513"/>
                  <a:pt x="162" y="499"/>
                  <a:pt x="179" y="499"/>
                </a:cubicBezTo>
                <a:lnTo>
                  <a:pt x="236" y="499"/>
                </a:lnTo>
                <a:cubicBezTo>
                  <a:pt x="253" y="499"/>
                  <a:pt x="267" y="513"/>
                  <a:pt x="267" y="530"/>
                </a:cubicBezTo>
                <a:lnTo>
                  <a:pt x="267" y="670"/>
                </a:lnTo>
                <a:lnTo>
                  <a:pt x="353" y="670"/>
                </a:lnTo>
                <a:lnTo>
                  <a:pt x="353" y="316"/>
                </a:lnTo>
                <a:cubicBezTo>
                  <a:pt x="353" y="299"/>
                  <a:pt x="367" y="286"/>
                  <a:pt x="384" y="286"/>
                </a:cubicBezTo>
                <a:lnTo>
                  <a:pt x="441" y="286"/>
                </a:lnTo>
                <a:cubicBezTo>
                  <a:pt x="458" y="286"/>
                  <a:pt x="472" y="299"/>
                  <a:pt x="472" y="316"/>
                </a:cubicBezTo>
                <a:lnTo>
                  <a:pt x="472" y="670"/>
                </a:lnTo>
                <a:lnTo>
                  <a:pt x="558" y="670"/>
                </a:lnTo>
                <a:lnTo>
                  <a:pt x="558" y="421"/>
                </a:lnTo>
                <a:cubicBezTo>
                  <a:pt x="558" y="404"/>
                  <a:pt x="572" y="390"/>
                  <a:pt x="589" y="390"/>
                </a:cubicBezTo>
                <a:lnTo>
                  <a:pt x="646" y="390"/>
                </a:lnTo>
                <a:cubicBezTo>
                  <a:pt x="663" y="390"/>
                  <a:pt x="677" y="404"/>
                  <a:pt x="677" y="421"/>
                </a:cubicBezTo>
                <a:lnTo>
                  <a:pt x="677" y="670"/>
                </a:lnTo>
                <a:lnTo>
                  <a:pt x="763" y="670"/>
                </a:lnTo>
                <a:lnTo>
                  <a:pt x="763" y="245"/>
                </a:lnTo>
                <a:cubicBezTo>
                  <a:pt x="763" y="228"/>
                  <a:pt x="776" y="214"/>
                  <a:pt x="793" y="214"/>
                </a:cubicBezTo>
                <a:lnTo>
                  <a:pt x="851" y="214"/>
                </a:lnTo>
                <a:cubicBezTo>
                  <a:pt x="868" y="214"/>
                  <a:pt x="881" y="228"/>
                  <a:pt x="881" y="245"/>
                </a:cubicBezTo>
                <a:lnTo>
                  <a:pt x="881" y="670"/>
                </a:lnTo>
                <a:lnTo>
                  <a:pt x="952" y="6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3"/>
          <p:cNvSpPr>
            <a:spLocks noEditPoints="1"/>
          </p:cNvSpPr>
          <p:nvPr/>
        </p:nvSpPr>
        <p:spPr bwMode="auto">
          <a:xfrm>
            <a:off x="4140396" y="3635480"/>
            <a:ext cx="612775" cy="604838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4"/>
          <p:cNvSpPr>
            <a:spLocks noEditPoints="1"/>
          </p:cNvSpPr>
          <p:nvPr/>
        </p:nvSpPr>
        <p:spPr bwMode="auto">
          <a:xfrm>
            <a:off x="7116762" y="3523947"/>
            <a:ext cx="439738" cy="600075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5"/>
          <p:cNvSpPr>
            <a:spLocks noEditPoints="1"/>
          </p:cNvSpPr>
          <p:nvPr/>
        </p:nvSpPr>
        <p:spPr bwMode="auto">
          <a:xfrm>
            <a:off x="4819650" y="2347972"/>
            <a:ext cx="698500" cy="598488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6"/>
          <p:cNvSpPr>
            <a:spLocks noEditPoints="1"/>
          </p:cNvSpPr>
          <p:nvPr/>
        </p:nvSpPr>
        <p:spPr bwMode="auto">
          <a:xfrm>
            <a:off x="6292850" y="4844500"/>
            <a:ext cx="752475" cy="600075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7"/>
          <p:cNvSpPr>
            <a:spLocks noEditPoints="1"/>
          </p:cNvSpPr>
          <p:nvPr/>
        </p:nvSpPr>
        <p:spPr bwMode="auto">
          <a:xfrm>
            <a:off x="4887912" y="4835894"/>
            <a:ext cx="612775" cy="614363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TextBox 18"/>
          <p:cNvSpPr txBox="1"/>
          <p:nvPr/>
        </p:nvSpPr>
        <p:spPr>
          <a:xfrm>
            <a:off x="2187304" y="1925608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登录、注销</a:t>
            </a:r>
          </a:p>
        </p:txBody>
      </p:sp>
      <p:sp>
        <p:nvSpPr>
          <p:cNvPr id="42" name="TextBox 19"/>
          <p:cNvSpPr txBox="1"/>
          <p:nvPr/>
        </p:nvSpPr>
        <p:spPr>
          <a:xfrm>
            <a:off x="2206498" y="2319035"/>
            <a:ext cx="199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管理员登录</a:t>
            </a:r>
            <a:endParaRPr lang="en-US" altLang="zh-CN" dirty="0">
              <a:solidFill>
                <a:schemeClr val="accent1"/>
              </a:solidFill>
              <a:latin typeface="+mn-ea"/>
              <a:ea typeface="+mn-ea"/>
            </a:endParaRPr>
          </a:p>
          <a:p>
            <a:pPr algn="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非管理员登录</a:t>
            </a:r>
          </a:p>
        </p:txBody>
      </p:sp>
      <p:sp>
        <p:nvSpPr>
          <p:cNvPr id="43" name="TextBox 20"/>
          <p:cNvSpPr txBox="1"/>
          <p:nvPr/>
        </p:nvSpPr>
        <p:spPr>
          <a:xfrm>
            <a:off x="7467358" y="2210619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病史管理</a:t>
            </a:r>
          </a:p>
        </p:txBody>
      </p:sp>
      <p:sp>
        <p:nvSpPr>
          <p:cNvPr id="44" name="TextBox 21"/>
          <p:cNvSpPr txBox="1"/>
          <p:nvPr/>
        </p:nvSpPr>
        <p:spPr>
          <a:xfrm>
            <a:off x="7492445" y="2610777"/>
            <a:ext cx="194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记录患者病史</a:t>
            </a:r>
          </a:p>
        </p:txBody>
      </p:sp>
      <p:sp>
        <p:nvSpPr>
          <p:cNvPr id="45" name="TextBox 22"/>
          <p:cNvSpPr txBox="1"/>
          <p:nvPr/>
        </p:nvSpPr>
        <p:spPr>
          <a:xfrm>
            <a:off x="8167092" y="3640344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住院信息管理</a:t>
            </a:r>
          </a:p>
        </p:txBody>
      </p:sp>
      <p:sp>
        <p:nvSpPr>
          <p:cNvPr id="47" name="TextBox 24"/>
          <p:cNvSpPr txBox="1"/>
          <p:nvPr/>
        </p:nvSpPr>
        <p:spPr>
          <a:xfrm>
            <a:off x="7467358" y="4668808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账户管理</a:t>
            </a:r>
          </a:p>
        </p:txBody>
      </p:sp>
      <p:sp>
        <p:nvSpPr>
          <p:cNvPr id="48" name="TextBox 26"/>
          <p:cNvSpPr txBox="1"/>
          <p:nvPr/>
        </p:nvSpPr>
        <p:spPr>
          <a:xfrm>
            <a:off x="7432839" y="5062235"/>
            <a:ext cx="340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修改密码</a:t>
            </a:r>
          </a:p>
        </p:txBody>
      </p:sp>
      <p:sp>
        <p:nvSpPr>
          <p:cNvPr id="49" name="TextBox 27"/>
          <p:cNvSpPr txBox="1"/>
          <p:nvPr/>
        </p:nvSpPr>
        <p:spPr>
          <a:xfrm>
            <a:off x="2332623" y="4835702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预约管理</a:t>
            </a:r>
          </a:p>
        </p:txBody>
      </p:sp>
      <p:sp>
        <p:nvSpPr>
          <p:cNvPr id="50" name="TextBox 28"/>
          <p:cNvSpPr txBox="1"/>
          <p:nvPr/>
        </p:nvSpPr>
        <p:spPr>
          <a:xfrm>
            <a:off x="2589977" y="5229129"/>
            <a:ext cx="175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管理预约信息</a:t>
            </a:r>
          </a:p>
        </p:txBody>
      </p:sp>
      <p:sp>
        <p:nvSpPr>
          <p:cNvPr id="51" name="TextBox 31"/>
          <p:cNvSpPr txBox="1"/>
          <p:nvPr/>
        </p:nvSpPr>
        <p:spPr>
          <a:xfrm>
            <a:off x="1509541" y="3172214"/>
            <a:ext cx="199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系统管理</a:t>
            </a:r>
          </a:p>
        </p:txBody>
      </p:sp>
      <p:sp>
        <p:nvSpPr>
          <p:cNvPr id="52" name="TextBox 32"/>
          <p:cNvSpPr txBox="1"/>
          <p:nvPr/>
        </p:nvSpPr>
        <p:spPr>
          <a:xfrm>
            <a:off x="1444015" y="3572324"/>
            <a:ext cx="1997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医生管理</a:t>
            </a:r>
            <a:endParaRPr lang="en-US" altLang="zh-CN" dirty="0">
              <a:solidFill>
                <a:schemeClr val="accent1"/>
              </a:solidFill>
              <a:latin typeface="+mn-ea"/>
              <a:ea typeface="+mn-ea"/>
            </a:endParaRPr>
          </a:p>
          <a:p>
            <a:pPr algn="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患者管理</a:t>
            </a:r>
            <a:endParaRPr lang="en-US" altLang="zh-CN" dirty="0">
              <a:solidFill>
                <a:schemeClr val="accent1"/>
              </a:solidFill>
              <a:latin typeface="+mn-ea"/>
              <a:ea typeface="+mn-ea"/>
            </a:endParaRPr>
          </a:p>
          <a:p>
            <a:pPr algn="r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药品管理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4370983" y="3180952"/>
            <a:ext cx="37770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6600" dirty="0">
                <a:solidFill>
                  <a:schemeClr val="bg1"/>
                </a:solidFill>
              </a:rPr>
              <a:t>功能展示</a:t>
            </a: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5329688" y="4658385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5625045" y="4607863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前端页面</a:t>
            </a:r>
          </a:p>
        </p:txBody>
      </p:sp>
      <p:sp>
        <p:nvSpPr>
          <p:cNvPr id="26" name="Freeform 21"/>
          <p:cNvSpPr>
            <a:spLocks noEditPoints="1"/>
          </p:cNvSpPr>
          <p:nvPr/>
        </p:nvSpPr>
        <p:spPr bwMode="auto">
          <a:xfrm>
            <a:off x="5329688" y="5536976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5625045" y="5486454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数据库</a:t>
            </a:r>
          </a:p>
        </p:txBody>
      </p:sp>
      <p:sp>
        <p:nvSpPr>
          <p:cNvPr id="28" name="Freeform 21"/>
          <p:cNvSpPr>
            <a:spLocks noEditPoints="1"/>
          </p:cNvSpPr>
          <p:nvPr/>
        </p:nvSpPr>
        <p:spPr bwMode="auto">
          <a:xfrm>
            <a:off x="5329688" y="5094159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625045" y="5043637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功能执行</a:t>
            </a: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2424881" y="3227543"/>
            <a:ext cx="73448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chemeClr val="bg1"/>
                </a:solidFill>
                <a:latin typeface="+mj-ea"/>
              </a:rPr>
              <a:t>代码展示</a:t>
            </a: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5227754" y="4710673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TextBox 28"/>
          <p:cNvSpPr txBox="1"/>
          <p:nvPr/>
        </p:nvSpPr>
        <p:spPr>
          <a:xfrm>
            <a:off x="5523111" y="4660151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系统功能层</a:t>
            </a:r>
          </a:p>
        </p:txBody>
      </p:sp>
      <p:sp>
        <p:nvSpPr>
          <p:cNvPr id="28" name="Freeform 21"/>
          <p:cNvSpPr>
            <a:spLocks noEditPoints="1"/>
          </p:cNvSpPr>
          <p:nvPr/>
        </p:nvSpPr>
        <p:spPr bwMode="auto">
          <a:xfrm>
            <a:off x="5227754" y="5146447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523111" y="5095925"/>
            <a:ext cx="22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代码分析</a:t>
            </a: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99839" y="416485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</a:rPr>
              <a:t>主要功能层</a:t>
            </a:r>
          </a:p>
        </p:txBody>
      </p: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2335195" y="868362"/>
            <a:ext cx="7575550" cy="201688"/>
            <a:chOff x="1927" y="2201"/>
            <a:chExt cx="4019" cy="10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Freeform 5"/>
          <p:cNvSpPr/>
          <p:nvPr/>
        </p:nvSpPr>
        <p:spPr bwMode="auto">
          <a:xfrm>
            <a:off x="4599681" y="3683653"/>
            <a:ext cx="3349527" cy="2611336"/>
          </a:xfrm>
          <a:custGeom>
            <a:avLst/>
            <a:gdLst>
              <a:gd name="T0" fmla="*/ 2177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9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7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7" y="80"/>
                </a:moveTo>
                <a:lnTo>
                  <a:pt x="2929" y="514"/>
                </a:lnTo>
                <a:cubicBezTo>
                  <a:pt x="3181" y="660"/>
                  <a:pt x="3432" y="805"/>
                  <a:pt x="3684" y="950"/>
                </a:cubicBezTo>
                <a:cubicBezTo>
                  <a:pt x="3829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6" y="6101"/>
                  <a:pt x="3822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6" y="7038"/>
                  <a:pt x="2174" y="7184"/>
                </a:cubicBezTo>
                <a:cubicBezTo>
                  <a:pt x="2020" y="7262"/>
                  <a:pt x="1871" y="7262"/>
                  <a:pt x="1729" y="7182"/>
                </a:cubicBezTo>
                <a:lnTo>
                  <a:pt x="976" y="6748"/>
                </a:lnTo>
                <a:cubicBezTo>
                  <a:pt x="725" y="6603"/>
                  <a:pt x="473" y="6457"/>
                  <a:pt x="221" y="6312"/>
                </a:cubicBezTo>
                <a:cubicBezTo>
                  <a:pt x="77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10" y="1161"/>
                  <a:pt x="84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80" y="224"/>
                  <a:pt x="1731" y="78"/>
                </a:cubicBezTo>
                <a:cubicBezTo>
                  <a:pt x="1886" y="0"/>
                  <a:pt x="2034" y="0"/>
                  <a:pt x="2177" y="8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4594535" y="4476935"/>
            <a:ext cx="3360900" cy="29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274293" y="4393539"/>
            <a:ext cx="204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controller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8" name="TextBox 10"/>
          <p:cNvSpPr txBox="1"/>
          <p:nvPr/>
        </p:nvSpPr>
        <p:spPr>
          <a:xfrm>
            <a:off x="4678951" y="4940196"/>
            <a:ext cx="303727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控制器，导入</a:t>
            </a:r>
            <a:r>
              <a:rPr lang="en-US" altLang="zh-CN" dirty="0"/>
              <a:t>service</a:t>
            </a:r>
            <a:r>
              <a:rPr lang="zh-CN" altLang="en-US" dirty="0"/>
              <a:t>层</a:t>
            </a:r>
            <a:endParaRPr lang="en-US" altLang="zh-CN" dirty="0"/>
          </a:p>
          <a:p>
            <a:r>
              <a:rPr lang="zh-CN" altLang="en-US" dirty="0"/>
              <a:t>接收前端数据进行业务操作</a:t>
            </a:r>
          </a:p>
        </p:txBody>
      </p:sp>
      <p:sp>
        <p:nvSpPr>
          <p:cNvPr id="63" name="Freeform 7"/>
          <p:cNvSpPr/>
          <p:nvPr/>
        </p:nvSpPr>
        <p:spPr bwMode="auto">
          <a:xfrm>
            <a:off x="8300533" y="1430355"/>
            <a:ext cx="3031218" cy="4687988"/>
          </a:xfrm>
          <a:custGeom>
            <a:avLst/>
            <a:gdLst>
              <a:gd name="T0" fmla="*/ 2176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8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6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6" y="80"/>
                </a:moveTo>
                <a:lnTo>
                  <a:pt x="2929" y="514"/>
                </a:lnTo>
                <a:cubicBezTo>
                  <a:pt x="3180" y="660"/>
                  <a:pt x="3432" y="805"/>
                  <a:pt x="3684" y="950"/>
                </a:cubicBezTo>
                <a:cubicBezTo>
                  <a:pt x="3828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5" y="6101"/>
                  <a:pt x="3821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5" y="7038"/>
                  <a:pt x="2174" y="7184"/>
                </a:cubicBezTo>
                <a:cubicBezTo>
                  <a:pt x="2019" y="7262"/>
                  <a:pt x="1871" y="7262"/>
                  <a:pt x="1728" y="7182"/>
                </a:cubicBezTo>
                <a:lnTo>
                  <a:pt x="976" y="6748"/>
                </a:lnTo>
                <a:cubicBezTo>
                  <a:pt x="724" y="6603"/>
                  <a:pt x="473" y="6457"/>
                  <a:pt x="221" y="6312"/>
                </a:cubicBezTo>
                <a:cubicBezTo>
                  <a:pt x="76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9" y="1161"/>
                  <a:pt x="83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79" y="224"/>
                  <a:pt x="1731" y="78"/>
                </a:cubicBezTo>
                <a:cubicBezTo>
                  <a:pt x="1885" y="0"/>
                  <a:pt x="2034" y="0"/>
                  <a:pt x="2176" y="8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8295322" y="2223638"/>
            <a:ext cx="3043226" cy="471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972078" y="2206952"/>
            <a:ext cx="184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resources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10"/>
          <p:cNvSpPr txBox="1"/>
          <p:nvPr/>
        </p:nvSpPr>
        <p:spPr>
          <a:xfrm>
            <a:off x="8583669" y="2982842"/>
            <a:ext cx="25593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前端页面</a:t>
            </a:r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框架</a:t>
            </a:r>
            <a:endParaRPr lang="en-US" altLang="zh-CN" dirty="0"/>
          </a:p>
        </p:txBody>
      </p:sp>
      <p:sp>
        <p:nvSpPr>
          <p:cNvPr id="69" name="文本框 68"/>
          <p:cNvSpPr txBox="1"/>
          <p:nvPr/>
        </p:nvSpPr>
        <p:spPr>
          <a:xfrm>
            <a:off x="5766883" y="3848885"/>
            <a:ext cx="70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ifeline JL" panose="00000400000000000000" pitchFamily="2" charset="0"/>
              </a:rPr>
              <a:t>04</a:t>
            </a:r>
            <a:endParaRPr lang="zh-CN" altLang="en-US" sz="2800" dirty="0">
              <a:latin typeface="Lifeline JL" panose="00000400000000000000" pitchFamily="2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374158" y="1595588"/>
            <a:ext cx="79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ifeline JL" panose="00000400000000000000" pitchFamily="2" charset="0"/>
              </a:rPr>
              <a:t>03</a:t>
            </a:r>
            <a:endParaRPr lang="zh-CN" altLang="en-US" sz="2800" dirty="0">
              <a:latin typeface="Lifeline JL" panose="00000400000000000000" pitchFamily="2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2EB62F4-9666-743C-9C19-480E85964D3D}"/>
              </a:ext>
            </a:extLst>
          </p:cNvPr>
          <p:cNvSpPr/>
          <p:nvPr/>
        </p:nvSpPr>
        <p:spPr bwMode="auto">
          <a:xfrm>
            <a:off x="4562254" y="1011162"/>
            <a:ext cx="3349527" cy="2702007"/>
          </a:xfrm>
          <a:custGeom>
            <a:avLst/>
            <a:gdLst>
              <a:gd name="T0" fmla="*/ 2177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9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7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7" y="80"/>
                </a:moveTo>
                <a:lnTo>
                  <a:pt x="2929" y="514"/>
                </a:lnTo>
                <a:cubicBezTo>
                  <a:pt x="3181" y="660"/>
                  <a:pt x="3432" y="805"/>
                  <a:pt x="3684" y="950"/>
                </a:cubicBezTo>
                <a:cubicBezTo>
                  <a:pt x="3829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6" y="6101"/>
                  <a:pt x="3822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6" y="7038"/>
                  <a:pt x="2174" y="7184"/>
                </a:cubicBezTo>
                <a:cubicBezTo>
                  <a:pt x="2020" y="7262"/>
                  <a:pt x="1871" y="7262"/>
                  <a:pt x="1729" y="7182"/>
                </a:cubicBezTo>
                <a:lnTo>
                  <a:pt x="976" y="6748"/>
                </a:lnTo>
                <a:cubicBezTo>
                  <a:pt x="725" y="6603"/>
                  <a:pt x="473" y="6457"/>
                  <a:pt x="221" y="6312"/>
                </a:cubicBezTo>
                <a:cubicBezTo>
                  <a:pt x="77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10" y="1161"/>
                  <a:pt x="84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80" y="224"/>
                  <a:pt x="1731" y="78"/>
                </a:cubicBezTo>
                <a:cubicBezTo>
                  <a:pt x="1886" y="0"/>
                  <a:pt x="2034" y="0"/>
                  <a:pt x="2177" y="8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960B66BE-A6BE-31BD-DD9E-F3E77B039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108" y="1887839"/>
            <a:ext cx="3360900" cy="29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AFCE6E-28A0-4ED4-94AD-809F8B47A59F}"/>
              </a:ext>
            </a:extLst>
          </p:cNvPr>
          <p:cNvSpPr txBox="1"/>
          <p:nvPr/>
        </p:nvSpPr>
        <p:spPr>
          <a:xfrm>
            <a:off x="5236866" y="1804443"/>
            <a:ext cx="204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bg2"/>
                </a:solidFill>
                <a:latin typeface="+mj-ea"/>
                <a:ea typeface="+mj-ea"/>
              </a:rPr>
              <a:t>dao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35922991-E7E9-4931-7C2E-AAE80A1BB77E}"/>
              </a:ext>
            </a:extLst>
          </p:cNvPr>
          <p:cNvSpPr txBox="1"/>
          <p:nvPr/>
        </p:nvSpPr>
        <p:spPr>
          <a:xfrm>
            <a:off x="4678951" y="2315010"/>
            <a:ext cx="303727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Data access object</a:t>
            </a:r>
          </a:p>
          <a:p>
            <a:r>
              <a:rPr lang="zh-CN" altLang="en-US" dirty="0"/>
              <a:t>对数据库进行增查删改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0F08C5-81D5-5E1E-2DC9-9F82DD0CB871}"/>
              </a:ext>
            </a:extLst>
          </p:cNvPr>
          <p:cNvSpPr txBox="1"/>
          <p:nvPr/>
        </p:nvSpPr>
        <p:spPr>
          <a:xfrm>
            <a:off x="5729456" y="1259789"/>
            <a:ext cx="70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ifeline JL" panose="00000400000000000000" pitchFamily="2" charset="0"/>
              </a:rPr>
              <a:t>02</a:t>
            </a:r>
            <a:endParaRPr lang="zh-CN" altLang="en-US" sz="2800" dirty="0">
              <a:latin typeface="Lifeline JL" panose="00000400000000000000" pitchFamily="2" charset="0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273E3877-6385-1EEC-E394-295DC5F030AB}"/>
              </a:ext>
            </a:extLst>
          </p:cNvPr>
          <p:cNvSpPr/>
          <p:nvPr/>
        </p:nvSpPr>
        <p:spPr bwMode="auto">
          <a:xfrm>
            <a:off x="757937" y="991583"/>
            <a:ext cx="3349527" cy="2769516"/>
          </a:xfrm>
          <a:custGeom>
            <a:avLst/>
            <a:gdLst>
              <a:gd name="T0" fmla="*/ 2177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9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7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7" y="80"/>
                </a:moveTo>
                <a:lnTo>
                  <a:pt x="2929" y="514"/>
                </a:lnTo>
                <a:cubicBezTo>
                  <a:pt x="3181" y="660"/>
                  <a:pt x="3432" y="805"/>
                  <a:pt x="3684" y="950"/>
                </a:cubicBezTo>
                <a:cubicBezTo>
                  <a:pt x="3829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6" y="6101"/>
                  <a:pt x="3822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6" y="7038"/>
                  <a:pt x="2174" y="7184"/>
                </a:cubicBezTo>
                <a:cubicBezTo>
                  <a:pt x="2020" y="7262"/>
                  <a:pt x="1871" y="7262"/>
                  <a:pt x="1729" y="7182"/>
                </a:cubicBezTo>
                <a:lnTo>
                  <a:pt x="976" y="6748"/>
                </a:lnTo>
                <a:cubicBezTo>
                  <a:pt x="725" y="6603"/>
                  <a:pt x="473" y="6457"/>
                  <a:pt x="221" y="6312"/>
                </a:cubicBezTo>
                <a:cubicBezTo>
                  <a:pt x="77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10" y="1161"/>
                  <a:pt x="84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80" y="224"/>
                  <a:pt x="1731" y="78"/>
                </a:cubicBezTo>
                <a:cubicBezTo>
                  <a:pt x="1886" y="0"/>
                  <a:pt x="2034" y="0"/>
                  <a:pt x="2177" y="8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2C1E4D8F-CF0D-3AF7-F2EB-8F2DCFA39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91" y="1729786"/>
            <a:ext cx="3360900" cy="29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927CDA-AD9E-EBB1-7E5D-F021956C397B}"/>
              </a:ext>
            </a:extLst>
          </p:cNvPr>
          <p:cNvSpPr txBox="1"/>
          <p:nvPr/>
        </p:nvSpPr>
        <p:spPr>
          <a:xfrm>
            <a:off x="1423749" y="1646390"/>
            <a:ext cx="204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entity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79881D43-8F40-62EC-2E51-FB72E20D9B2E}"/>
              </a:ext>
            </a:extLst>
          </p:cNvPr>
          <p:cNvSpPr txBox="1"/>
          <p:nvPr/>
        </p:nvSpPr>
        <p:spPr>
          <a:xfrm>
            <a:off x="906371" y="2372342"/>
            <a:ext cx="303727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存放实体类，例如医生，药品，住院信息，患者等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08E35C4-0A9B-0D35-E522-944AC756BE6D}"/>
              </a:ext>
            </a:extLst>
          </p:cNvPr>
          <p:cNvSpPr txBox="1"/>
          <p:nvPr/>
        </p:nvSpPr>
        <p:spPr>
          <a:xfrm>
            <a:off x="1916339" y="1101736"/>
            <a:ext cx="70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ifeline JL" panose="00000400000000000000" pitchFamily="2" charset="0"/>
              </a:rPr>
              <a:t>01</a:t>
            </a:r>
            <a:endParaRPr lang="zh-CN" altLang="en-US" sz="2800" dirty="0">
              <a:latin typeface="Lifeline JL" panose="00000400000000000000" pitchFamily="2" charset="0"/>
            </a:endParaRP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C290499E-EF14-F516-9529-F515D94BCC10}"/>
              </a:ext>
            </a:extLst>
          </p:cNvPr>
          <p:cNvSpPr/>
          <p:nvPr/>
        </p:nvSpPr>
        <p:spPr bwMode="auto">
          <a:xfrm>
            <a:off x="823975" y="3521905"/>
            <a:ext cx="3349527" cy="2836582"/>
          </a:xfrm>
          <a:custGeom>
            <a:avLst/>
            <a:gdLst>
              <a:gd name="T0" fmla="*/ 2177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9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7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7" y="80"/>
                </a:moveTo>
                <a:lnTo>
                  <a:pt x="2929" y="514"/>
                </a:lnTo>
                <a:cubicBezTo>
                  <a:pt x="3181" y="660"/>
                  <a:pt x="3432" y="805"/>
                  <a:pt x="3684" y="950"/>
                </a:cubicBezTo>
                <a:cubicBezTo>
                  <a:pt x="3829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6" y="6101"/>
                  <a:pt x="3822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6" y="7038"/>
                  <a:pt x="2174" y="7184"/>
                </a:cubicBezTo>
                <a:cubicBezTo>
                  <a:pt x="2020" y="7262"/>
                  <a:pt x="1871" y="7262"/>
                  <a:pt x="1729" y="7182"/>
                </a:cubicBezTo>
                <a:lnTo>
                  <a:pt x="976" y="6748"/>
                </a:lnTo>
                <a:cubicBezTo>
                  <a:pt x="725" y="6603"/>
                  <a:pt x="473" y="6457"/>
                  <a:pt x="221" y="6312"/>
                </a:cubicBezTo>
                <a:cubicBezTo>
                  <a:pt x="77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10" y="1161"/>
                  <a:pt x="84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80" y="224"/>
                  <a:pt x="1731" y="78"/>
                </a:cubicBezTo>
                <a:cubicBezTo>
                  <a:pt x="1886" y="0"/>
                  <a:pt x="2034" y="0"/>
                  <a:pt x="2177" y="8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E00900D3-8134-6F59-B67E-28E5E0341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02" y="4368134"/>
            <a:ext cx="3360900" cy="294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36D0CF1-52CD-BED3-5B0D-267D7F1FB1CE}"/>
              </a:ext>
            </a:extLst>
          </p:cNvPr>
          <p:cNvSpPr txBox="1"/>
          <p:nvPr/>
        </p:nvSpPr>
        <p:spPr>
          <a:xfrm>
            <a:off x="1461819" y="4262703"/>
            <a:ext cx="204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service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C98F3696-A7D9-9A9E-796C-86E70BAD7866}"/>
              </a:ext>
            </a:extLst>
          </p:cNvPr>
          <p:cNvSpPr txBox="1"/>
          <p:nvPr/>
        </p:nvSpPr>
        <p:spPr>
          <a:xfrm>
            <a:off x="963560" y="4785923"/>
            <a:ext cx="3037273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存放业务逻辑处理，对数据库进行间接操作</a:t>
            </a:r>
            <a:endParaRPr lang="en-US" altLang="zh-CN" dirty="0"/>
          </a:p>
          <a:p>
            <a:r>
              <a:rPr lang="zh-CN" altLang="en-US" dirty="0"/>
              <a:t>主要是一些接口 需要导入</a:t>
            </a:r>
            <a:r>
              <a:rPr lang="en-US" altLang="zh-CN" dirty="0" err="1"/>
              <a:t>dao</a:t>
            </a:r>
            <a:r>
              <a:rPr lang="zh-CN" altLang="en-US" dirty="0"/>
              <a:t>层 </a:t>
            </a:r>
            <a:endParaRPr lang="en-US" altLang="zh-CN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261B6A2-43AC-731C-CC6E-B21D6DECB4F2}"/>
              </a:ext>
            </a:extLst>
          </p:cNvPr>
          <p:cNvSpPr txBox="1"/>
          <p:nvPr/>
        </p:nvSpPr>
        <p:spPr>
          <a:xfrm>
            <a:off x="2026274" y="3749477"/>
            <a:ext cx="70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ifeline JL" panose="00000400000000000000" pitchFamily="2" charset="0"/>
              </a:rPr>
              <a:t>03</a:t>
            </a:r>
            <a:endParaRPr lang="zh-CN" altLang="en-US" sz="2800" dirty="0">
              <a:latin typeface="Lifeline JL" panose="000004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2909094" y="4883719"/>
            <a:ext cx="6380162" cy="169862"/>
            <a:chOff x="1927" y="2201"/>
            <a:chExt cx="4019" cy="10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954801" y="3134335"/>
            <a:ext cx="10288748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报告完毕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,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感谢聆听</a:t>
            </a:r>
          </a:p>
        </p:txBody>
      </p:sp>
      <p:sp>
        <p:nvSpPr>
          <p:cNvPr id="31" name="Freeform 7"/>
          <p:cNvSpPr/>
          <p:nvPr/>
        </p:nvSpPr>
        <p:spPr bwMode="auto">
          <a:xfrm>
            <a:off x="6467147" y="4486741"/>
            <a:ext cx="503238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4 w 613"/>
              <a:gd name="T11" fmla="*/ 517 h 537"/>
              <a:gd name="T12" fmla="*/ 440 w 613"/>
              <a:gd name="T13" fmla="*/ 537 h 537"/>
              <a:gd name="T14" fmla="*/ 307 w 613"/>
              <a:gd name="T15" fmla="*/ 537 h 537"/>
              <a:gd name="T16" fmla="*/ 175 w 613"/>
              <a:gd name="T17" fmla="*/ 537 h 537"/>
              <a:gd name="T18" fmla="*/ 141 w 613"/>
              <a:gd name="T19" fmla="*/ 519 h 537"/>
              <a:gd name="T20" fmla="*/ 74 w 613"/>
              <a:gd name="T21" fmla="*/ 403 h 537"/>
              <a:gd name="T22" fmla="*/ 8 w 613"/>
              <a:gd name="T23" fmla="*/ 289 h 537"/>
              <a:gd name="T24" fmla="*/ 7 w 613"/>
              <a:gd name="T25" fmla="*/ 250 h 537"/>
              <a:gd name="T26" fmla="*/ 74 w 613"/>
              <a:gd name="T27" fmla="*/ 134 h 537"/>
              <a:gd name="T28" fmla="*/ 139 w 613"/>
              <a:gd name="T29" fmla="*/ 20 h 537"/>
              <a:gd name="T30" fmla="*/ 173 w 613"/>
              <a:gd name="T31" fmla="*/ 0 h 537"/>
              <a:gd name="T32" fmla="*/ 307 w 613"/>
              <a:gd name="T33" fmla="*/ 0 h 537"/>
              <a:gd name="T34" fmla="*/ 438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8" y="441"/>
                  <a:pt x="496" y="479"/>
                  <a:pt x="474" y="517"/>
                </a:cubicBezTo>
                <a:cubicBezTo>
                  <a:pt x="466" y="529"/>
                  <a:pt x="456" y="536"/>
                  <a:pt x="440" y="537"/>
                </a:cubicBezTo>
                <a:lnTo>
                  <a:pt x="307" y="537"/>
                </a:lnTo>
                <a:cubicBezTo>
                  <a:pt x="263" y="537"/>
                  <a:pt x="219" y="537"/>
                  <a:pt x="175" y="537"/>
                </a:cubicBezTo>
                <a:cubicBezTo>
                  <a:pt x="161" y="537"/>
                  <a:pt x="149" y="532"/>
                  <a:pt x="141" y="519"/>
                </a:cubicBezTo>
                <a:lnTo>
                  <a:pt x="74" y="403"/>
                </a:lnTo>
                <a:cubicBezTo>
                  <a:pt x="52" y="365"/>
                  <a:pt x="30" y="327"/>
                  <a:pt x="8" y="289"/>
                </a:cubicBezTo>
                <a:cubicBezTo>
                  <a:pt x="1" y="277"/>
                  <a:pt x="0" y="264"/>
                  <a:pt x="7" y="250"/>
                </a:cubicBezTo>
                <a:lnTo>
                  <a:pt x="74" y="134"/>
                </a:lnTo>
                <a:cubicBezTo>
                  <a:pt x="96" y="96"/>
                  <a:pt x="117" y="58"/>
                  <a:pt x="139" y="20"/>
                </a:cubicBezTo>
                <a:cubicBezTo>
                  <a:pt x="147" y="8"/>
                  <a:pt x="157" y="1"/>
                  <a:pt x="173" y="0"/>
                </a:cubicBezTo>
                <a:lnTo>
                  <a:pt x="307" y="0"/>
                </a:lnTo>
                <a:cubicBezTo>
                  <a:pt x="350" y="0"/>
                  <a:pt x="394" y="0"/>
                  <a:pt x="438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8"/>
          <p:cNvSpPr>
            <a:spLocks noEditPoints="1"/>
          </p:cNvSpPr>
          <p:nvPr/>
        </p:nvSpPr>
        <p:spPr bwMode="auto">
          <a:xfrm>
            <a:off x="6589385" y="4612154"/>
            <a:ext cx="265113" cy="192088"/>
          </a:xfrm>
          <a:custGeom>
            <a:avLst/>
            <a:gdLst>
              <a:gd name="T0" fmla="*/ 269 w 322"/>
              <a:gd name="T1" fmla="*/ 0 h 233"/>
              <a:gd name="T2" fmla="*/ 53 w 322"/>
              <a:gd name="T3" fmla="*/ 0 h 233"/>
              <a:gd name="T4" fmla="*/ 0 w 322"/>
              <a:gd name="T5" fmla="*/ 52 h 233"/>
              <a:gd name="T6" fmla="*/ 0 w 322"/>
              <a:gd name="T7" fmla="*/ 181 h 233"/>
              <a:gd name="T8" fmla="*/ 53 w 322"/>
              <a:gd name="T9" fmla="*/ 233 h 233"/>
              <a:gd name="T10" fmla="*/ 269 w 322"/>
              <a:gd name="T11" fmla="*/ 233 h 233"/>
              <a:gd name="T12" fmla="*/ 322 w 322"/>
              <a:gd name="T13" fmla="*/ 181 h 233"/>
              <a:gd name="T14" fmla="*/ 322 w 322"/>
              <a:gd name="T15" fmla="*/ 52 h 233"/>
              <a:gd name="T16" fmla="*/ 269 w 322"/>
              <a:gd name="T17" fmla="*/ 0 h 233"/>
              <a:gd name="T18" fmla="*/ 101 w 322"/>
              <a:gd name="T19" fmla="*/ 101 h 233"/>
              <a:gd name="T20" fmla="*/ 124 w 322"/>
              <a:gd name="T21" fmla="*/ 78 h 233"/>
              <a:gd name="T22" fmla="*/ 101 w 322"/>
              <a:gd name="T23" fmla="*/ 55 h 233"/>
              <a:gd name="T24" fmla="*/ 78 w 322"/>
              <a:gd name="T25" fmla="*/ 78 h 233"/>
              <a:gd name="T26" fmla="*/ 101 w 322"/>
              <a:gd name="T27" fmla="*/ 101 h 233"/>
              <a:gd name="T28" fmla="*/ 141 w 322"/>
              <a:gd name="T29" fmla="*/ 166 h 233"/>
              <a:gd name="T30" fmla="*/ 144 w 322"/>
              <a:gd name="T31" fmla="*/ 128 h 233"/>
              <a:gd name="T32" fmla="*/ 121 w 322"/>
              <a:gd name="T33" fmla="*/ 108 h 233"/>
              <a:gd name="T34" fmla="*/ 109 w 322"/>
              <a:gd name="T35" fmla="*/ 108 h 233"/>
              <a:gd name="T36" fmla="*/ 106 w 322"/>
              <a:gd name="T37" fmla="*/ 117 h 233"/>
              <a:gd name="T38" fmla="*/ 109 w 322"/>
              <a:gd name="T39" fmla="*/ 151 h 233"/>
              <a:gd name="T40" fmla="*/ 100 w 322"/>
              <a:gd name="T41" fmla="*/ 163 h 233"/>
              <a:gd name="T42" fmla="*/ 92 w 322"/>
              <a:gd name="T43" fmla="*/ 151 h 233"/>
              <a:gd name="T44" fmla="*/ 97 w 322"/>
              <a:gd name="T45" fmla="*/ 117 h 233"/>
              <a:gd name="T46" fmla="*/ 94 w 322"/>
              <a:gd name="T47" fmla="*/ 108 h 233"/>
              <a:gd name="T48" fmla="*/ 80 w 322"/>
              <a:gd name="T49" fmla="*/ 108 h 233"/>
              <a:gd name="T50" fmla="*/ 57 w 322"/>
              <a:gd name="T51" fmla="*/ 129 h 233"/>
              <a:gd name="T52" fmla="*/ 60 w 322"/>
              <a:gd name="T53" fmla="*/ 166 h 233"/>
              <a:gd name="T54" fmla="*/ 101 w 322"/>
              <a:gd name="T55" fmla="*/ 176 h 233"/>
              <a:gd name="T56" fmla="*/ 141 w 322"/>
              <a:gd name="T57" fmla="*/ 166 h 233"/>
              <a:gd name="T58" fmla="*/ 165 w 322"/>
              <a:gd name="T59" fmla="*/ 191 h 233"/>
              <a:gd name="T60" fmla="*/ 165 w 322"/>
              <a:gd name="T61" fmla="*/ 191 h 233"/>
              <a:gd name="T62" fmla="*/ 36 w 322"/>
              <a:gd name="T63" fmla="*/ 191 h 233"/>
              <a:gd name="T64" fmla="*/ 36 w 322"/>
              <a:gd name="T65" fmla="*/ 42 h 233"/>
              <a:gd name="T66" fmla="*/ 165 w 322"/>
              <a:gd name="T67" fmla="*/ 42 h 233"/>
              <a:gd name="T68" fmla="*/ 165 w 322"/>
              <a:gd name="T69" fmla="*/ 191 h 233"/>
              <a:gd name="T70" fmla="*/ 249 w 322"/>
              <a:gd name="T71" fmla="*/ 73 h 233"/>
              <a:gd name="T72" fmla="*/ 249 w 322"/>
              <a:gd name="T73" fmla="*/ 73 h 233"/>
              <a:gd name="T74" fmla="*/ 193 w 322"/>
              <a:gd name="T75" fmla="*/ 73 h 233"/>
              <a:gd name="T76" fmla="*/ 181 w 322"/>
              <a:gd name="T77" fmla="*/ 60 h 233"/>
              <a:gd name="T78" fmla="*/ 193 w 322"/>
              <a:gd name="T79" fmla="*/ 48 h 233"/>
              <a:gd name="T80" fmla="*/ 249 w 322"/>
              <a:gd name="T81" fmla="*/ 48 h 233"/>
              <a:gd name="T82" fmla="*/ 261 w 322"/>
              <a:gd name="T83" fmla="*/ 60 h 233"/>
              <a:gd name="T84" fmla="*/ 249 w 322"/>
              <a:gd name="T85" fmla="*/ 73 h 233"/>
              <a:gd name="T86" fmla="*/ 302 w 322"/>
              <a:gd name="T87" fmla="*/ 123 h 233"/>
              <a:gd name="T88" fmla="*/ 302 w 322"/>
              <a:gd name="T89" fmla="*/ 123 h 233"/>
              <a:gd name="T90" fmla="*/ 292 w 322"/>
              <a:gd name="T91" fmla="*/ 133 h 233"/>
              <a:gd name="T92" fmla="*/ 191 w 322"/>
              <a:gd name="T93" fmla="*/ 133 h 233"/>
              <a:gd name="T94" fmla="*/ 181 w 322"/>
              <a:gd name="T95" fmla="*/ 123 h 233"/>
              <a:gd name="T96" fmla="*/ 191 w 322"/>
              <a:gd name="T97" fmla="*/ 113 h 233"/>
              <a:gd name="T98" fmla="*/ 292 w 322"/>
              <a:gd name="T99" fmla="*/ 113 h 233"/>
              <a:gd name="T100" fmla="*/ 302 w 322"/>
              <a:gd name="T101" fmla="*/ 123 h 233"/>
              <a:gd name="T102" fmla="*/ 302 w 322"/>
              <a:gd name="T103" fmla="*/ 163 h 233"/>
              <a:gd name="T104" fmla="*/ 302 w 322"/>
              <a:gd name="T105" fmla="*/ 163 h 233"/>
              <a:gd name="T106" fmla="*/ 292 w 322"/>
              <a:gd name="T107" fmla="*/ 173 h 233"/>
              <a:gd name="T108" fmla="*/ 191 w 322"/>
              <a:gd name="T109" fmla="*/ 173 h 233"/>
              <a:gd name="T110" fmla="*/ 181 w 322"/>
              <a:gd name="T111" fmla="*/ 163 h 233"/>
              <a:gd name="T112" fmla="*/ 191 w 322"/>
              <a:gd name="T113" fmla="*/ 153 h 233"/>
              <a:gd name="T114" fmla="*/ 292 w 322"/>
              <a:gd name="T115" fmla="*/ 153 h 233"/>
              <a:gd name="T116" fmla="*/ 302 w 322"/>
              <a:gd name="T117" fmla="*/ 16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2" h="233">
                <a:moveTo>
                  <a:pt x="269" y="0"/>
                </a:moveTo>
                <a:lnTo>
                  <a:pt x="53" y="0"/>
                </a:lnTo>
                <a:cubicBezTo>
                  <a:pt x="24" y="0"/>
                  <a:pt x="0" y="23"/>
                  <a:pt x="0" y="52"/>
                </a:cubicBezTo>
                <a:lnTo>
                  <a:pt x="0" y="181"/>
                </a:lnTo>
                <a:cubicBezTo>
                  <a:pt x="0" y="210"/>
                  <a:pt x="24" y="233"/>
                  <a:pt x="53" y="233"/>
                </a:cubicBezTo>
                <a:lnTo>
                  <a:pt x="269" y="233"/>
                </a:lnTo>
                <a:cubicBezTo>
                  <a:pt x="298" y="233"/>
                  <a:pt x="322" y="210"/>
                  <a:pt x="322" y="181"/>
                </a:cubicBezTo>
                <a:lnTo>
                  <a:pt x="322" y="52"/>
                </a:lnTo>
                <a:cubicBezTo>
                  <a:pt x="322" y="23"/>
                  <a:pt x="298" y="0"/>
                  <a:pt x="269" y="0"/>
                </a:cubicBezTo>
                <a:close/>
                <a:moveTo>
                  <a:pt x="101" y="101"/>
                </a:moveTo>
                <a:cubicBezTo>
                  <a:pt x="113" y="101"/>
                  <a:pt x="124" y="91"/>
                  <a:pt x="124" y="78"/>
                </a:cubicBezTo>
                <a:cubicBezTo>
                  <a:pt x="124" y="65"/>
                  <a:pt x="113" y="55"/>
                  <a:pt x="101" y="55"/>
                </a:cubicBezTo>
                <a:cubicBezTo>
                  <a:pt x="88" y="55"/>
                  <a:pt x="78" y="65"/>
                  <a:pt x="78" y="78"/>
                </a:cubicBezTo>
                <a:cubicBezTo>
                  <a:pt x="78" y="91"/>
                  <a:pt x="88" y="101"/>
                  <a:pt x="101" y="101"/>
                </a:cubicBezTo>
                <a:close/>
                <a:moveTo>
                  <a:pt x="141" y="166"/>
                </a:moveTo>
                <a:lnTo>
                  <a:pt x="144" y="128"/>
                </a:lnTo>
                <a:cubicBezTo>
                  <a:pt x="145" y="117"/>
                  <a:pt x="134" y="108"/>
                  <a:pt x="121" y="108"/>
                </a:cubicBezTo>
                <a:lnTo>
                  <a:pt x="109" y="108"/>
                </a:lnTo>
                <a:cubicBezTo>
                  <a:pt x="109" y="109"/>
                  <a:pt x="109" y="114"/>
                  <a:pt x="106" y="117"/>
                </a:cubicBezTo>
                <a:cubicBezTo>
                  <a:pt x="106" y="117"/>
                  <a:pt x="111" y="142"/>
                  <a:pt x="109" y="151"/>
                </a:cubicBezTo>
                <a:cubicBezTo>
                  <a:pt x="108" y="154"/>
                  <a:pt x="104" y="163"/>
                  <a:pt x="100" y="163"/>
                </a:cubicBezTo>
                <a:cubicBezTo>
                  <a:pt x="96" y="163"/>
                  <a:pt x="93" y="154"/>
                  <a:pt x="92" y="151"/>
                </a:cubicBezTo>
                <a:cubicBezTo>
                  <a:pt x="91" y="142"/>
                  <a:pt x="97" y="117"/>
                  <a:pt x="97" y="117"/>
                </a:cubicBezTo>
                <a:cubicBezTo>
                  <a:pt x="96" y="116"/>
                  <a:pt x="94" y="115"/>
                  <a:pt x="94" y="108"/>
                </a:cubicBezTo>
                <a:lnTo>
                  <a:pt x="80" y="108"/>
                </a:lnTo>
                <a:cubicBezTo>
                  <a:pt x="68" y="108"/>
                  <a:pt x="56" y="117"/>
                  <a:pt x="57" y="129"/>
                </a:cubicBezTo>
                <a:lnTo>
                  <a:pt x="60" y="166"/>
                </a:lnTo>
                <a:cubicBezTo>
                  <a:pt x="70" y="176"/>
                  <a:pt x="86" y="176"/>
                  <a:pt x="101" y="176"/>
                </a:cubicBezTo>
                <a:cubicBezTo>
                  <a:pt x="115" y="176"/>
                  <a:pt x="132" y="175"/>
                  <a:pt x="141" y="166"/>
                </a:cubicBezTo>
                <a:close/>
                <a:moveTo>
                  <a:pt x="165" y="191"/>
                </a:moveTo>
                <a:lnTo>
                  <a:pt x="165" y="191"/>
                </a:lnTo>
                <a:lnTo>
                  <a:pt x="36" y="191"/>
                </a:lnTo>
                <a:lnTo>
                  <a:pt x="36" y="42"/>
                </a:lnTo>
                <a:lnTo>
                  <a:pt x="165" y="42"/>
                </a:lnTo>
                <a:lnTo>
                  <a:pt x="165" y="191"/>
                </a:lnTo>
                <a:close/>
                <a:moveTo>
                  <a:pt x="249" y="73"/>
                </a:moveTo>
                <a:lnTo>
                  <a:pt x="249" y="73"/>
                </a:lnTo>
                <a:lnTo>
                  <a:pt x="193" y="73"/>
                </a:lnTo>
                <a:cubicBezTo>
                  <a:pt x="186" y="73"/>
                  <a:pt x="181" y="67"/>
                  <a:pt x="181" y="60"/>
                </a:cubicBezTo>
                <a:cubicBezTo>
                  <a:pt x="181" y="54"/>
                  <a:pt x="186" y="48"/>
                  <a:pt x="193" y="48"/>
                </a:cubicBezTo>
                <a:lnTo>
                  <a:pt x="249" y="48"/>
                </a:lnTo>
                <a:cubicBezTo>
                  <a:pt x="256" y="48"/>
                  <a:pt x="261" y="54"/>
                  <a:pt x="261" y="60"/>
                </a:cubicBezTo>
                <a:cubicBezTo>
                  <a:pt x="261" y="67"/>
                  <a:pt x="256" y="73"/>
                  <a:pt x="249" y="73"/>
                </a:cubicBezTo>
                <a:close/>
                <a:moveTo>
                  <a:pt x="302" y="123"/>
                </a:moveTo>
                <a:lnTo>
                  <a:pt x="302" y="123"/>
                </a:lnTo>
                <a:cubicBezTo>
                  <a:pt x="302" y="128"/>
                  <a:pt x="297" y="133"/>
                  <a:pt x="292" y="133"/>
                </a:cubicBezTo>
                <a:lnTo>
                  <a:pt x="191" y="133"/>
                </a:lnTo>
                <a:cubicBezTo>
                  <a:pt x="186" y="133"/>
                  <a:pt x="181" y="128"/>
                  <a:pt x="181" y="123"/>
                </a:cubicBezTo>
                <a:cubicBezTo>
                  <a:pt x="181" y="117"/>
                  <a:pt x="186" y="113"/>
                  <a:pt x="191" y="113"/>
                </a:cubicBezTo>
                <a:lnTo>
                  <a:pt x="292" y="113"/>
                </a:lnTo>
                <a:cubicBezTo>
                  <a:pt x="297" y="113"/>
                  <a:pt x="302" y="117"/>
                  <a:pt x="302" y="123"/>
                </a:cubicBezTo>
                <a:close/>
                <a:moveTo>
                  <a:pt x="302" y="163"/>
                </a:moveTo>
                <a:lnTo>
                  <a:pt x="302" y="163"/>
                </a:lnTo>
                <a:cubicBezTo>
                  <a:pt x="302" y="169"/>
                  <a:pt x="297" y="173"/>
                  <a:pt x="292" y="173"/>
                </a:cubicBezTo>
                <a:lnTo>
                  <a:pt x="191" y="173"/>
                </a:lnTo>
                <a:cubicBezTo>
                  <a:pt x="186" y="173"/>
                  <a:pt x="181" y="169"/>
                  <a:pt x="181" y="163"/>
                </a:cubicBezTo>
                <a:cubicBezTo>
                  <a:pt x="181" y="157"/>
                  <a:pt x="186" y="153"/>
                  <a:pt x="191" y="153"/>
                </a:cubicBezTo>
                <a:lnTo>
                  <a:pt x="292" y="153"/>
                </a:lnTo>
                <a:cubicBezTo>
                  <a:pt x="297" y="153"/>
                  <a:pt x="302" y="157"/>
                  <a:pt x="302" y="163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9"/>
          <p:cNvSpPr/>
          <p:nvPr/>
        </p:nvSpPr>
        <p:spPr bwMode="auto">
          <a:xfrm>
            <a:off x="2927164" y="4462982"/>
            <a:ext cx="504825" cy="442913"/>
          </a:xfrm>
          <a:custGeom>
            <a:avLst/>
            <a:gdLst>
              <a:gd name="T0" fmla="*/ 472 w 613"/>
              <a:gd name="T1" fmla="*/ 18 h 537"/>
              <a:gd name="T2" fmla="*/ 539 w 613"/>
              <a:gd name="T3" fmla="*/ 134 h 537"/>
              <a:gd name="T4" fmla="*/ 605 w 613"/>
              <a:gd name="T5" fmla="*/ 248 h 537"/>
              <a:gd name="T6" fmla="*/ 606 w 613"/>
              <a:gd name="T7" fmla="*/ 287 h 537"/>
              <a:gd name="T8" fmla="*/ 539 w 613"/>
              <a:gd name="T9" fmla="*/ 403 h 537"/>
              <a:gd name="T10" fmla="*/ 473 w 613"/>
              <a:gd name="T11" fmla="*/ 517 h 537"/>
              <a:gd name="T12" fmla="*/ 440 w 613"/>
              <a:gd name="T13" fmla="*/ 537 h 537"/>
              <a:gd name="T14" fmla="*/ 306 w 613"/>
              <a:gd name="T15" fmla="*/ 537 h 537"/>
              <a:gd name="T16" fmla="*/ 175 w 613"/>
              <a:gd name="T17" fmla="*/ 537 h 537"/>
              <a:gd name="T18" fmla="*/ 140 w 613"/>
              <a:gd name="T19" fmla="*/ 519 h 537"/>
              <a:gd name="T20" fmla="*/ 73 w 613"/>
              <a:gd name="T21" fmla="*/ 403 h 537"/>
              <a:gd name="T22" fmla="*/ 7 w 613"/>
              <a:gd name="T23" fmla="*/ 289 h 537"/>
              <a:gd name="T24" fmla="*/ 6 w 613"/>
              <a:gd name="T25" fmla="*/ 250 h 537"/>
              <a:gd name="T26" fmla="*/ 73 w 613"/>
              <a:gd name="T27" fmla="*/ 134 h 537"/>
              <a:gd name="T28" fmla="*/ 139 w 613"/>
              <a:gd name="T29" fmla="*/ 20 h 537"/>
              <a:gd name="T30" fmla="*/ 172 w 613"/>
              <a:gd name="T31" fmla="*/ 0 h 537"/>
              <a:gd name="T32" fmla="*/ 306 w 613"/>
              <a:gd name="T33" fmla="*/ 0 h 537"/>
              <a:gd name="T34" fmla="*/ 437 w 613"/>
              <a:gd name="T35" fmla="*/ 0 h 537"/>
              <a:gd name="T36" fmla="*/ 472 w 613"/>
              <a:gd name="T37" fmla="*/ 18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13" h="537">
                <a:moveTo>
                  <a:pt x="472" y="18"/>
                </a:moveTo>
                <a:lnTo>
                  <a:pt x="539" y="134"/>
                </a:lnTo>
                <a:cubicBezTo>
                  <a:pt x="561" y="172"/>
                  <a:pt x="583" y="210"/>
                  <a:pt x="605" y="248"/>
                </a:cubicBezTo>
                <a:cubicBezTo>
                  <a:pt x="612" y="260"/>
                  <a:pt x="613" y="273"/>
                  <a:pt x="606" y="287"/>
                </a:cubicBezTo>
                <a:lnTo>
                  <a:pt x="539" y="403"/>
                </a:lnTo>
                <a:cubicBezTo>
                  <a:pt x="517" y="441"/>
                  <a:pt x="495" y="479"/>
                  <a:pt x="473" y="517"/>
                </a:cubicBezTo>
                <a:cubicBezTo>
                  <a:pt x="466" y="529"/>
                  <a:pt x="455" y="536"/>
                  <a:pt x="440" y="537"/>
                </a:cubicBezTo>
                <a:lnTo>
                  <a:pt x="306" y="537"/>
                </a:lnTo>
                <a:cubicBezTo>
                  <a:pt x="262" y="537"/>
                  <a:pt x="219" y="537"/>
                  <a:pt x="175" y="537"/>
                </a:cubicBezTo>
                <a:cubicBezTo>
                  <a:pt x="160" y="537"/>
                  <a:pt x="149" y="532"/>
                  <a:pt x="140" y="519"/>
                </a:cubicBezTo>
                <a:lnTo>
                  <a:pt x="73" y="403"/>
                </a:lnTo>
                <a:cubicBezTo>
                  <a:pt x="51" y="365"/>
                  <a:pt x="29" y="327"/>
                  <a:pt x="7" y="289"/>
                </a:cubicBezTo>
                <a:cubicBezTo>
                  <a:pt x="1" y="277"/>
                  <a:pt x="0" y="264"/>
                  <a:pt x="6" y="250"/>
                </a:cubicBezTo>
                <a:lnTo>
                  <a:pt x="73" y="134"/>
                </a:lnTo>
                <a:cubicBezTo>
                  <a:pt x="95" y="96"/>
                  <a:pt x="117" y="58"/>
                  <a:pt x="139" y="20"/>
                </a:cubicBezTo>
                <a:cubicBezTo>
                  <a:pt x="146" y="8"/>
                  <a:pt x="157" y="1"/>
                  <a:pt x="172" y="0"/>
                </a:cubicBezTo>
                <a:lnTo>
                  <a:pt x="306" y="0"/>
                </a:lnTo>
                <a:cubicBezTo>
                  <a:pt x="350" y="0"/>
                  <a:pt x="394" y="0"/>
                  <a:pt x="437" y="0"/>
                </a:cubicBezTo>
                <a:cubicBezTo>
                  <a:pt x="452" y="0"/>
                  <a:pt x="464" y="5"/>
                  <a:pt x="472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Freeform 10"/>
          <p:cNvSpPr>
            <a:spLocks noEditPoints="1"/>
          </p:cNvSpPr>
          <p:nvPr/>
        </p:nvSpPr>
        <p:spPr bwMode="auto">
          <a:xfrm>
            <a:off x="3057339" y="4542357"/>
            <a:ext cx="268288" cy="285750"/>
          </a:xfrm>
          <a:custGeom>
            <a:avLst/>
            <a:gdLst>
              <a:gd name="T0" fmla="*/ 163 w 327"/>
              <a:gd name="T1" fmla="*/ 331 h 347"/>
              <a:gd name="T2" fmla="*/ 164 w 327"/>
              <a:gd name="T3" fmla="*/ 192 h 347"/>
              <a:gd name="T4" fmla="*/ 261 w 327"/>
              <a:gd name="T5" fmla="*/ 174 h 347"/>
              <a:gd name="T6" fmla="*/ 200 w 327"/>
              <a:gd name="T7" fmla="*/ 198 h 347"/>
              <a:gd name="T8" fmla="*/ 55 w 327"/>
              <a:gd name="T9" fmla="*/ 124 h 347"/>
              <a:gd name="T10" fmla="*/ 73 w 327"/>
              <a:gd name="T11" fmla="*/ 126 h 347"/>
              <a:gd name="T12" fmla="*/ 96 w 327"/>
              <a:gd name="T13" fmla="*/ 128 h 347"/>
              <a:gd name="T14" fmla="*/ 96 w 327"/>
              <a:gd name="T15" fmla="*/ 113 h 347"/>
              <a:gd name="T16" fmla="*/ 163 w 327"/>
              <a:gd name="T17" fmla="*/ 175 h 347"/>
              <a:gd name="T18" fmla="*/ 238 w 327"/>
              <a:gd name="T19" fmla="*/ 121 h 347"/>
              <a:gd name="T20" fmla="*/ 254 w 327"/>
              <a:gd name="T21" fmla="*/ 118 h 347"/>
              <a:gd name="T22" fmla="*/ 264 w 327"/>
              <a:gd name="T23" fmla="*/ 122 h 347"/>
              <a:gd name="T24" fmla="*/ 240 w 327"/>
              <a:gd name="T25" fmla="*/ 148 h 347"/>
              <a:gd name="T26" fmla="*/ 282 w 327"/>
              <a:gd name="T27" fmla="*/ 197 h 347"/>
              <a:gd name="T28" fmla="*/ 269 w 327"/>
              <a:gd name="T29" fmla="*/ 152 h 347"/>
              <a:gd name="T30" fmla="*/ 269 w 327"/>
              <a:gd name="T31" fmla="*/ 289 h 347"/>
              <a:gd name="T32" fmla="*/ 284 w 327"/>
              <a:gd name="T33" fmla="*/ 285 h 347"/>
              <a:gd name="T34" fmla="*/ 178 w 327"/>
              <a:gd name="T35" fmla="*/ 343 h 347"/>
              <a:gd name="T36" fmla="*/ 164 w 327"/>
              <a:gd name="T37" fmla="*/ 346 h 347"/>
              <a:gd name="T38" fmla="*/ 43 w 327"/>
              <a:gd name="T39" fmla="*/ 285 h 347"/>
              <a:gd name="T40" fmla="*/ 58 w 327"/>
              <a:gd name="T41" fmla="*/ 289 h 347"/>
              <a:gd name="T42" fmla="*/ 58 w 327"/>
              <a:gd name="T43" fmla="*/ 152 h 347"/>
              <a:gd name="T44" fmla="*/ 46 w 327"/>
              <a:gd name="T45" fmla="*/ 197 h 347"/>
              <a:gd name="T46" fmla="*/ 82 w 327"/>
              <a:gd name="T47" fmla="*/ 145 h 347"/>
              <a:gd name="T48" fmla="*/ 36 w 327"/>
              <a:gd name="T49" fmla="*/ 231 h 347"/>
              <a:gd name="T50" fmla="*/ 42 w 327"/>
              <a:gd name="T51" fmla="*/ 244 h 347"/>
              <a:gd name="T52" fmla="*/ 49 w 327"/>
              <a:gd name="T53" fmla="*/ 257 h 347"/>
              <a:gd name="T54" fmla="*/ 26 w 327"/>
              <a:gd name="T55" fmla="*/ 274 h 347"/>
              <a:gd name="T56" fmla="*/ 16 w 327"/>
              <a:gd name="T57" fmla="*/ 217 h 347"/>
              <a:gd name="T58" fmla="*/ 31 w 327"/>
              <a:gd name="T59" fmla="*/ 192 h 347"/>
              <a:gd name="T60" fmla="*/ 272 w 327"/>
              <a:gd name="T61" fmla="*/ 220 h 347"/>
              <a:gd name="T62" fmla="*/ 267 w 327"/>
              <a:gd name="T63" fmla="*/ 234 h 347"/>
              <a:gd name="T64" fmla="*/ 262 w 327"/>
              <a:gd name="T65" fmla="*/ 249 h 347"/>
              <a:gd name="T66" fmla="*/ 259 w 327"/>
              <a:gd name="T67" fmla="*/ 260 h 347"/>
              <a:gd name="T68" fmla="*/ 277 w 327"/>
              <a:gd name="T69" fmla="*/ 210 h 347"/>
              <a:gd name="T70" fmla="*/ 296 w 327"/>
              <a:gd name="T71" fmla="*/ 208 h 347"/>
              <a:gd name="T72" fmla="*/ 162 w 327"/>
              <a:gd name="T73" fmla="*/ 0 h 347"/>
              <a:gd name="T74" fmla="*/ 241 w 327"/>
              <a:gd name="T75" fmla="*/ 62 h 347"/>
              <a:gd name="T76" fmla="*/ 227 w 327"/>
              <a:gd name="T77" fmla="*/ 103 h 347"/>
              <a:gd name="T78" fmla="*/ 210 w 327"/>
              <a:gd name="T79" fmla="*/ 47 h 347"/>
              <a:gd name="T80" fmla="*/ 112 w 327"/>
              <a:gd name="T81" fmla="*/ 106 h 347"/>
              <a:gd name="T82" fmla="*/ 88 w 327"/>
              <a:gd name="T83" fmla="*/ 89 h 347"/>
              <a:gd name="T84" fmla="*/ 114 w 327"/>
              <a:gd name="T85" fmla="*/ 24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7" h="347">
                <a:moveTo>
                  <a:pt x="153" y="191"/>
                </a:moveTo>
                <a:lnTo>
                  <a:pt x="153" y="329"/>
                </a:lnTo>
                <a:cubicBezTo>
                  <a:pt x="156" y="331"/>
                  <a:pt x="160" y="331"/>
                  <a:pt x="163" y="331"/>
                </a:cubicBezTo>
                <a:cubicBezTo>
                  <a:pt x="167" y="331"/>
                  <a:pt x="171" y="330"/>
                  <a:pt x="174" y="329"/>
                </a:cubicBezTo>
                <a:lnTo>
                  <a:pt x="174" y="191"/>
                </a:lnTo>
                <a:cubicBezTo>
                  <a:pt x="171" y="192"/>
                  <a:pt x="167" y="192"/>
                  <a:pt x="164" y="192"/>
                </a:cubicBezTo>
                <a:cubicBezTo>
                  <a:pt x="160" y="192"/>
                  <a:pt x="157" y="192"/>
                  <a:pt x="153" y="191"/>
                </a:cubicBezTo>
                <a:close/>
                <a:moveTo>
                  <a:pt x="200" y="198"/>
                </a:moveTo>
                <a:lnTo>
                  <a:pt x="261" y="174"/>
                </a:lnTo>
                <a:lnTo>
                  <a:pt x="261" y="199"/>
                </a:lnTo>
                <a:lnTo>
                  <a:pt x="200" y="223"/>
                </a:lnTo>
                <a:lnTo>
                  <a:pt x="200" y="198"/>
                </a:lnTo>
                <a:close/>
                <a:moveTo>
                  <a:pt x="82" y="145"/>
                </a:moveTo>
                <a:lnTo>
                  <a:pt x="57" y="131"/>
                </a:lnTo>
                <a:cubicBezTo>
                  <a:pt x="54" y="130"/>
                  <a:pt x="53" y="126"/>
                  <a:pt x="55" y="124"/>
                </a:cubicBezTo>
                <a:cubicBezTo>
                  <a:pt x="56" y="121"/>
                  <a:pt x="60" y="120"/>
                  <a:pt x="62" y="122"/>
                </a:cubicBezTo>
                <a:lnTo>
                  <a:pt x="86" y="135"/>
                </a:lnTo>
                <a:lnTo>
                  <a:pt x="73" y="126"/>
                </a:lnTo>
                <a:cubicBezTo>
                  <a:pt x="70" y="124"/>
                  <a:pt x="70" y="120"/>
                  <a:pt x="72" y="118"/>
                </a:cubicBezTo>
                <a:cubicBezTo>
                  <a:pt x="73" y="115"/>
                  <a:pt x="77" y="115"/>
                  <a:pt x="80" y="117"/>
                </a:cubicBezTo>
                <a:lnTo>
                  <a:pt x="96" y="128"/>
                </a:lnTo>
                <a:lnTo>
                  <a:pt x="88" y="121"/>
                </a:lnTo>
                <a:cubicBezTo>
                  <a:pt x="86" y="119"/>
                  <a:pt x="86" y="115"/>
                  <a:pt x="88" y="113"/>
                </a:cubicBezTo>
                <a:cubicBezTo>
                  <a:pt x="90" y="111"/>
                  <a:pt x="94" y="110"/>
                  <a:pt x="96" y="113"/>
                </a:cubicBezTo>
                <a:lnTo>
                  <a:pt x="162" y="175"/>
                </a:lnTo>
                <a:cubicBezTo>
                  <a:pt x="163" y="175"/>
                  <a:pt x="163" y="175"/>
                  <a:pt x="163" y="175"/>
                </a:cubicBezTo>
                <a:cubicBezTo>
                  <a:pt x="163" y="175"/>
                  <a:pt x="163" y="175"/>
                  <a:pt x="163" y="175"/>
                </a:cubicBezTo>
                <a:lnTo>
                  <a:pt x="230" y="113"/>
                </a:lnTo>
                <a:cubicBezTo>
                  <a:pt x="232" y="110"/>
                  <a:pt x="236" y="111"/>
                  <a:pt x="238" y="113"/>
                </a:cubicBezTo>
                <a:cubicBezTo>
                  <a:pt x="240" y="115"/>
                  <a:pt x="240" y="119"/>
                  <a:pt x="238" y="121"/>
                </a:cubicBezTo>
                <a:lnTo>
                  <a:pt x="229" y="128"/>
                </a:lnTo>
                <a:lnTo>
                  <a:pt x="246" y="117"/>
                </a:lnTo>
                <a:cubicBezTo>
                  <a:pt x="249" y="115"/>
                  <a:pt x="252" y="115"/>
                  <a:pt x="254" y="118"/>
                </a:cubicBezTo>
                <a:cubicBezTo>
                  <a:pt x="256" y="120"/>
                  <a:pt x="255" y="124"/>
                  <a:pt x="253" y="126"/>
                </a:cubicBezTo>
                <a:lnTo>
                  <a:pt x="240" y="135"/>
                </a:lnTo>
                <a:lnTo>
                  <a:pt x="264" y="122"/>
                </a:lnTo>
                <a:cubicBezTo>
                  <a:pt x="266" y="120"/>
                  <a:pt x="270" y="121"/>
                  <a:pt x="271" y="124"/>
                </a:cubicBezTo>
                <a:cubicBezTo>
                  <a:pt x="273" y="127"/>
                  <a:pt x="272" y="130"/>
                  <a:pt x="269" y="131"/>
                </a:cubicBezTo>
                <a:lnTo>
                  <a:pt x="240" y="148"/>
                </a:lnTo>
                <a:lnTo>
                  <a:pt x="284" y="129"/>
                </a:lnTo>
                <a:lnTo>
                  <a:pt x="284" y="197"/>
                </a:lnTo>
                <a:cubicBezTo>
                  <a:pt x="283" y="197"/>
                  <a:pt x="283" y="197"/>
                  <a:pt x="282" y="197"/>
                </a:cubicBezTo>
                <a:lnTo>
                  <a:pt x="273" y="196"/>
                </a:lnTo>
                <a:lnTo>
                  <a:pt x="269" y="203"/>
                </a:lnTo>
                <a:lnTo>
                  <a:pt x="269" y="152"/>
                </a:lnTo>
                <a:lnTo>
                  <a:pt x="190" y="186"/>
                </a:lnTo>
                <a:lnTo>
                  <a:pt x="190" y="322"/>
                </a:lnTo>
                <a:lnTo>
                  <a:pt x="269" y="289"/>
                </a:lnTo>
                <a:lnTo>
                  <a:pt x="269" y="279"/>
                </a:lnTo>
                <a:cubicBezTo>
                  <a:pt x="272" y="280"/>
                  <a:pt x="275" y="282"/>
                  <a:pt x="277" y="283"/>
                </a:cubicBezTo>
                <a:cubicBezTo>
                  <a:pt x="280" y="284"/>
                  <a:pt x="282" y="284"/>
                  <a:pt x="284" y="285"/>
                </a:cubicBezTo>
                <a:lnTo>
                  <a:pt x="284" y="299"/>
                </a:lnTo>
                <a:lnTo>
                  <a:pt x="185" y="341"/>
                </a:lnTo>
                <a:cubicBezTo>
                  <a:pt x="183" y="342"/>
                  <a:pt x="181" y="343"/>
                  <a:pt x="178" y="343"/>
                </a:cubicBezTo>
                <a:lnTo>
                  <a:pt x="174" y="345"/>
                </a:lnTo>
                <a:lnTo>
                  <a:pt x="174" y="345"/>
                </a:lnTo>
                <a:cubicBezTo>
                  <a:pt x="171" y="346"/>
                  <a:pt x="167" y="346"/>
                  <a:pt x="164" y="346"/>
                </a:cubicBezTo>
                <a:cubicBezTo>
                  <a:pt x="156" y="347"/>
                  <a:pt x="149" y="345"/>
                  <a:pt x="142" y="340"/>
                </a:cubicBezTo>
                <a:lnTo>
                  <a:pt x="43" y="299"/>
                </a:lnTo>
                <a:lnTo>
                  <a:pt x="43" y="285"/>
                </a:lnTo>
                <a:cubicBezTo>
                  <a:pt x="45" y="284"/>
                  <a:pt x="48" y="284"/>
                  <a:pt x="50" y="283"/>
                </a:cubicBezTo>
                <a:cubicBezTo>
                  <a:pt x="53" y="282"/>
                  <a:pt x="55" y="280"/>
                  <a:pt x="58" y="279"/>
                </a:cubicBezTo>
                <a:lnTo>
                  <a:pt x="58" y="289"/>
                </a:lnTo>
                <a:lnTo>
                  <a:pt x="138" y="322"/>
                </a:lnTo>
                <a:lnTo>
                  <a:pt x="138" y="186"/>
                </a:lnTo>
                <a:lnTo>
                  <a:pt x="58" y="152"/>
                </a:lnTo>
                <a:lnTo>
                  <a:pt x="58" y="203"/>
                </a:lnTo>
                <a:lnTo>
                  <a:pt x="55" y="196"/>
                </a:lnTo>
                <a:lnTo>
                  <a:pt x="46" y="197"/>
                </a:lnTo>
                <a:cubicBezTo>
                  <a:pt x="45" y="197"/>
                  <a:pt x="44" y="197"/>
                  <a:pt x="43" y="197"/>
                </a:cubicBezTo>
                <a:lnTo>
                  <a:pt x="43" y="129"/>
                </a:lnTo>
                <a:lnTo>
                  <a:pt x="82" y="145"/>
                </a:lnTo>
                <a:close/>
                <a:moveTo>
                  <a:pt x="49" y="210"/>
                </a:moveTo>
                <a:cubicBezTo>
                  <a:pt x="51" y="213"/>
                  <a:pt x="53" y="216"/>
                  <a:pt x="54" y="220"/>
                </a:cubicBezTo>
                <a:lnTo>
                  <a:pt x="36" y="231"/>
                </a:lnTo>
                <a:lnTo>
                  <a:pt x="56" y="223"/>
                </a:lnTo>
                <a:cubicBezTo>
                  <a:pt x="57" y="227"/>
                  <a:pt x="58" y="230"/>
                  <a:pt x="60" y="234"/>
                </a:cubicBezTo>
                <a:lnTo>
                  <a:pt x="42" y="244"/>
                </a:lnTo>
                <a:lnTo>
                  <a:pt x="61" y="237"/>
                </a:lnTo>
                <a:cubicBezTo>
                  <a:pt x="62" y="241"/>
                  <a:pt x="63" y="245"/>
                  <a:pt x="65" y="249"/>
                </a:cubicBezTo>
                <a:lnTo>
                  <a:pt x="49" y="257"/>
                </a:lnTo>
                <a:lnTo>
                  <a:pt x="65" y="251"/>
                </a:lnTo>
                <a:cubicBezTo>
                  <a:pt x="66" y="254"/>
                  <a:pt x="67" y="257"/>
                  <a:pt x="67" y="260"/>
                </a:cubicBezTo>
                <a:cubicBezTo>
                  <a:pt x="64" y="262"/>
                  <a:pt x="38" y="279"/>
                  <a:pt x="26" y="274"/>
                </a:cubicBezTo>
                <a:cubicBezTo>
                  <a:pt x="13" y="269"/>
                  <a:pt x="1" y="252"/>
                  <a:pt x="0" y="236"/>
                </a:cubicBezTo>
                <a:cubicBezTo>
                  <a:pt x="0" y="221"/>
                  <a:pt x="40" y="211"/>
                  <a:pt x="49" y="210"/>
                </a:cubicBezTo>
                <a:close/>
                <a:moveTo>
                  <a:pt x="16" y="217"/>
                </a:moveTo>
                <a:lnTo>
                  <a:pt x="26" y="213"/>
                </a:lnTo>
                <a:lnTo>
                  <a:pt x="31" y="208"/>
                </a:lnTo>
                <a:lnTo>
                  <a:pt x="31" y="192"/>
                </a:lnTo>
                <a:cubicBezTo>
                  <a:pt x="22" y="196"/>
                  <a:pt x="18" y="206"/>
                  <a:pt x="16" y="217"/>
                </a:cubicBezTo>
                <a:close/>
                <a:moveTo>
                  <a:pt x="277" y="210"/>
                </a:moveTo>
                <a:cubicBezTo>
                  <a:pt x="276" y="213"/>
                  <a:pt x="274" y="216"/>
                  <a:pt x="272" y="220"/>
                </a:cubicBezTo>
                <a:lnTo>
                  <a:pt x="291" y="231"/>
                </a:lnTo>
                <a:lnTo>
                  <a:pt x="271" y="223"/>
                </a:lnTo>
                <a:cubicBezTo>
                  <a:pt x="269" y="227"/>
                  <a:pt x="268" y="230"/>
                  <a:pt x="267" y="234"/>
                </a:cubicBezTo>
                <a:lnTo>
                  <a:pt x="284" y="244"/>
                </a:lnTo>
                <a:lnTo>
                  <a:pt x="266" y="237"/>
                </a:lnTo>
                <a:cubicBezTo>
                  <a:pt x="264" y="241"/>
                  <a:pt x="263" y="245"/>
                  <a:pt x="262" y="249"/>
                </a:cubicBezTo>
                <a:lnTo>
                  <a:pt x="278" y="257"/>
                </a:lnTo>
                <a:lnTo>
                  <a:pt x="261" y="251"/>
                </a:lnTo>
                <a:cubicBezTo>
                  <a:pt x="261" y="254"/>
                  <a:pt x="260" y="257"/>
                  <a:pt x="259" y="260"/>
                </a:cubicBezTo>
                <a:cubicBezTo>
                  <a:pt x="263" y="262"/>
                  <a:pt x="289" y="279"/>
                  <a:pt x="301" y="274"/>
                </a:cubicBezTo>
                <a:cubicBezTo>
                  <a:pt x="313" y="269"/>
                  <a:pt x="326" y="252"/>
                  <a:pt x="326" y="236"/>
                </a:cubicBezTo>
                <a:cubicBezTo>
                  <a:pt x="327" y="221"/>
                  <a:pt x="286" y="211"/>
                  <a:pt x="277" y="210"/>
                </a:cubicBezTo>
                <a:close/>
                <a:moveTo>
                  <a:pt x="311" y="217"/>
                </a:moveTo>
                <a:lnTo>
                  <a:pt x="300" y="213"/>
                </a:lnTo>
                <a:lnTo>
                  <a:pt x="296" y="208"/>
                </a:lnTo>
                <a:lnTo>
                  <a:pt x="295" y="192"/>
                </a:lnTo>
                <a:cubicBezTo>
                  <a:pt x="305" y="196"/>
                  <a:pt x="309" y="206"/>
                  <a:pt x="311" y="217"/>
                </a:cubicBezTo>
                <a:close/>
                <a:moveTo>
                  <a:pt x="162" y="0"/>
                </a:moveTo>
                <a:cubicBezTo>
                  <a:pt x="181" y="0"/>
                  <a:pt x="198" y="10"/>
                  <a:pt x="210" y="24"/>
                </a:cubicBezTo>
                <a:cubicBezTo>
                  <a:pt x="218" y="34"/>
                  <a:pt x="224" y="45"/>
                  <a:pt x="228" y="59"/>
                </a:cubicBezTo>
                <a:cubicBezTo>
                  <a:pt x="232" y="58"/>
                  <a:pt x="239" y="57"/>
                  <a:pt x="241" y="62"/>
                </a:cubicBezTo>
                <a:cubicBezTo>
                  <a:pt x="244" y="70"/>
                  <a:pt x="242" y="87"/>
                  <a:pt x="237" y="89"/>
                </a:cubicBezTo>
                <a:cubicBezTo>
                  <a:pt x="235" y="90"/>
                  <a:pt x="232" y="90"/>
                  <a:pt x="229" y="90"/>
                </a:cubicBezTo>
                <a:cubicBezTo>
                  <a:pt x="229" y="94"/>
                  <a:pt x="228" y="99"/>
                  <a:pt x="227" y="103"/>
                </a:cubicBezTo>
                <a:cubicBezTo>
                  <a:pt x="222" y="104"/>
                  <a:pt x="217" y="105"/>
                  <a:pt x="213" y="106"/>
                </a:cubicBezTo>
                <a:cubicBezTo>
                  <a:pt x="216" y="98"/>
                  <a:pt x="217" y="89"/>
                  <a:pt x="217" y="80"/>
                </a:cubicBezTo>
                <a:cubicBezTo>
                  <a:pt x="217" y="68"/>
                  <a:pt x="215" y="57"/>
                  <a:pt x="210" y="47"/>
                </a:cubicBezTo>
                <a:cubicBezTo>
                  <a:pt x="173" y="76"/>
                  <a:pt x="125" y="55"/>
                  <a:pt x="113" y="50"/>
                </a:cubicBezTo>
                <a:cubicBezTo>
                  <a:pt x="109" y="59"/>
                  <a:pt x="107" y="69"/>
                  <a:pt x="107" y="80"/>
                </a:cubicBezTo>
                <a:cubicBezTo>
                  <a:pt x="107" y="89"/>
                  <a:pt x="109" y="98"/>
                  <a:pt x="112" y="106"/>
                </a:cubicBezTo>
                <a:cubicBezTo>
                  <a:pt x="107" y="105"/>
                  <a:pt x="103" y="104"/>
                  <a:pt x="98" y="103"/>
                </a:cubicBezTo>
                <a:cubicBezTo>
                  <a:pt x="97" y="99"/>
                  <a:pt x="96" y="94"/>
                  <a:pt x="95" y="90"/>
                </a:cubicBezTo>
                <a:cubicBezTo>
                  <a:pt x="93" y="90"/>
                  <a:pt x="90" y="90"/>
                  <a:pt x="88" y="89"/>
                </a:cubicBezTo>
                <a:cubicBezTo>
                  <a:pt x="82" y="87"/>
                  <a:pt x="81" y="70"/>
                  <a:pt x="84" y="62"/>
                </a:cubicBezTo>
                <a:cubicBezTo>
                  <a:pt x="86" y="57"/>
                  <a:pt x="92" y="58"/>
                  <a:pt x="97" y="59"/>
                </a:cubicBezTo>
                <a:cubicBezTo>
                  <a:pt x="100" y="45"/>
                  <a:pt x="106" y="34"/>
                  <a:pt x="114" y="24"/>
                </a:cubicBezTo>
                <a:cubicBezTo>
                  <a:pt x="126" y="10"/>
                  <a:pt x="143" y="0"/>
                  <a:pt x="162" y="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425334" y="4530685"/>
            <a:ext cx="1232914" cy="3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杨开翔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6953866" y="4530714"/>
            <a:ext cx="96714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杨锦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59" y="1624139"/>
            <a:ext cx="3646856" cy="11743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自定义 33">
      <a:dk1>
        <a:srgbClr val="E11F28"/>
      </a:dk1>
      <a:lt1>
        <a:srgbClr val="40474D"/>
      </a:lt1>
      <a:dk2>
        <a:srgbClr val="F4F4F4"/>
      </a:dk2>
      <a:lt2>
        <a:srgbClr val="FFFFFF"/>
      </a:lt2>
      <a:accent1>
        <a:srgbClr val="40474D"/>
      </a:accent1>
      <a:accent2>
        <a:srgbClr val="E11F28"/>
      </a:accent2>
      <a:accent3>
        <a:srgbClr val="E6E6E6"/>
      </a:accent3>
      <a:accent4>
        <a:srgbClr val="C2C1C1"/>
      </a:accent4>
      <a:accent5>
        <a:srgbClr val="E11F28"/>
      </a:accent5>
      <a:accent6>
        <a:srgbClr val="40474D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237</Words>
  <Application>Microsoft Office PowerPoint</Application>
  <PresentationFormat>自定义</PresentationFormat>
  <Paragraphs>85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Lifeline JL</vt:lpstr>
      <vt:lpstr>微软雅黑</vt:lpstr>
      <vt:lpstr>Arial</vt:lpstr>
      <vt:lpstr>Calibri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开翔 杨</cp:lastModifiedBy>
  <cp:revision>604</cp:revision>
  <dcterms:created xsi:type="dcterms:W3CDTF">2013-01-25T01:44:00Z</dcterms:created>
  <dcterms:modified xsi:type="dcterms:W3CDTF">2022-06-01T04:42:32Z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