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332" r:id="rId4"/>
    <p:sldId id="404" r:id="rId5"/>
    <p:sldId id="405" r:id="rId6"/>
    <p:sldId id="403" r:id="rId7"/>
    <p:sldId id="396" r:id="rId8"/>
    <p:sldId id="400" r:id="rId9"/>
    <p:sldId id="397" r:id="rId10"/>
    <p:sldId id="398" r:id="rId11"/>
    <p:sldId id="401" r:id="rId12"/>
    <p:sldId id="406" r:id="rId13"/>
    <p:sldId id="407" r:id="rId14"/>
    <p:sldId id="260" r:id="rId15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620"/>
        <p:guide pos="2879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空域处理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赵静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分享者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" name="图片 6" descr="原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11910"/>
            <a:ext cx="3034665" cy="27616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356360" y="4227830"/>
            <a:ext cx="46482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原图</a:t>
            </a:r>
            <a:endParaRPr lang="zh-CN" altLang="en-US"/>
          </a:p>
        </p:txBody>
      </p:sp>
      <p:pic>
        <p:nvPicPr>
          <p:cNvPr id="5" name="图片 5" descr="原图灰度分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15" y="1190625"/>
            <a:ext cx="5513070" cy="2882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5310" y="4227830"/>
            <a:ext cx="121920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原图的灰度分布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7" descr="第一次直方图均衡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1311275"/>
            <a:ext cx="2978150" cy="2709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5995" y="4163060"/>
            <a:ext cx="160147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第一次均衡化后的图像</a:t>
            </a:r>
            <a:endParaRPr lang="zh-CN" altLang="en-US"/>
          </a:p>
        </p:txBody>
      </p:sp>
      <p:pic>
        <p:nvPicPr>
          <p:cNvPr id="8" name="图片 8" descr="第一次均衡化后的灰度分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20" y="1310640"/>
            <a:ext cx="5259070" cy="2661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1415" y="4163060"/>
            <a:ext cx="189547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第一次均衡化后的灰度分布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7" descr="第一次直方图均衡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1311275"/>
            <a:ext cx="2978150" cy="2709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5995" y="4163060"/>
            <a:ext cx="160147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第二次均衡化后的图像</a:t>
            </a:r>
            <a:endParaRPr lang="zh-CN" altLang="en-US"/>
          </a:p>
        </p:txBody>
      </p:sp>
      <p:pic>
        <p:nvPicPr>
          <p:cNvPr id="8" name="图片 8" descr="第一次均衡化后的灰度分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20" y="1310640"/>
            <a:ext cx="5259070" cy="2661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1415" y="4163060"/>
            <a:ext cx="189547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第二次均衡化后的灰度分布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691005"/>
            <a:ext cx="4683125" cy="252412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20640" y="2254250"/>
            <a:ext cx="3747770" cy="244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代码实现：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的基本功能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绘制曲线，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plot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函数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的取值：变化规律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>
          <a:xfrm>
            <a:off x="5266690" y="1214120"/>
            <a:ext cx="2909570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第一题关键点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1" descr="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064895"/>
            <a:ext cx="6529705" cy="40786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97015" y="1379855"/>
            <a:ext cx="187325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首先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的取值为（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-1000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40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80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200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300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400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），在负数、零和正数之间做了尝试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1310" y="3879215"/>
            <a:ext cx="1725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问题：怎样更好的取值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 descr="2.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055370"/>
            <a:ext cx="6736715" cy="40379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927215" y="1581150"/>
            <a:ext cx="157289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第二次实验的取值为（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9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20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40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可以发现曲线的变化程度在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7-15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之间的变化比较均匀。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4" descr="2.1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1069340"/>
            <a:ext cx="830326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151255"/>
            <a:ext cx="5078095" cy="3903345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93970" y="3028315"/>
            <a:ext cx="3762375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根据变换函数求取灰度级：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用bar绘制图像直方图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5420360" y="1899285"/>
            <a:ext cx="2902585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第二题关键点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23" y="3446780"/>
            <a:ext cx="3402965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265" y="174625"/>
            <a:ext cx="2902585" cy="9766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结果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图片 12" descr="分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151255"/>
            <a:ext cx="8303895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44445"/>
            <a:ext cx="5064125" cy="1115695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49875" y="2913380"/>
            <a:ext cx="3221990" cy="145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离散直方图的特征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直方图均衡化技术的特点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5349875" y="1756410"/>
            <a:ext cx="2947035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第三题关键点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87170"/>
            <a:ext cx="6257925" cy="124777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428625" y="3295015"/>
            <a:ext cx="2947035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第四题关键点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615" y="3500120"/>
            <a:ext cx="3221990" cy="56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均衡后直方图的特征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全屏显示(16:9)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隶书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第一题关键点</vt:lpstr>
      <vt:lpstr>第一题关键点</vt:lpstr>
      <vt:lpstr>第一题关键点</vt:lpstr>
      <vt:lpstr>第一题关键点</vt:lpstr>
      <vt:lpstr>第二题关键点</vt:lpstr>
      <vt:lpstr>第一题</vt:lpstr>
      <vt:lpstr>第三题关键点</vt:lpstr>
      <vt:lpstr>第一题</vt:lpstr>
      <vt:lpstr>第一题</vt:lpstr>
      <vt:lpstr>结果</vt:lpstr>
      <vt:lpstr>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A</cp:lastModifiedBy>
  <cp:revision>934</cp:revision>
  <dcterms:created xsi:type="dcterms:W3CDTF">2017-03-07T07:29:00Z</dcterms:created>
  <dcterms:modified xsi:type="dcterms:W3CDTF">2020-08-22T08:50:44Z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